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5"/>
  </p:notesMasterIdLst>
  <p:handoutMasterIdLst>
    <p:handoutMasterId r:id="rId26"/>
  </p:handoutMasterIdLst>
  <p:sldIdLst>
    <p:sldId id="1567" r:id="rId5"/>
    <p:sldId id="2079" r:id="rId6"/>
    <p:sldId id="2076137597" r:id="rId7"/>
    <p:sldId id="2134805600" r:id="rId8"/>
    <p:sldId id="2145707278" r:id="rId9"/>
    <p:sldId id="2145707280" r:id="rId10"/>
    <p:sldId id="2134805598" r:id="rId11"/>
    <p:sldId id="2134805597" r:id="rId12"/>
    <p:sldId id="2145707282" r:id="rId13"/>
    <p:sldId id="2145707283" r:id="rId14"/>
    <p:sldId id="2134805599" r:id="rId15"/>
    <p:sldId id="2145707281" r:id="rId16"/>
    <p:sldId id="2076136368" r:id="rId17"/>
    <p:sldId id="2076136264" r:id="rId18"/>
    <p:sldId id="2134805610" r:id="rId19"/>
    <p:sldId id="2134805611" r:id="rId20"/>
    <p:sldId id="2145707284" r:id="rId21"/>
    <p:sldId id="2134805609" r:id="rId22"/>
    <p:sldId id="277" r:id="rId23"/>
    <p:sldId id="2076136275"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2076137597"/>
            <p14:sldId id="2134805600"/>
            <p14:sldId id="2145707278"/>
            <p14:sldId id="2145707280"/>
            <p14:sldId id="2134805598"/>
            <p14:sldId id="2134805597"/>
            <p14:sldId id="2145707282"/>
            <p14:sldId id="2145707283"/>
            <p14:sldId id="2134805599"/>
            <p14:sldId id="2145707281"/>
            <p14:sldId id="2076136368"/>
            <p14:sldId id="2076136264"/>
            <p14:sldId id="2134805610"/>
            <p14:sldId id="2134805611"/>
            <p14:sldId id="2145707284"/>
            <p14:sldId id="2134805609"/>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E20816-505E-7281-62EF-11056A082B37}" name="Vesa Juvonen" initials="VJ" userId="S::vesaj@microsoft.com::c7243be1-99a3-4752-ab2a-0cf698cf8236" providerId="AD"/>
  <p188:author id="{E9888943-1A27-F421-DDE3-4596D077135C}" name="Wajeed Shaikh" initials="WS" userId="S::washaik@microsoft.com::943a82b8-fdb9-4dbf-aa6c-31e37bb9aed6" providerId="AD"/>
  <p188:author id="{13C0E94F-2EF4-F9C5-F77F-4CA8F2AD45A0}" name="Brian Jackett" initials="BJ" userId="S::brianja@microsoft.com::e2c557f4-fffa-4012-a1e1-e15087bfdbac" providerId="AD"/>
  <p188:author id="{EBF33DBA-799E-4F1F-5AF9-B94D354F3A2E}" name="Ayca Bas" initials="AB" userId="S::aycabas@microsoft.com::d5a7dadb-f04d-4f30-920f-4a45336a6e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818"/>
    <a:srgbClr val="696BAB"/>
    <a:srgbClr val="FFFFFF"/>
    <a:srgbClr val="0F5387"/>
    <a:srgbClr val="6264A7"/>
    <a:srgbClr val="F2BA55"/>
    <a:srgbClr val="A8886F"/>
    <a:srgbClr val="454DB6"/>
    <a:srgbClr val="214B78"/>
    <a:srgbClr val="047A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7D4797-12E6-AE07-74BA-945332BD183A}" v="370" dt="2022-09-06T09:31:29.568"/>
    <p1510:client id="{591162E7-0A2E-4316-BAA3-1D060AC4A935}" v="54" dt="2022-09-06T18:36:42.320"/>
    <p1510:client id="{9F11D957-C2F0-47B8-B77E-346C74320676}" v="1" vWet="11" dt="2022-09-06T14:44:11.746"/>
    <p1510:client id="{B868C753-5649-459F-B3CA-ED45E1F50AD7}" v="1388" dt="2022-09-06T15:19:33.1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30" autoAdjust="0"/>
  </p:normalViewPr>
  <p:slideViewPr>
    <p:cSldViewPr snapToGrid="0">
      <p:cViewPr varScale="1">
        <p:scale>
          <a:sx n="91" d="100"/>
          <a:sy n="91" d="100"/>
        </p:scale>
        <p:origin x="66" y="3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Warner" userId="S::david_dwarnerii.com#ext#@microsoft.onmicrosoft.com::acafcf14-4098-4a83-9425-e73571277a06" providerId="AD" clId="Web-{3511A340-A1D4-4CC1-9E8F-4323886F5CA0}"/>
    <pc:docChg chg="modSld">
      <pc:chgData name="David Warner" userId="S::david_dwarnerii.com#ext#@microsoft.onmicrosoft.com::acafcf14-4098-4a83-9425-e73571277a06" providerId="AD" clId="Web-{3511A340-A1D4-4CC1-9E8F-4323886F5CA0}" dt="2021-05-17T20:26:32.595" v="1"/>
      <pc:docMkLst>
        <pc:docMk/>
      </pc:docMkLst>
      <pc:sldChg chg="delSp modSp">
        <pc:chgData name="David Warner" userId="S::david_dwarnerii.com#ext#@microsoft.onmicrosoft.com::acafcf14-4098-4a83-9425-e73571277a06" providerId="AD" clId="Web-{3511A340-A1D4-4CC1-9E8F-4323886F5CA0}" dt="2021-05-17T20:26:32.595" v="1"/>
        <pc:sldMkLst>
          <pc:docMk/>
          <pc:sldMk cId="357588276" sldId="2076136388"/>
        </pc:sldMkLst>
        <pc:spChg chg="del mod">
          <ac:chgData name="David Warner" userId="S::david_dwarnerii.com#ext#@microsoft.onmicrosoft.com::acafcf14-4098-4a83-9425-e73571277a06" providerId="AD" clId="Web-{3511A340-A1D4-4CC1-9E8F-4323886F5CA0}" dt="2021-05-17T20:26:32.595" v="1"/>
          <ac:spMkLst>
            <pc:docMk/>
            <pc:sldMk cId="357588276" sldId="2076136388"/>
            <ac:spMk id="2" creationId="{62DD2063-A5FE-4E8B-9702-78D4BEBD50A1}"/>
          </ac:spMkLst>
        </pc:spChg>
      </pc:sldChg>
    </pc:docChg>
  </pc:docChgLst>
  <pc:docChgLst>
    <pc:chgData name="David Warner" userId="51ffa14d-fdfd-4571-a787-ad4b3bb92711" providerId="ADAL" clId="{6C666D06-0D17-4DEE-ABF6-671F65E01CF5}"/>
    <pc:docChg chg="modSld">
      <pc:chgData name="David Warner" userId="51ffa14d-fdfd-4571-a787-ad4b3bb92711" providerId="ADAL" clId="{6C666D06-0D17-4DEE-ABF6-671F65E01CF5}" dt="2022-05-02T16:37:05.168" v="26" actId="20577"/>
      <pc:docMkLst>
        <pc:docMk/>
      </pc:docMkLst>
      <pc:sldChg chg="addSp modSp mod">
        <pc:chgData name="David Warner" userId="51ffa14d-fdfd-4571-a787-ad4b3bb92711" providerId="ADAL" clId="{6C666D06-0D17-4DEE-ABF6-671F65E01CF5}" dt="2022-05-02T16:37:05.168" v="26" actId="20577"/>
        <pc:sldMkLst>
          <pc:docMk/>
          <pc:sldMk cId="1812315545" sldId="2134805597"/>
        </pc:sldMkLst>
        <pc:spChg chg="add mod">
          <ac:chgData name="David Warner" userId="51ffa14d-fdfd-4571-a787-ad4b3bb92711" providerId="ADAL" clId="{6C666D06-0D17-4DEE-ABF6-671F65E01CF5}" dt="2022-05-02T16:35:11.829" v="24" actId="1076"/>
          <ac:spMkLst>
            <pc:docMk/>
            <pc:sldMk cId="1812315545" sldId="2134805597"/>
            <ac:spMk id="9" creationId="{C25F72F6-B0E3-BB39-FCD1-4F8C513E133B}"/>
          </ac:spMkLst>
        </pc:spChg>
        <pc:spChg chg="mod">
          <ac:chgData name="David Warner" userId="51ffa14d-fdfd-4571-a787-ad4b3bb92711" providerId="ADAL" clId="{6C666D06-0D17-4DEE-ABF6-671F65E01CF5}" dt="2022-05-02T16:37:05.168" v="26" actId="20577"/>
          <ac:spMkLst>
            <pc:docMk/>
            <pc:sldMk cId="1812315545" sldId="2134805597"/>
            <ac:spMk id="10" creationId="{16E1CB8C-122B-4C5A-8724-D74AEC2B5DEC}"/>
          </ac:spMkLst>
        </pc:spChg>
        <pc:picChg chg="mod">
          <ac:chgData name="David Warner" userId="51ffa14d-fdfd-4571-a787-ad4b3bb92711" providerId="ADAL" clId="{6C666D06-0D17-4DEE-ABF6-671F65E01CF5}" dt="2022-05-02T16:33:54.469" v="0" actId="14826"/>
          <ac:picMkLst>
            <pc:docMk/>
            <pc:sldMk cId="1812315545" sldId="2134805597"/>
            <ac:picMk id="4" creationId="{0B1EC3C8-F369-8AC9-D832-AC567D8C647B}"/>
          </ac:picMkLst>
        </pc:picChg>
      </pc:sldChg>
    </pc:docChg>
  </pc:docChgLst>
  <pc:docChgLst>
    <pc:chgData name="David Warner" userId="S::davidwarner@microsoft.com::51ffa14d-fdfd-4571-a787-ad4b3bb92711" providerId="AD" clId="Web-{FA8B249A-0883-4CD1-97B8-FC810F97BFE5}"/>
    <pc:docChg chg="modSld">
      <pc:chgData name="David Warner" userId="S::davidwarner@microsoft.com::51ffa14d-fdfd-4571-a787-ad4b3bb92711" providerId="AD" clId="Web-{FA8B249A-0883-4CD1-97B8-FC810F97BFE5}" dt="2022-03-22T14:31:39.316" v="1" actId="20577"/>
      <pc:docMkLst>
        <pc:docMk/>
      </pc:docMkLst>
      <pc:sldChg chg="modSp">
        <pc:chgData name="David Warner" userId="S::davidwarner@microsoft.com::51ffa14d-fdfd-4571-a787-ad4b3bb92711" providerId="AD" clId="Web-{FA8B249A-0883-4CD1-97B8-FC810F97BFE5}" dt="2022-03-22T14:31:39.316" v="1" actId="20577"/>
        <pc:sldMkLst>
          <pc:docMk/>
          <pc:sldMk cId="1812315545" sldId="2134805597"/>
        </pc:sldMkLst>
        <pc:spChg chg="mod">
          <ac:chgData name="David Warner" userId="S::davidwarner@microsoft.com::51ffa14d-fdfd-4571-a787-ad4b3bb92711" providerId="AD" clId="Web-{FA8B249A-0883-4CD1-97B8-FC810F97BFE5}" dt="2022-03-22T14:31:39.316" v="1"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0FABD9F7-50B8-488C-B7A1-93E7BEE5E50C}"/>
    <pc:docChg chg="modSld">
      <pc:chgData name="David Warner" userId="S::david_dwarnerii.com#ext#@microsoft.onmicrosoft.com::acafcf14-4098-4a83-9425-e73571277a06" providerId="AD" clId="Web-{0FABD9F7-50B8-488C-B7A1-93E7BEE5E50C}" dt="2021-10-14T19:30:47.200" v="41"/>
      <pc:docMkLst>
        <pc:docMk/>
      </pc:docMkLst>
      <pc:sldChg chg="addSp delSp modSp">
        <pc:chgData name="David Warner" userId="S::david_dwarnerii.com#ext#@microsoft.onmicrosoft.com::acafcf14-4098-4a83-9425-e73571277a06" providerId="AD" clId="Web-{0FABD9F7-50B8-488C-B7A1-93E7BEE5E50C}" dt="2021-10-14T19:30:47.200" v="41"/>
        <pc:sldMkLst>
          <pc:docMk/>
          <pc:sldMk cId="1812315545" sldId="2134805597"/>
        </pc:sldMkLst>
        <pc:spChg chg="del mod">
          <ac:chgData name="David Warner" userId="S::david_dwarnerii.com#ext#@microsoft.onmicrosoft.com::acafcf14-4098-4a83-9425-e73571277a06" providerId="AD" clId="Web-{0FABD9F7-50B8-488C-B7A1-93E7BEE5E50C}" dt="2021-10-14T19:30:47.200" v="41"/>
          <ac:spMkLst>
            <pc:docMk/>
            <pc:sldMk cId="1812315545" sldId="2134805597"/>
            <ac:spMk id="2" creationId="{7A2F839B-0382-4206-8399-C0429C5F25C5}"/>
          </ac:spMkLst>
        </pc:spChg>
        <pc:spChg chg="mod">
          <ac:chgData name="David Warner" userId="S::david_dwarnerii.com#ext#@microsoft.onmicrosoft.com::acafcf14-4098-4a83-9425-e73571277a06" providerId="AD" clId="Web-{0FABD9F7-50B8-488C-B7A1-93E7BEE5E50C}" dt="2021-10-14T19:30:05.088" v="30"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FABD9F7-50B8-488C-B7A1-93E7BEE5E50C}" dt="2021-10-14T19:30:34.308" v="39"/>
          <ac:picMkLst>
            <pc:docMk/>
            <pc:sldMk cId="1812315545" sldId="2134805597"/>
            <ac:picMk id="3" creationId="{7FA629F4-CC84-471C-983E-47DF88A6B63D}"/>
          </ac:picMkLst>
        </pc:picChg>
        <pc:picChg chg="del">
          <ac:chgData name="David Warner" userId="S::david_dwarnerii.com#ext#@microsoft.onmicrosoft.com::acafcf14-4098-4a83-9425-e73571277a06" providerId="AD" clId="Web-{0FABD9F7-50B8-488C-B7A1-93E7BEE5E50C}" dt="2021-10-14T19:30:09.776" v="33"/>
          <ac:picMkLst>
            <pc:docMk/>
            <pc:sldMk cId="1812315545" sldId="2134805597"/>
            <ac:picMk id="5" creationId="{FBE76F52-1EED-4AA4-A062-AD973BA1756C}"/>
          </ac:picMkLst>
        </pc:picChg>
      </pc:sldChg>
    </pc:docChg>
  </pc:docChgLst>
  <pc:docChgLst>
    <pc:chgData name="David Warner" userId="S::david_dwarnerii.com#ext#@microsoft.onmicrosoft.com::acafcf14-4098-4a83-9425-e73571277a06" providerId="AD" clId="Web-{70AB3922-CB8B-4044-8BA0-0B133E8BB359}"/>
    <pc:docChg chg="modSld">
      <pc:chgData name="David Warner" userId="S::david_dwarnerii.com#ext#@microsoft.onmicrosoft.com::acafcf14-4098-4a83-9425-e73571277a06" providerId="AD" clId="Web-{70AB3922-CB8B-4044-8BA0-0B133E8BB359}" dt="2021-01-26T15:22:00.643" v="11" actId="20577"/>
      <pc:docMkLst>
        <pc:docMk/>
      </pc:docMkLst>
      <pc:sldChg chg="addSp delSp modSp">
        <pc:chgData name="David Warner" userId="S::david_dwarnerii.com#ext#@microsoft.onmicrosoft.com::acafcf14-4098-4a83-9425-e73571277a06" providerId="AD" clId="Web-{70AB3922-CB8B-4044-8BA0-0B133E8BB359}" dt="2021-01-26T15:22:00.643" v="11" actId="20577"/>
        <pc:sldMkLst>
          <pc:docMk/>
          <pc:sldMk cId="357588276" sldId="2076136388"/>
        </pc:sldMkLst>
        <pc:spChg chg="del">
          <ac:chgData name="David Warner" userId="S::david_dwarnerii.com#ext#@microsoft.onmicrosoft.com::acafcf14-4098-4a83-9425-e73571277a06" providerId="AD" clId="Web-{70AB3922-CB8B-4044-8BA0-0B133E8BB359}" dt="2021-01-26T15:21:37.657" v="8"/>
          <ac:spMkLst>
            <pc:docMk/>
            <pc:sldMk cId="357588276" sldId="2076136388"/>
            <ac:spMk id="2" creationId="{AAB555CA-30D0-4966-8EBC-E16450523AFE}"/>
          </ac:spMkLst>
        </pc:spChg>
        <pc:spChg chg="add del mod">
          <ac:chgData name="David Warner" userId="S::david_dwarnerii.com#ext#@microsoft.onmicrosoft.com::acafcf14-4098-4a83-9425-e73571277a06" providerId="AD" clId="Web-{70AB3922-CB8B-4044-8BA0-0B133E8BB359}" dt="2021-01-26T15:22:00.643" v="11" actId="20577"/>
          <ac:spMkLst>
            <pc:docMk/>
            <pc:sldMk cId="357588276" sldId="2076136388"/>
            <ac:spMk id="4" creationId="{2D335D26-370D-4789-877A-3BC2EBF899C8}"/>
          </ac:spMkLst>
        </pc:spChg>
      </pc:sldChg>
    </pc:docChg>
  </pc:docChgLst>
  <pc:docChgLst>
    <pc:chgData name="Wajeed Shaikh" userId="943a82b8-fdb9-4dbf-aa6c-31e37bb9aed6" providerId="ADAL" clId="{02ED0FFA-9A02-49C6-BEE9-B6ECBA0BF8BB}"/>
    <pc:docChg chg="undo custSel modSld">
      <pc:chgData name="Wajeed Shaikh" userId="943a82b8-fdb9-4dbf-aa6c-31e37bb9aed6" providerId="ADAL" clId="{02ED0FFA-9A02-49C6-BEE9-B6ECBA0BF8BB}" dt="2022-06-21T13:44:27.861" v="470" actId="6549"/>
      <pc:docMkLst>
        <pc:docMk/>
      </pc:docMkLst>
      <pc:sldChg chg="addSp delSp modSp mod modNotesTx">
        <pc:chgData name="Wajeed Shaikh" userId="943a82b8-fdb9-4dbf-aa6c-31e37bb9aed6" providerId="ADAL" clId="{02ED0FFA-9A02-49C6-BEE9-B6ECBA0BF8BB}" dt="2022-06-21T13:44:27.861" v="470" actId="6549"/>
        <pc:sldMkLst>
          <pc:docMk/>
          <pc:sldMk cId="3194623737" sldId="2145707281"/>
        </pc:sldMkLst>
        <pc:spChg chg="mod">
          <ac:chgData name="Wajeed Shaikh" userId="943a82b8-fdb9-4dbf-aa6c-31e37bb9aed6" providerId="ADAL" clId="{02ED0FFA-9A02-49C6-BEE9-B6ECBA0BF8BB}" dt="2022-06-21T13:25:33.813" v="45" actId="113"/>
          <ac:spMkLst>
            <pc:docMk/>
            <pc:sldMk cId="3194623737" sldId="2145707281"/>
            <ac:spMk id="5" creationId="{4BEE597E-27B7-B8B8-5BE5-06D59B4D2FCE}"/>
          </ac:spMkLst>
        </pc:spChg>
        <pc:spChg chg="del">
          <ac:chgData name="Wajeed Shaikh" userId="943a82b8-fdb9-4dbf-aa6c-31e37bb9aed6" providerId="ADAL" clId="{02ED0FFA-9A02-49C6-BEE9-B6ECBA0BF8BB}" dt="2022-06-21T12:04:17.461" v="0" actId="478"/>
          <ac:spMkLst>
            <pc:docMk/>
            <pc:sldMk cId="3194623737" sldId="2145707281"/>
            <ac:spMk id="7" creationId="{0528BA27-C6A6-9FD3-B9F5-27A6D30F3B3C}"/>
          </ac:spMkLst>
        </pc:spChg>
        <pc:spChg chg="mod">
          <ac:chgData name="Wajeed Shaikh" userId="943a82b8-fdb9-4dbf-aa6c-31e37bb9aed6" providerId="ADAL" clId="{02ED0FFA-9A02-49C6-BEE9-B6ECBA0BF8BB}" dt="2022-06-21T13:24:29.169" v="33" actId="1076"/>
          <ac:spMkLst>
            <pc:docMk/>
            <pc:sldMk cId="3194623737" sldId="2145707281"/>
            <ac:spMk id="39" creationId="{88507CB0-14BD-F9C6-3E87-627240967300}"/>
          </ac:spMkLst>
        </pc:spChg>
        <pc:spChg chg="mod">
          <ac:chgData name="Wajeed Shaikh" userId="943a82b8-fdb9-4dbf-aa6c-31e37bb9aed6" providerId="ADAL" clId="{02ED0FFA-9A02-49C6-BEE9-B6ECBA0BF8BB}" dt="2022-06-21T13:24:25.719" v="32" actId="1076"/>
          <ac:spMkLst>
            <pc:docMk/>
            <pc:sldMk cId="3194623737" sldId="2145707281"/>
            <ac:spMk id="47" creationId="{6E697DB5-8BA3-76C1-DF84-32E39FB3F06F}"/>
          </ac:spMkLst>
        </pc:spChg>
        <pc:picChg chg="add mod">
          <ac:chgData name="Wajeed Shaikh" userId="943a82b8-fdb9-4dbf-aa6c-31e37bb9aed6" providerId="ADAL" clId="{02ED0FFA-9A02-49C6-BEE9-B6ECBA0BF8BB}" dt="2022-06-21T13:40:46.731" v="367" actId="14100"/>
          <ac:picMkLst>
            <pc:docMk/>
            <pc:sldMk cId="3194623737" sldId="2145707281"/>
            <ac:picMk id="4" creationId="{03F0A5B5-6978-02D8-81A1-B5633CB60441}"/>
          </ac:picMkLst>
        </pc:picChg>
        <pc:picChg chg="add del mod">
          <ac:chgData name="Wajeed Shaikh" userId="943a82b8-fdb9-4dbf-aa6c-31e37bb9aed6" providerId="ADAL" clId="{02ED0FFA-9A02-49C6-BEE9-B6ECBA0BF8BB}" dt="2022-06-21T13:40:39.122" v="364" actId="478"/>
          <ac:picMkLst>
            <pc:docMk/>
            <pc:sldMk cId="3194623737" sldId="2145707281"/>
            <ac:picMk id="11" creationId="{1D6CEDD5-DEF4-38CD-9B29-B2233A7D69E6}"/>
          </ac:picMkLst>
        </pc:picChg>
        <pc:picChg chg="del">
          <ac:chgData name="Wajeed Shaikh" userId="943a82b8-fdb9-4dbf-aa6c-31e37bb9aed6" providerId="ADAL" clId="{02ED0FFA-9A02-49C6-BEE9-B6ECBA0BF8BB}" dt="2022-06-21T13:23:38.790" v="19" actId="478"/>
          <ac:picMkLst>
            <pc:docMk/>
            <pc:sldMk cId="3194623737" sldId="2145707281"/>
            <ac:picMk id="1026" creationId="{74FDFE23-3AC2-9060-0768-9CA8E30D1AF2}"/>
          </ac:picMkLst>
        </pc:picChg>
        <pc:picChg chg="mod">
          <ac:chgData name="Wajeed Shaikh" userId="943a82b8-fdb9-4dbf-aa6c-31e37bb9aed6" providerId="ADAL" clId="{02ED0FFA-9A02-49C6-BEE9-B6ECBA0BF8BB}" dt="2022-06-21T13:24:54.620" v="38" actId="208"/>
          <ac:picMkLst>
            <pc:docMk/>
            <pc:sldMk cId="3194623737" sldId="2145707281"/>
            <ac:picMk id="1028" creationId="{852AA573-2752-2442-719F-69805220F974}"/>
          </ac:picMkLst>
        </pc:picChg>
      </pc:sldChg>
    </pc:docChg>
  </pc:docChgLst>
  <pc:docChgLst>
    <pc:chgData name="Wajeed Shaikh" userId="943a82b8-fdb9-4dbf-aa6c-31e37bb9aed6" providerId="ADAL" clId="{8CB8C503-99A9-4806-9828-499DF8A8C6BF}"/>
    <pc:docChg chg="undo custSel modSld">
      <pc:chgData name="Wajeed Shaikh" userId="943a82b8-fdb9-4dbf-aa6c-31e37bb9aed6" providerId="ADAL" clId="{8CB8C503-99A9-4806-9828-499DF8A8C6BF}" dt="2022-06-07T14:40:41.043" v="1102"/>
      <pc:docMkLst>
        <pc:docMk/>
      </pc:docMkLst>
      <pc:sldChg chg="addSp delSp modSp mod modNotesTx">
        <pc:chgData name="Wajeed Shaikh" userId="943a82b8-fdb9-4dbf-aa6c-31e37bb9aed6" providerId="ADAL" clId="{8CB8C503-99A9-4806-9828-499DF8A8C6BF}" dt="2022-06-07T14:40:41.043" v="1102"/>
        <pc:sldMkLst>
          <pc:docMk/>
          <pc:sldMk cId="3194623737" sldId="2145707281"/>
        </pc:sldMkLst>
        <pc:spChg chg="add mod">
          <ac:chgData name="Wajeed Shaikh" userId="943a82b8-fdb9-4dbf-aa6c-31e37bb9aed6" providerId="ADAL" clId="{8CB8C503-99A9-4806-9828-499DF8A8C6BF}" dt="2022-06-07T13:45:41.545" v="73" actId="20577"/>
          <ac:spMkLst>
            <pc:docMk/>
            <pc:sldMk cId="3194623737" sldId="2145707281"/>
            <ac:spMk id="4" creationId="{43F8C0B9-8FCC-6438-706B-4E2454110DBE}"/>
          </ac:spMkLst>
        </pc:spChg>
        <pc:spChg chg="mod">
          <ac:chgData name="Wajeed Shaikh" userId="943a82b8-fdb9-4dbf-aa6c-31e37bb9aed6" providerId="ADAL" clId="{8CB8C503-99A9-4806-9828-499DF8A8C6BF}" dt="2022-06-07T13:45:17.098" v="48" actId="6549"/>
          <ac:spMkLst>
            <pc:docMk/>
            <pc:sldMk cId="3194623737" sldId="2145707281"/>
            <ac:spMk id="5" creationId="{4BEE597E-27B7-B8B8-5BE5-06D59B4D2FCE}"/>
          </ac:spMkLst>
        </pc:spChg>
        <pc:spChg chg="add mod">
          <ac:chgData name="Wajeed Shaikh" userId="943a82b8-fdb9-4dbf-aa6c-31e37bb9aed6" providerId="ADAL" clId="{8CB8C503-99A9-4806-9828-499DF8A8C6BF}" dt="2022-06-07T14:19:32.109" v="94" actId="1076"/>
          <ac:spMkLst>
            <pc:docMk/>
            <pc:sldMk cId="3194623737" sldId="2145707281"/>
            <ac:spMk id="8" creationId="{955C006F-745F-614C-E62E-6747E59B2030}"/>
          </ac:spMkLst>
        </pc:spChg>
        <pc:spChg chg="mod">
          <ac:chgData name="Wajeed Shaikh" userId="943a82b8-fdb9-4dbf-aa6c-31e37bb9aed6" providerId="ADAL" clId="{8CB8C503-99A9-4806-9828-499DF8A8C6BF}" dt="2022-06-07T14:18:11.194" v="93" actId="20577"/>
          <ac:spMkLst>
            <pc:docMk/>
            <pc:sldMk cId="3194623737" sldId="2145707281"/>
            <ac:spMk id="36" creationId="{042B4662-4D2E-67B8-FC87-40DF3A293DDE}"/>
          </ac:spMkLst>
        </pc:spChg>
        <pc:spChg chg="mod">
          <ac:chgData name="Wajeed Shaikh" userId="943a82b8-fdb9-4dbf-aa6c-31e37bb9aed6" providerId="ADAL" clId="{8CB8C503-99A9-4806-9828-499DF8A8C6BF}" dt="2022-06-07T14:00:23.348" v="80" actId="1076"/>
          <ac:spMkLst>
            <pc:docMk/>
            <pc:sldMk cId="3194623737" sldId="2145707281"/>
            <ac:spMk id="73" creationId="{1F207C2B-FC32-45FD-8665-FEC0532C2A3E}"/>
          </ac:spMkLst>
        </pc:spChg>
        <pc:picChg chg="del">
          <ac:chgData name="Wajeed Shaikh" userId="943a82b8-fdb9-4dbf-aa6c-31e37bb9aed6" providerId="ADAL" clId="{8CB8C503-99A9-4806-9828-499DF8A8C6BF}" dt="2022-06-07T13:42:49.594" v="0" actId="478"/>
          <ac:picMkLst>
            <pc:docMk/>
            <pc:sldMk cId="3194623737" sldId="2145707281"/>
            <ac:picMk id="11" creationId="{1E25EC3D-52D4-DBE7-CBA7-E9902055A63A}"/>
          </ac:picMkLst>
        </pc:picChg>
        <pc:picChg chg="add mod">
          <ac:chgData name="Wajeed Shaikh" userId="943a82b8-fdb9-4dbf-aa6c-31e37bb9aed6" providerId="ADAL" clId="{8CB8C503-99A9-4806-9828-499DF8A8C6BF}" dt="2022-06-07T14:00:18.227" v="78" actId="1076"/>
          <ac:picMkLst>
            <pc:docMk/>
            <pc:sldMk cId="3194623737" sldId="2145707281"/>
            <ac:picMk id="11" creationId="{CE45F00F-2786-99D8-8EBE-E0579336A7A6}"/>
          </ac:picMkLst>
        </pc:picChg>
        <pc:picChg chg="del">
          <ac:chgData name="Wajeed Shaikh" userId="943a82b8-fdb9-4dbf-aa6c-31e37bb9aed6" providerId="ADAL" clId="{8CB8C503-99A9-4806-9828-499DF8A8C6BF}" dt="2022-06-07T13:42:51.567" v="1" actId="478"/>
          <ac:picMkLst>
            <pc:docMk/>
            <pc:sldMk cId="3194623737" sldId="2145707281"/>
            <ac:picMk id="21" creationId="{D35D7C84-E606-9C7C-5044-35FBAADF987A}"/>
          </ac:picMkLst>
        </pc:picChg>
      </pc:sldChg>
    </pc:docChg>
  </pc:docChgLst>
  <pc:docChgLst>
    <pc:chgData name="Julie Turner" userId="S::julie.turner_sympraxisconsulting.com#ext#@microsoft.onmicrosoft.com::51f00042-4c48-4111-9ee4-670ef2fc7d0e" providerId="AD" clId="Web-{93D2E908-9168-44C6-AAF7-546DF61CD5C6}"/>
    <pc:docChg chg="modSld">
      <pc:chgData name="Julie Turner" userId="S::julie.turner_sympraxisconsulting.com#ext#@microsoft.onmicrosoft.com::51f00042-4c48-4111-9ee4-670ef2fc7d0e" providerId="AD" clId="Web-{93D2E908-9168-44C6-AAF7-546DF61CD5C6}" dt="2021-06-28T15:21:39.934" v="52" actId="20577"/>
      <pc:docMkLst>
        <pc:docMk/>
      </pc:docMkLst>
      <pc:sldChg chg="delSp modSp">
        <pc:chgData name="Julie Turner" userId="S::julie.turner_sympraxisconsulting.com#ext#@microsoft.onmicrosoft.com::51f00042-4c48-4111-9ee4-670ef2fc7d0e" providerId="AD" clId="Web-{93D2E908-9168-44C6-AAF7-546DF61CD5C6}" dt="2021-06-28T15:21:39.934" v="52" actId="20577"/>
        <pc:sldMkLst>
          <pc:docMk/>
          <pc:sldMk cId="2877399898" sldId="1623"/>
        </pc:sldMkLst>
        <pc:spChg chg="mod">
          <ac:chgData name="Julie Turner" userId="S::julie.turner_sympraxisconsulting.com#ext#@microsoft.onmicrosoft.com::51f00042-4c48-4111-9ee4-670ef2fc7d0e" providerId="AD" clId="Web-{93D2E908-9168-44C6-AAF7-546DF61CD5C6}" dt="2021-06-28T15:21:39.9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3D2E908-9168-44C6-AAF7-546DF61CD5C6}" dt="2021-06-28T15:13:38.607" v="0"/>
          <ac:spMkLst>
            <pc:docMk/>
            <pc:sldMk cId="2877399898" sldId="1623"/>
            <ac:spMk id="138" creationId="{FB891434-F3EF-4B78-A41C-6E3C5D81A3B6}"/>
          </ac:spMkLst>
        </pc:spChg>
      </pc:sldChg>
    </pc:docChg>
  </pc:docChgLst>
  <pc:docChgLst>
    <pc:chgData name="Surbhi Gupta" userId="4cd92b39-496c-4ea1-b8de-864f8b027b89" providerId="ADAL" clId="{03F6C2AA-0C3B-4C2D-9DDE-1BD57F94A660}"/>
    <pc:docChg chg="custSel modSld sldOrd">
      <pc:chgData name="Surbhi Gupta" userId="4cd92b39-496c-4ea1-b8de-864f8b027b89" providerId="ADAL" clId="{03F6C2AA-0C3B-4C2D-9DDE-1BD57F94A660}" dt="2022-03-29T04:25:27.323" v="157" actId="20577"/>
      <pc:docMkLst>
        <pc:docMk/>
      </pc:docMkLst>
      <pc:sldChg chg="ord">
        <pc:chgData name="Surbhi Gupta" userId="4cd92b39-496c-4ea1-b8de-864f8b027b89" providerId="ADAL" clId="{03F6C2AA-0C3B-4C2D-9DDE-1BD57F94A660}" dt="2022-03-29T04:10:37.235" v="1"/>
        <pc:sldMkLst>
          <pc:docMk/>
          <pc:sldMk cId="1812315545" sldId="2134805597"/>
        </pc:sldMkLst>
      </pc:sldChg>
      <pc:sldChg chg="delSp modSp mod modNotesTx">
        <pc:chgData name="Surbhi Gupta" userId="4cd92b39-496c-4ea1-b8de-864f8b027b89" providerId="ADAL" clId="{03F6C2AA-0C3B-4C2D-9DDE-1BD57F94A660}" dt="2022-03-29T04:25:27.323" v="157" actId="20577"/>
        <pc:sldMkLst>
          <pc:docMk/>
          <pc:sldMk cId="2705926738" sldId="2145707274"/>
        </pc:sldMkLst>
        <pc:spChg chg="mod">
          <ac:chgData name="Surbhi Gupta" userId="4cd92b39-496c-4ea1-b8de-864f8b027b89" providerId="ADAL" clId="{03F6C2AA-0C3B-4C2D-9DDE-1BD57F94A660}" dt="2022-03-29T04:11:31.414" v="4" actId="14100"/>
          <ac:spMkLst>
            <pc:docMk/>
            <pc:sldMk cId="2705926738" sldId="2145707274"/>
            <ac:spMk id="4" creationId="{745E209E-4AAF-4281-A93D-14763A4812AC}"/>
          </ac:spMkLst>
        </pc:spChg>
        <pc:spChg chg="mod">
          <ac:chgData name="Surbhi Gupta" userId="4cd92b39-496c-4ea1-b8de-864f8b027b89" providerId="ADAL" clId="{03F6C2AA-0C3B-4C2D-9DDE-1BD57F94A660}" dt="2022-03-29T04:11:53.567" v="15" actId="6549"/>
          <ac:spMkLst>
            <pc:docMk/>
            <pc:sldMk cId="2705926738" sldId="2145707274"/>
            <ac:spMk id="33" creationId="{94DB5CBE-95AD-4FC6-8C7B-739B6EB97627}"/>
          </ac:spMkLst>
        </pc:spChg>
        <pc:spChg chg="del">
          <ac:chgData name="Surbhi Gupta" userId="4cd92b39-496c-4ea1-b8de-864f8b027b89" providerId="ADAL" clId="{03F6C2AA-0C3B-4C2D-9DDE-1BD57F94A660}" dt="2022-03-29T04:13:49.385" v="16" actId="478"/>
          <ac:spMkLst>
            <pc:docMk/>
            <pc:sldMk cId="2705926738" sldId="2145707274"/>
            <ac:spMk id="69" creationId="{EC852C63-EF80-41C2-805D-D65B08C739FF}"/>
          </ac:spMkLst>
        </pc:spChg>
      </pc:sldChg>
    </pc:docChg>
  </pc:docChgLst>
  <pc:docChgLst>
    <pc:chgData name="Vesa Juvonen" userId="c7243be1-99a3-4752-ab2a-0cf698cf8236" providerId="ADAL" clId="{78E3BF9E-799E-44E5-ACC3-D2E137993424}"/>
    <pc:docChg chg="custSel addSld delSld modSld delMainMaster modSection">
      <pc:chgData name="Vesa Juvonen" userId="c7243be1-99a3-4752-ab2a-0cf698cf8236" providerId="ADAL" clId="{78E3BF9E-799E-44E5-ACC3-D2E137993424}" dt="2022-05-20T17:27:10.484" v="627"/>
      <pc:docMkLst>
        <pc:docMk/>
      </pc:docMkLst>
      <pc:sldChg chg="addSp delSp modSp mod">
        <pc:chgData name="Vesa Juvonen" userId="c7243be1-99a3-4752-ab2a-0cf698cf8236" providerId="ADAL" clId="{78E3BF9E-799E-44E5-ACC3-D2E137993424}" dt="2022-05-20T17:26:28.637" v="625" actId="1076"/>
        <pc:sldMkLst>
          <pc:docMk/>
          <pc:sldMk cId="10702720" sldId="2079"/>
        </pc:sldMkLst>
        <pc:spChg chg="mod">
          <ac:chgData name="Vesa Juvonen" userId="c7243be1-99a3-4752-ab2a-0cf698cf8236" providerId="ADAL" clId="{78E3BF9E-799E-44E5-ACC3-D2E137993424}" dt="2022-05-20T15:14:26.720" v="194" actId="20577"/>
          <ac:spMkLst>
            <pc:docMk/>
            <pc:sldMk cId="10702720" sldId="2079"/>
            <ac:spMk id="8" creationId="{00000000-0000-0000-0000-000000000000}"/>
          </ac:spMkLst>
        </pc:spChg>
        <pc:picChg chg="add mod">
          <ac:chgData name="Vesa Juvonen" userId="c7243be1-99a3-4752-ab2a-0cf698cf8236" providerId="ADAL" clId="{78E3BF9E-799E-44E5-ACC3-D2E137993424}" dt="2022-05-20T17:26:28.637" v="625" actId="1076"/>
          <ac:picMkLst>
            <pc:docMk/>
            <pc:sldMk cId="10702720" sldId="2079"/>
            <ac:picMk id="2" creationId="{0E99B0C9-8554-DFA4-79BD-23F75A31EE18}"/>
          </ac:picMkLst>
        </pc:picChg>
        <pc:picChg chg="add mod">
          <ac:chgData name="Vesa Juvonen" userId="c7243be1-99a3-4752-ab2a-0cf698cf8236" providerId="ADAL" clId="{78E3BF9E-799E-44E5-ACC3-D2E137993424}" dt="2022-05-20T17:26:28.637" v="625" actId="1076"/>
          <ac:picMkLst>
            <pc:docMk/>
            <pc:sldMk cId="10702720" sldId="2079"/>
            <ac:picMk id="4" creationId="{BBA16C88-8BCE-EACC-2FB3-4079170775A8}"/>
          </ac:picMkLst>
        </pc:picChg>
        <pc:picChg chg="del">
          <ac:chgData name="Vesa Juvonen" userId="c7243be1-99a3-4752-ab2a-0cf698cf8236" providerId="ADAL" clId="{78E3BF9E-799E-44E5-ACC3-D2E137993424}" dt="2022-05-20T15:22:22.261" v="615" actId="478"/>
          <ac:picMkLst>
            <pc:docMk/>
            <pc:sldMk cId="10702720" sldId="2079"/>
            <ac:picMk id="1026" creationId="{8580D21E-8498-D013-DACE-5760B272AC6D}"/>
          </ac:picMkLst>
        </pc:picChg>
        <pc:picChg chg="del">
          <ac:chgData name="Vesa Juvonen" userId="c7243be1-99a3-4752-ab2a-0cf698cf8236" providerId="ADAL" clId="{78E3BF9E-799E-44E5-ACC3-D2E137993424}" dt="2022-05-20T15:22:22.261" v="615" actId="478"/>
          <ac:picMkLst>
            <pc:docMk/>
            <pc:sldMk cId="10702720" sldId="2079"/>
            <ac:picMk id="1028" creationId="{C4B3322F-78C4-AD2B-E6E2-122584687A8F}"/>
          </ac:picMkLst>
        </pc:picChg>
        <pc:picChg chg="del">
          <ac:chgData name="Vesa Juvonen" userId="c7243be1-99a3-4752-ab2a-0cf698cf8236" providerId="ADAL" clId="{78E3BF9E-799E-44E5-ACC3-D2E137993424}" dt="2022-05-20T15:22:22.261" v="615" actId="478"/>
          <ac:picMkLst>
            <pc:docMk/>
            <pc:sldMk cId="10702720" sldId="2079"/>
            <ac:picMk id="1030" creationId="{F648B030-6406-D231-8E07-9B911D60E89C}"/>
          </ac:picMkLst>
        </pc:picChg>
      </pc:sldChg>
      <pc:sldChg chg="add del">
        <pc:chgData name="Vesa Juvonen" userId="c7243be1-99a3-4752-ab2a-0cf698cf8236" providerId="ADAL" clId="{78E3BF9E-799E-44E5-ACC3-D2E137993424}" dt="2022-05-20T15:20:21.965" v="610"/>
        <pc:sldMkLst>
          <pc:docMk/>
          <pc:sldMk cId="979604221" sldId="11618"/>
        </pc:sldMkLst>
      </pc:sldChg>
      <pc:sldChg chg="addSp modSp mod">
        <pc:chgData name="Vesa Juvonen" userId="c7243be1-99a3-4752-ab2a-0cf698cf8236" providerId="ADAL" clId="{78E3BF9E-799E-44E5-ACC3-D2E137993424}" dt="2022-05-20T15:14:51.312" v="219" actId="242"/>
        <pc:sldMkLst>
          <pc:docMk/>
          <pc:sldMk cId="4046856784" sldId="2134805599"/>
        </pc:sldMkLst>
        <pc:spChg chg="add mod">
          <ac:chgData name="Vesa Juvonen" userId="c7243be1-99a3-4752-ab2a-0cf698cf8236" providerId="ADAL" clId="{78E3BF9E-799E-44E5-ACC3-D2E137993424}" dt="2022-05-20T15:14:51.312" v="219" actId="242"/>
          <ac:spMkLst>
            <pc:docMk/>
            <pc:sldMk cId="4046856784" sldId="2134805599"/>
            <ac:spMk id="2" creationId="{99B2BE34-E543-2E95-99BA-916735DB4DCD}"/>
          </ac:spMkLst>
        </pc:spChg>
      </pc:sldChg>
      <pc:sldChg chg="addSp mod addCm delCm">
        <pc:chgData name="Vesa Juvonen" userId="c7243be1-99a3-4752-ab2a-0cf698cf8236" providerId="ADAL" clId="{78E3BF9E-799E-44E5-ACC3-D2E137993424}" dt="2022-05-20T17:27:10.484" v="627"/>
        <pc:sldMkLst>
          <pc:docMk/>
          <pc:sldMk cId="1247101359" sldId="2145707276"/>
        </pc:sldMkLst>
        <pc:spChg chg="add">
          <ac:chgData name="Vesa Juvonen" userId="c7243be1-99a3-4752-ab2a-0cf698cf8236" providerId="ADAL" clId="{78E3BF9E-799E-44E5-ACC3-D2E137993424}" dt="2022-05-20T15:14:53.513" v="220" actId="22"/>
          <ac:spMkLst>
            <pc:docMk/>
            <pc:sldMk cId="1247101359" sldId="2145707276"/>
            <ac:spMk id="4" creationId="{AC7B7EBD-A074-CCDD-8D97-FFB262AD9FBB}"/>
          </ac:spMkLst>
        </pc:spChg>
      </pc:sldChg>
      <pc:sldChg chg="addSp delSp modSp new mod modClrScheme chgLayout">
        <pc:chgData name="Vesa Juvonen" userId="c7243be1-99a3-4752-ab2a-0cf698cf8236" providerId="ADAL" clId="{78E3BF9E-799E-44E5-ACC3-D2E137993424}" dt="2022-05-20T15:17:25.112" v="609" actId="20577"/>
        <pc:sldMkLst>
          <pc:docMk/>
          <pc:sldMk cId="456320588" sldId="2145707281"/>
        </pc:sldMkLst>
        <pc:spChg chg="del mod ord">
          <ac:chgData name="Vesa Juvonen" userId="c7243be1-99a3-4752-ab2a-0cf698cf8236" providerId="ADAL" clId="{78E3BF9E-799E-44E5-ACC3-D2E137993424}" dt="2022-05-20T15:15:14.074" v="223" actId="700"/>
          <ac:spMkLst>
            <pc:docMk/>
            <pc:sldMk cId="456320588" sldId="2145707281"/>
            <ac:spMk id="2" creationId="{65B36C77-EFDD-7FAB-081D-0FD82A2D8389}"/>
          </ac:spMkLst>
        </pc:spChg>
        <pc:spChg chg="del">
          <ac:chgData name="Vesa Juvonen" userId="c7243be1-99a3-4752-ab2a-0cf698cf8236" providerId="ADAL" clId="{78E3BF9E-799E-44E5-ACC3-D2E137993424}" dt="2022-05-20T15:15:14.074" v="223" actId="700"/>
          <ac:spMkLst>
            <pc:docMk/>
            <pc:sldMk cId="456320588" sldId="2145707281"/>
            <ac:spMk id="3" creationId="{E4C46604-11BC-F821-DC4A-EEA63A0D7C7D}"/>
          </ac:spMkLst>
        </pc:spChg>
        <pc:spChg chg="add mod ord">
          <ac:chgData name="Vesa Juvonen" userId="c7243be1-99a3-4752-ab2a-0cf698cf8236" providerId="ADAL" clId="{78E3BF9E-799E-44E5-ACC3-D2E137993424}" dt="2022-05-20T15:15:36.449" v="259" actId="700"/>
          <ac:spMkLst>
            <pc:docMk/>
            <pc:sldMk cId="456320588" sldId="2145707281"/>
            <ac:spMk id="4" creationId="{5BB8E935-29CB-8164-1C8F-BC82F6A53382}"/>
          </ac:spMkLst>
        </pc:spChg>
        <pc:spChg chg="add del mod ord">
          <ac:chgData name="Vesa Juvonen" userId="c7243be1-99a3-4752-ab2a-0cf698cf8236" providerId="ADAL" clId="{78E3BF9E-799E-44E5-ACC3-D2E137993424}" dt="2022-05-20T15:15:36.449" v="259" actId="700"/>
          <ac:spMkLst>
            <pc:docMk/>
            <pc:sldMk cId="456320588" sldId="2145707281"/>
            <ac:spMk id="5" creationId="{59AEEB86-AFFF-7852-73BF-EA2C0645D46B}"/>
          </ac:spMkLst>
        </pc:spChg>
        <pc:spChg chg="add mod">
          <ac:chgData name="Vesa Juvonen" userId="c7243be1-99a3-4752-ab2a-0cf698cf8236" providerId="ADAL" clId="{78E3BF9E-799E-44E5-ACC3-D2E137993424}" dt="2022-05-20T15:17:25.112" v="609" actId="20577"/>
          <ac:spMkLst>
            <pc:docMk/>
            <pc:sldMk cId="456320588" sldId="2145707281"/>
            <ac:spMk id="6" creationId="{B159F802-23EE-7282-D645-82563C891C47}"/>
          </ac:spMkLst>
        </pc:spChg>
      </pc:sldChg>
      <pc:sldChg chg="add del">
        <pc:chgData name="Vesa Juvonen" userId="c7243be1-99a3-4752-ab2a-0cf698cf8236" providerId="ADAL" clId="{78E3BF9E-799E-44E5-ACC3-D2E137993424}" dt="2022-05-20T15:20:21.965" v="610"/>
        <pc:sldMkLst>
          <pc:docMk/>
          <pc:sldMk cId="2654185869" sldId="2145707282"/>
        </pc:sldMkLst>
      </pc:sldChg>
      <pc:sldMasterChg chg="del delSldLayout">
        <pc:chgData name="Vesa Juvonen" userId="c7243be1-99a3-4752-ab2a-0cf698cf8236" providerId="ADAL" clId="{78E3BF9E-799E-44E5-ACC3-D2E137993424}" dt="2022-05-20T15:14:57.318" v="221" actId="47"/>
        <pc:sldMasterMkLst>
          <pc:docMk/>
          <pc:sldMasterMk cId="1615285113" sldId="2147484652"/>
        </pc:sldMasterMkLst>
        <pc:sldLayoutChg chg="del">
          <pc:chgData name="Vesa Juvonen" userId="c7243be1-99a3-4752-ab2a-0cf698cf8236" providerId="ADAL" clId="{78E3BF9E-799E-44E5-ACC3-D2E137993424}" dt="2022-05-20T15:14:57.318" v="221" actId="47"/>
          <pc:sldLayoutMkLst>
            <pc:docMk/>
            <pc:sldMasterMk cId="1615285113" sldId="2147484652"/>
            <pc:sldLayoutMk cId="3135664908" sldId="2147484653"/>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45732024" sldId="2147484654"/>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598553394" sldId="2147484655"/>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668778817" sldId="2147484656"/>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4536831" sldId="2147484657"/>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1020137460" sldId="2147484658"/>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847448198" sldId="2147484659"/>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1981772" sldId="2147484660"/>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144738259" sldId="2147484661"/>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737229388" sldId="2147484662"/>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4131174560" sldId="2147484663"/>
          </pc:sldLayoutMkLst>
        </pc:sldLayoutChg>
      </pc:sldMasterChg>
    </pc:docChg>
  </pc:docChgLst>
  <pc:docChgLst>
    <pc:chgData name="Hugo Bernier" userId="846ef6cd-3f11-462c-a4be-44fff9f1a751" providerId="ADAL" clId="{D6BE7C8D-3709-4C84-A39D-32A69847FFFF}"/>
    <pc:docChg chg="undo custSel addSld delSld modSld modSection">
      <pc:chgData name="Hugo Bernier" userId="846ef6cd-3f11-462c-a4be-44fff9f1a751" providerId="ADAL" clId="{D6BE7C8D-3709-4C84-A39D-32A69847FFFF}" dt="2021-06-17T04:03:17.635" v="2517" actId="20577"/>
      <pc:docMkLst>
        <pc:docMk/>
      </pc:docMkLst>
      <pc:sldChg chg="addSp modSp">
        <pc:chgData name="Hugo Bernier" userId="846ef6cd-3f11-462c-a4be-44fff9f1a751" providerId="ADAL" clId="{D6BE7C8D-3709-4C84-A39D-32A69847FFFF}" dt="2021-06-17T03:46:14.561" v="180"/>
        <pc:sldMkLst>
          <pc:docMk/>
          <pc:sldMk cId="2444531094" sldId="2076137579"/>
        </pc:sldMkLst>
        <pc:spChg chg="add mod">
          <ac:chgData name="Hugo Bernier" userId="846ef6cd-3f11-462c-a4be-44fff9f1a751" providerId="ADAL" clId="{D6BE7C8D-3709-4C84-A39D-32A69847FFFF}" dt="2021-06-17T03:46:14.561" v="180"/>
          <ac:spMkLst>
            <pc:docMk/>
            <pc:sldMk cId="2444531094" sldId="2076137579"/>
            <ac:spMk id="4" creationId="{5B6D6313-7626-45C0-B0E5-F763DE081B31}"/>
          </ac:spMkLst>
        </pc:spChg>
      </pc:sldChg>
      <pc:sldChg chg="addSp delSp modSp add del mod modNotesTx">
        <pc:chgData name="Hugo Bernier" userId="846ef6cd-3f11-462c-a4be-44fff9f1a751" providerId="ADAL" clId="{D6BE7C8D-3709-4C84-A39D-32A69847FFFF}" dt="2021-06-17T04:03:17.635" v="2517" actId="20577"/>
        <pc:sldMkLst>
          <pc:docMk/>
          <pc:sldMk cId="2636939237" sldId="2076137579"/>
        </pc:sldMkLst>
        <pc:spChg chg="mod">
          <ac:chgData name="Hugo Bernier" userId="846ef6cd-3f11-462c-a4be-44fff9f1a751" providerId="ADAL" clId="{D6BE7C8D-3709-4C84-A39D-32A69847FFFF}" dt="2021-06-17T03:44:51.637" v="150" actId="5793"/>
          <ac:spMkLst>
            <pc:docMk/>
            <pc:sldMk cId="2636939237" sldId="2076137579"/>
            <ac:spMk id="3" creationId="{CBDC9C38-872E-4048-96FE-C321FEF21EC1}"/>
          </ac:spMkLst>
        </pc:spChg>
        <pc:spChg chg="del mod">
          <ac:chgData name="Hugo Bernier" userId="846ef6cd-3f11-462c-a4be-44fff9f1a751" providerId="ADAL" clId="{D6BE7C8D-3709-4C84-A39D-32A69847FFFF}" dt="2021-06-17T03:46:30.743" v="189" actId="478"/>
          <ac:spMkLst>
            <pc:docMk/>
            <pc:sldMk cId="2636939237" sldId="2076137579"/>
            <ac:spMk id="4" creationId="{7FB8C2A9-5555-41B9-BA48-F0FBEDC7BD78}"/>
          </ac:spMkLst>
        </pc:spChg>
        <pc:spChg chg="del">
          <ac:chgData name="Hugo Bernier" userId="846ef6cd-3f11-462c-a4be-44fff9f1a751" providerId="ADAL" clId="{D6BE7C8D-3709-4C84-A39D-32A69847FFFF}" dt="2021-06-17T03:23:18.735" v="0" actId="478"/>
          <ac:spMkLst>
            <pc:docMk/>
            <pc:sldMk cId="2636939237" sldId="2076137579"/>
            <ac:spMk id="20" creationId="{1AC14D4D-5289-472E-9824-EBFF4D32AFA5}"/>
          </ac:spMkLst>
        </pc:spChg>
        <pc:grpChg chg="del">
          <ac:chgData name="Hugo Bernier" userId="846ef6cd-3f11-462c-a4be-44fff9f1a751" providerId="ADAL" clId="{D6BE7C8D-3709-4C84-A39D-32A69847FFFF}" dt="2021-06-17T03:23:33.007" v="1" actId="165"/>
          <ac:grpSpMkLst>
            <pc:docMk/>
            <pc:sldMk cId="2636939237" sldId="2076137579"/>
            <ac:grpSpMk id="19" creationId="{45C9209D-0E47-46E3-8B00-541379C48A59}"/>
          </ac:grpSpMkLst>
        </pc:grpChg>
        <pc:grpChg chg="add mod">
          <ac:chgData name="Hugo Bernier" userId="846ef6cd-3f11-462c-a4be-44fff9f1a751" providerId="ADAL" clId="{D6BE7C8D-3709-4C84-A39D-32A69847FFFF}" dt="2021-06-17T03:45:57.895" v="179" actId="1076"/>
          <ac:grpSpMkLst>
            <pc:docMk/>
            <pc:sldMk cId="2636939237" sldId="2076137579"/>
            <ac:grpSpMk id="40" creationId="{5518B9DF-C332-44F3-A3BD-99B4C42F7866}"/>
          </ac:grpSpMkLst>
        </pc:grpChg>
        <pc:picChg chg="del mod topLvl">
          <ac:chgData name="Hugo Bernier" userId="846ef6cd-3f11-462c-a4be-44fff9f1a751" providerId="ADAL" clId="{D6BE7C8D-3709-4C84-A39D-32A69847FFFF}" dt="2021-06-17T03:31:26.225" v="9" actId="478"/>
          <ac:picMkLst>
            <pc:docMk/>
            <pc:sldMk cId="2636939237" sldId="2076137579"/>
            <ac:picMk id="4" creationId="{D047AA4F-EA37-4784-B262-7762B0FAB3FC}"/>
          </ac:picMkLst>
        </pc:picChg>
        <pc:picChg chg="add mod modCrop">
          <ac:chgData name="Hugo Bernier" userId="846ef6cd-3f11-462c-a4be-44fff9f1a751" providerId="ADAL" clId="{D6BE7C8D-3709-4C84-A39D-32A69847FFFF}" dt="2021-06-17T03:48:10.950" v="196" actId="1076"/>
          <ac:picMkLst>
            <pc:docMk/>
            <pc:sldMk cId="2636939237" sldId="2076137579"/>
            <ac:picMk id="20" creationId="{9B2A0845-6AF2-4F39-91A2-30BF3EA9B2DB}"/>
          </ac:picMkLst>
        </pc:picChg>
        <pc:picChg chg="add mod">
          <ac:chgData name="Hugo Bernier" userId="846ef6cd-3f11-462c-a4be-44fff9f1a751" providerId="ADAL" clId="{D6BE7C8D-3709-4C84-A39D-32A69847FFFF}" dt="2021-06-17T03:31:29.973" v="11" actId="1076"/>
          <ac:picMkLst>
            <pc:docMk/>
            <pc:sldMk cId="2636939237" sldId="2076137579"/>
            <ac:picMk id="23" creationId="{697272BD-306D-46BD-93B0-C9685831A0BA}"/>
          </ac:picMkLst>
        </pc:picChg>
        <pc:picChg chg="mod">
          <ac:chgData name="Hugo Bernier" userId="846ef6cd-3f11-462c-a4be-44fff9f1a751" providerId="ADAL" clId="{D6BE7C8D-3709-4C84-A39D-32A69847FFFF}" dt="2021-06-17T03:42:26.851" v="113" actId="12788"/>
          <ac:picMkLst>
            <pc:docMk/>
            <pc:sldMk cId="2636939237" sldId="2076137579"/>
            <ac:picMk id="24" creationId="{BABC0567-9FD0-49B9-A3F3-D4086058D523}"/>
          </ac:picMkLst>
        </pc:picChg>
        <pc:picChg chg="mod">
          <ac:chgData name="Hugo Bernier" userId="846ef6cd-3f11-462c-a4be-44fff9f1a751" providerId="ADAL" clId="{D6BE7C8D-3709-4C84-A39D-32A69847FFFF}" dt="2021-06-17T03:42:26.851" v="113" actId="12788"/>
          <ac:picMkLst>
            <pc:docMk/>
            <pc:sldMk cId="2636939237" sldId="2076137579"/>
            <ac:picMk id="26" creationId="{EDE4CD0D-2903-4CCC-A662-C6027CE51F41}"/>
          </ac:picMkLst>
        </pc:picChg>
        <pc:picChg chg="add mod modCrop">
          <ac:chgData name="Hugo Bernier" userId="846ef6cd-3f11-462c-a4be-44fff9f1a751" providerId="ADAL" clId="{D6BE7C8D-3709-4C84-A39D-32A69847FFFF}" dt="2021-06-17T03:43:58.089" v="121" actId="1076"/>
          <ac:picMkLst>
            <pc:docMk/>
            <pc:sldMk cId="2636939237" sldId="2076137579"/>
            <ac:picMk id="30" creationId="{733779F0-1212-48E9-A034-98D2D667800D}"/>
          </ac:picMkLst>
        </pc:picChg>
        <pc:picChg chg="add mod">
          <ac:chgData name="Hugo Bernier" userId="846ef6cd-3f11-462c-a4be-44fff9f1a751" providerId="ADAL" clId="{D6BE7C8D-3709-4C84-A39D-32A69847FFFF}" dt="2021-06-17T03:41:55.155" v="110" actId="14100"/>
          <ac:picMkLst>
            <pc:docMk/>
            <pc:sldMk cId="2636939237" sldId="2076137579"/>
            <ac:picMk id="34" creationId="{8DDB67AB-F554-4665-8E8E-536816670A46}"/>
          </ac:picMkLst>
        </pc:picChg>
        <pc:picChg chg="add mod">
          <ac:chgData name="Hugo Bernier" userId="846ef6cd-3f11-462c-a4be-44fff9f1a751" providerId="ADAL" clId="{D6BE7C8D-3709-4C84-A39D-32A69847FFFF}" dt="2021-06-17T03:53:17.918" v="820" actId="1037"/>
          <ac:picMkLst>
            <pc:docMk/>
            <pc:sldMk cId="2636939237" sldId="2076137579"/>
            <ac:picMk id="38" creationId="{66546C13-7F3F-4F89-9E4A-8B34362E463C}"/>
          </ac:picMkLst>
        </pc:picChg>
        <pc:picChg chg="add mod">
          <ac:chgData name="Hugo Bernier" userId="846ef6cd-3f11-462c-a4be-44fff9f1a751" providerId="ADAL" clId="{D6BE7C8D-3709-4C84-A39D-32A69847FFFF}" dt="2021-06-17T03:43:58.089" v="121" actId="1076"/>
          <ac:picMkLst>
            <pc:docMk/>
            <pc:sldMk cId="2636939237" sldId="2076137579"/>
            <ac:picMk id="39" creationId="{20FAEF8F-D6BC-4DC9-B726-B01F76914A29}"/>
          </ac:picMkLst>
        </pc:picChg>
        <pc:picChg chg="add mod">
          <ac:chgData name="Hugo Bernier" userId="846ef6cd-3f11-462c-a4be-44fff9f1a751" providerId="ADAL" clId="{D6BE7C8D-3709-4C84-A39D-32A69847FFFF}" dt="2021-06-17T03:53:40.210" v="821" actId="571"/>
          <ac:picMkLst>
            <pc:docMk/>
            <pc:sldMk cId="2636939237" sldId="2076137579"/>
            <ac:picMk id="41" creationId="{719FB256-1FC5-4805-B11C-A3DDEE5CEB22}"/>
          </ac:picMkLst>
        </pc:picChg>
        <pc:picChg chg="del mod topLvl">
          <ac:chgData name="Hugo Bernier" userId="846ef6cd-3f11-462c-a4be-44fff9f1a751" providerId="ADAL" clId="{D6BE7C8D-3709-4C84-A39D-32A69847FFFF}" dt="2021-06-17T03:31:26.885" v="10" actId="478"/>
          <ac:picMkLst>
            <pc:docMk/>
            <pc:sldMk cId="2636939237" sldId="2076137579"/>
            <ac:picMk id="2050" creationId="{E2230B65-C389-48D8-86D7-2CA416C4A718}"/>
          </ac:picMkLst>
        </pc:picChg>
        <pc:picChg chg="del mod topLvl">
          <ac:chgData name="Hugo Bernier" userId="846ef6cd-3f11-462c-a4be-44fff9f1a751" providerId="ADAL" clId="{D6BE7C8D-3709-4C84-A39D-32A69847FFFF}" dt="2021-06-17T03:36:22.086" v="61" actId="478"/>
          <ac:picMkLst>
            <pc:docMk/>
            <pc:sldMk cId="2636939237" sldId="2076137579"/>
            <ac:picMk id="4098" creationId="{03B5124E-6443-469D-9055-67B29B5563F2}"/>
          </ac:picMkLst>
        </pc:picChg>
      </pc:sldChg>
      <pc:sldChg chg="addSp modSp">
        <pc:chgData name="Hugo Bernier" userId="846ef6cd-3f11-462c-a4be-44fff9f1a751" providerId="ADAL" clId="{D6BE7C8D-3709-4C84-A39D-32A69847FFFF}" dt="2021-06-17T03:46:22.606" v="183"/>
        <pc:sldMkLst>
          <pc:docMk/>
          <pc:sldMk cId="3276913594" sldId="2076137579"/>
        </pc:sldMkLst>
        <pc:spChg chg="add mod">
          <ac:chgData name="Hugo Bernier" userId="846ef6cd-3f11-462c-a4be-44fff9f1a751" providerId="ADAL" clId="{D6BE7C8D-3709-4C84-A39D-32A69847FFFF}" dt="2021-06-17T03:46:22.606" v="183"/>
          <ac:spMkLst>
            <pc:docMk/>
            <pc:sldMk cId="3276913594" sldId="2076137579"/>
            <ac:spMk id="4" creationId="{AC4D6143-C227-40C7-83B7-CBE30A5A2D6D}"/>
          </ac:spMkLst>
        </pc:spChg>
      </pc:sldChg>
      <pc:sldChg chg="addSp modSp">
        <pc:chgData name="Hugo Bernier" userId="846ef6cd-3f11-462c-a4be-44fff9f1a751" providerId="ADAL" clId="{D6BE7C8D-3709-4C84-A39D-32A69847FFFF}" dt="2021-06-17T03:46:27.059" v="186"/>
        <pc:sldMkLst>
          <pc:docMk/>
          <pc:sldMk cId="3996465596" sldId="2076137579"/>
        </pc:sldMkLst>
        <pc:spChg chg="add mod">
          <ac:chgData name="Hugo Bernier" userId="846ef6cd-3f11-462c-a4be-44fff9f1a751" providerId="ADAL" clId="{D6BE7C8D-3709-4C84-A39D-32A69847FFFF}" dt="2021-06-17T03:46:27.059" v="186"/>
          <ac:spMkLst>
            <pc:docMk/>
            <pc:sldMk cId="3996465596" sldId="2076137579"/>
            <ac:spMk id="4" creationId="{7FB8C2A9-5555-41B9-BA48-F0FBEDC7BD78}"/>
          </ac:spMkLst>
        </pc:spChg>
      </pc:sldChg>
    </pc:docChg>
  </pc:docChgLst>
  <pc:docChgLst>
    <pc:chgData name="Vesa Juvonen" userId="c7243be1-99a3-4752-ab2a-0cf698cf8236" providerId="ADAL" clId="{AF749228-E620-4C65-9A89-FAE3634E210B}"/>
    <pc:docChg chg="undo custSel modSld">
      <pc:chgData name="Vesa Juvonen" userId="c7243be1-99a3-4752-ab2a-0cf698cf8236" providerId="ADAL" clId="{AF749228-E620-4C65-9A89-FAE3634E210B}" dt="2022-01-28T14:52:26.805" v="54" actId="1076"/>
      <pc:docMkLst>
        <pc:docMk/>
      </pc:docMkLst>
      <pc:sldChg chg="addSp delSp modSp mod">
        <pc:chgData name="Vesa Juvonen" userId="c7243be1-99a3-4752-ab2a-0cf698cf8236" providerId="ADAL" clId="{AF749228-E620-4C65-9A89-FAE3634E210B}" dt="2022-01-28T14:51:54.762" v="43" actId="6549"/>
        <pc:sldMkLst>
          <pc:docMk/>
          <pc:sldMk cId="10702720" sldId="2079"/>
        </pc:sldMkLst>
        <pc:spChg chg="add del">
          <ac:chgData name="Vesa Juvonen" userId="c7243be1-99a3-4752-ab2a-0cf698cf8236" providerId="ADAL" clId="{AF749228-E620-4C65-9A89-FAE3634E210B}" dt="2022-01-28T14:37:18.970" v="2" actId="478"/>
          <ac:spMkLst>
            <pc:docMk/>
            <pc:sldMk cId="10702720" sldId="2079"/>
            <ac:spMk id="4" creationId="{AC504DFC-E48C-46B3-B890-1CBC9ECE1FA4}"/>
          </ac:spMkLst>
        </pc:spChg>
        <pc:spChg chg="mod">
          <ac:chgData name="Vesa Juvonen" userId="c7243be1-99a3-4752-ab2a-0cf698cf8236" providerId="ADAL" clId="{AF749228-E620-4C65-9A89-FAE3634E210B}" dt="2022-01-28T14:51:54.762" v="43" actId="6549"/>
          <ac:spMkLst>
            <pc:docMk/>
            <pc:sldMk cId="10702720" sldId="2079"/>
            <ac:spMk id="8" creationId="{00000000-0000-0000-0000-000000000000}"/>
          </ac:spMkLst>
        </pc:spChg>
        <pc:picChg chg="add mod">
          <ac:chgData name="Vesa Juvonen" userId="c7243be1-99a3-4752-ab2a-0cf698cf8236" providerId="ADAL" clId="{AF749228-E620-4C65-9A89-FAE3634E210B}" dt="2022-01-28T14:51:47.569" v="37" actId="1076"/>
          <ac:picMkLst>
            <pc:docMk/>
            <pc:sldMk cId="10702720" sldId="2079"/>
            <ac:picMk id="6" creationId="{6063622B-9607-4502-88CC-5959C5D5FD3E}"/>
          </ac:picMkLst>
        </pc:picChg>
        <pc:picChg chg="add mod">
          <ac:chgData name="Vesa Juvonen" userId="c7243be1-99a3-4752-ab2a-0cf698cf8236" providerId="ADAL" clId="{AF749228-E620-4C65-9A89-FAE3634E210B}" dt="2022-01-28T14:51:45.978" v="36" actId="1076"/>
          <ac:picMkLst>
            <pc:docMk/>
            <pc:sldMk cId="10702720" sldId="2079"/>
            <ac:picMk id="1026" creationId="{0FEBB638-0C35-460F-81BD-47919EB6181E}"/>
          </ac:picMkLst>
        </pc:picChg>
        <pc:picChg chg="mod">
          <ac:chgData name="Vesa Juvonen" userId="c7243be1-99a3-4752-ab2a-0cf698cf8236" providerId="ADAL" clId="{AF749228-E620-4C65-9A89-FAE3634E210B}" dt="2022-01-28T14:42:51.747" v="22" actId="1076"/>
          <ac:picMkLst>
            <pc:docMk/>
            <pc:sldMk cId="10702720" sldId="2079"/>
            <ac:picMk id="2052" creationId="{11CF9187-81B4-4186-B976-5D6E9E571406}"/>
          </ac:picMkLst>
        </pc:picChg>
      </pc:sldChg>
      <pc:sldChg chg="addSp delSp modSp mod">
        <pc:chgData name="Vesa Juvonen" userId="c7243be1-99a3-4752-ab2a-0cf698cf8236" providerId="ADAL" clId="{AF749228-E620-4C65-9A89-FAE3634E210B}" dt="2022-01-28T14:52:26.805" v="54" actId="1076"/>
        <pc:sldMkLst>
          <pc:docMk/>
          <pc:sldMk cId="778883926" sldId="2076136264"/>
        </pc:sldMkLst>
        <pc:spChg chg="del">
          <ac:chgData name="Vesa Juvonen" userId="c7243be1-99a3-4752-ab2a-0cf698cf8236" providerId="ADAL" clId="{AF749228-E620-4C65-9A89-FAE3634E210B}" dt="2022-01-28T14:40:46.973" v="8" actId="478"/>
          <ac:spMkLst>
            <pc:docMk/>
            <pc:sldMk cId="778883926" sldId="2076136264"/>
            <ac:spMk id="5" creationId="{BC569976-FB63-45CB-8166-5EA05CF965B7}"/>
          </ac:spMkLst>
        </pc:spChg>
        <pc:spChg chg="mod">
          <ac:chgData name="Vesa Juvonen" userId="c7243be1-99a3-4752-ab2a-0cf698cf8236" providerId="ADAL" clId="{AF749228-E620-4C65-9A89-FAE3634E210B}" dt="2022-01-28T14:52:08.173" v="49"/>
          <ac:spMkLst>
            <pc:docMk/>
            <pc:sldMk cId="778883926" sldId="2076136264"/>
            <ac:spMk id="14" creationId="{953584C8-8734-42EA-AD16-6AA2B405D249}"/>
          </ac:spMkLst>
        </pc:spChg>
        <pc:picChg chg="del">
          <ac:chgData name="Vesa Juvonen" userId="c7243be1-99a3-4752-ab2a-0cf698cf8236" providerId="ADAL" clId="{AF749228-E620-4C65-9A89-FAE3634E210B}" dt="2022-01-28T14:43:08.277" v="24" actId="478"/>
          <ac:picMkLst>
            <pc:docMk/>
            <pc:sldMk cId="778883926" sldId="2076136264"/>
            <ac:picMk id="3" creationId="{B3DC50CD-B2E9-48EF-BED3-5D67888FDEC8}"/>
          </ac:picMkLst>
        </pc:picChg>
        <pc:picChg chg="del">
          <ac:chgData name="Vesa Juvonen" userId="c7243be1-99a3-4752-ab2a-0cf698cf8236" providerId="ADAL" clId="{AF749228-E620-4C65-9A89-FAE3634E210B}" dt="2022-01-28T14:40:52.584" v="10" actId="478"/>
          <ac:picMkLst>
            <pc:docMk/>
            <pc:sldMk cId="778883926" sldId="2076136264"/>
            <ac:picMk id="6" creationId="{5CE7E840-E4A9-4E48-9F6B-89BA6286CAD2}"/>
          </ac:picMkLst>
        </pc:picChg>
        <pc:picChg chg="add mod">
          <ac:chgData name="Vesa Juvonen" userId="c7243be1-99a3-4752-ab2a-0cf698cf8236" providerId="ADAL" clId="{AF749228-E620-4C65-9A89-FAE3634E210B}" dt="2022-01-28T14:52:26.805" v="54" actId="1076"/>
          <ac:picMkLst>
            <pc:docMk/>
            <pc:sldMk cId="778883926" sldId="2076136264"/>
            <ac:picMk id="7" creationId="{7F2B22E5-ACFB-49CB-BAA8-898E62F07F59}"/>
          </ac:picMkLst>
        </pc:picChg>
        <pc:picChg chg="add mod">
          <ac:chgData name="Vesa Juvonen" userId="c7243be1-99a3-4752-ab2a-0cf698cf8236" providerId="ADAL" clId="{AF749228-E620-4C65-9A89-FAE3634E210B}" dt="2022-01-28T14:52:20.855" v="53" actId="1076"/>
          <ac:picMkLst>
            <pc:docMk/>
            <pc:sldMk cId="778883926" sldId="2076136264"/>
            <ac:picMk id="8" creationId="{A28EB72D-83F8-46E0-AA12-9BAA4FCFE5E4}"/>
          </ac:picMkLst>
        </pc:picChg>
        <pc:picChg chg="add mod">
          <ac:chgData name="Vesa Juvonen" userId="c7243be1-99a3-4752-ab2a-0cf698cf8236" providerId="ADAL" clId="{AF749228-E620-4C65-9A89-FAE3634E210B}" dt="2022-01-28T14:52:18.427" v="52" actId="1076"/>
          <ac:picMkLst>
            <pc:docMk/>
            <pc:sldMk cId="778883926" sldId="2076136264"/>
            <ac:picMk id="10" creationId="{4D9BB208-1995-4C04-ACD9-908DF18F8DC6}"/>
          </ac:picMkLst>
        </pc:picChg>
        <pc:picChg chg="del">
          <ac:chgData name="Vesa Juvonen" userId="c7243be1-99a3-4752-ab2a-0cf698cf8236" providerId="ADAL" clId="{AF749228-E620-4C65-9A89-FAE3634E210B}" dt="2022-01-28T14:40:52.584" v="10" actId="478"/>
          <ac:picMkLst>
            <pc:docMk/>
            <pc:sldMk cId="778883926" sldId="2076136264"/>
            <ac:picMk id="11" creationId="{42A52295-CA0C-4C09-A9FF-3B54A888C278}"/>
          </ac:picMkLst>
        </pc:picChg>
      </pc:sldChg>
      <pc:sldChg chg="delSp mod delAnim">
        <pc:chgData name="Vesa Juvonen" userId="c7243be1-99a3-4752-ab2a-0cf698cf8236" providerId="ADAL" clId="{AF749228-E620-4C65-9A89-FAE3634E210B}" dt="2022-01-28T14:41:05.008" v="11" actId="478"/>
        <pc:sldMkLst>
          <pc:docMk/>
          <pc:sldMk cId="4046856784" sldId="2134805599"/>
        </pc:sldMkLst>
        <pc:picChg chg="del">
          <ac:chgData name="Vesa Juvonen" userId="c7243be1-99a3-4752-ab2a-0cf698cf8236" providerId="ADAL" clId="{AF749228-E620-4C65-9A89-FAE3634E210B}" dt="2022-01-28T14:41:05.008" v="11" actId="478"/>
          <ac:picMkLst>
            <pc:docMk/>
            <pc:sldMk cId="4046856784" sldId="2134805599"/>
            <ac:picMk id="4" creationId="{15A88763-0707-44D2-9EE6-E241293B1A41}"/>
          </ac:picMkLst>
        </pc:picChg>
        <pc:picChg chg="del">
          <ac:chgData name="Vesa Juvonen" userId="c7243be1-99a3-4752-ab2a-0cf698cf8236" providerId="ADAL" clId="{AF749228-E620-4C65-9A89-FAE3634E210B}" dt="2022-01-28T14:41:05.008" v="11" actId="478"/>
          <ac:picMkLst>
            <pc:docMk/>
            <pc:sldMk cId="4046856784" sldId="2134805599"/>
            <ac:picMk id="10" creationId="{3FCD09CB-1304-4DF7-95F2-650F70F53CA7}"/>
          </ac:picMkLst>
        </pc:picChg>
        <pc:picChg chg="del">
          <ac:chgData name="Vesa Juvonen" userId="c7243be1-99a3-4752-ab2a-0cf698cf8236" providerId="ADAL" clId="{AF749228-E620-4C65-9A89-FAE3634E210B}" dt="2022-01-28T14:41:05.008" v="11" actId="478"/>
          <ac:picMkLst>
            <pc:docMk/>
            <pc:sldMk cId="4046856784" sldId="2134805599"/>
            <ac:picMk id="13" creationId="{F61C9E40-683F-4188-883C-94DEF79795F2}"/>
          </ac:picMkLst>
        </pc:picChg>
        <pc:picChg chg="del">
          <ac:chgData name="Vesa Juvonen" userId="c7243be1-99a3-4752-ab2a-0cf698cf8236" providerId="ADAL" clId="{AF749228-E620-4C65-9A89-FAE3634E210B}" dt="2022-01-28T14:41:05.008" v="11" actId="478"/>
          <ac:picMkLst>
            <pc:docMk/>
            <pc:sldMk cId="4046856784" sldId="2134805599"/>
            <ac:picMk id="15" creationId="{DA096911-647A-484D-B0D4-ED8FA654060E}"/>
          </ac:picMkLst>
        </pc:picChg>
      </pc:sldChg>
    </pc:docChg>
  </pc:docChgLst>
  <pc:docChgLst>
    <pc:chgData name="Vesa Juvonen" userId="c7243be1-99a3-4752-ab2a-0cf698cf8236" providerId="ADAL" clId="{0CABBD46-AE23-4F5D-BB4F-B35BF28AD4BA}"/>
    <pc:docChg chg="addSld delSld modSld modSection">
      <pc:chgData name="Vesa Juvonen" userId="c7243be1-99a3-4752-ab2a-0cf698cf8236" providerId="ADAL" clId="{0CABBD46-AE23-4F5D-BB4F-B35BF28AD4BA}" dt="2022-03-08T15:04:32.793" v="38"/>
      <pc:docMkLst>
        <pc:docMk/>
      </pc:docMkLst>
      <pc:sldChg chg="addSp mod addCm delCm">
        <pc:chgData name="Vesa Juvonen" userId="c7243be1-99a3-4752-ab2a-0cf698cf8236" providerId="ADAL" clId="{0CABBD46-AE23-4F5D-BB4F-B35BF28AD4BA}" dt="2022-03-07T20:07:08.662" v="32"/>
        <pc:sldMkLst>
          <pc:docMk/>
          <pc:sldMk cId="2613899029" sldId="261"/>
        </pc:sldMkLst>
        <pc:spChg chg="add">
          <ac:chgData name="Vesa Juvonen" userId="c7243be1-99a3-4752-ab2a-0cf698cf8236" providerId="ADAL" clId="{0CABBD46-AE23-4F5D-BB4F-B35BF28AD4BA}" dt="2022-03-01T16:50:03.704" v="29" actId="22"/>
          <ac:spMkLst>
            <pc:docMk/>
            <pc:sldMk cId="2613899029" sldId="261"/>
            <ac:spMk id="3" creationId="{2E996736-3624-4512-8CAD-5063DDE84957}"/>
          </ac:spMkLst>
        </pc:spChg>
      </pc:sldChg>
      <pc:sldChg chg="modCm">
        <pc:chgData name="Vesa Juvonen" userId="c7243be1-99a3-4752-ab2a-0cf698cf8236" providerId="ADAL" clId="{0CABBD46-AE23-4F5D-BB4F-B35BF28AD4BA}" dt="2022-03-08T15:04:32.793" v="38"/>
        <pc:sldMkLst>
          <pc:docMk/>
          <pc:sldMk cId="2768292834" sldId="262"/>
        </pc:sldMkLst>
      </pc:sldChg>
      <pc:sldChg chg="del">
        <pc:chgData name="Vesa Juvonen" userId="c7243be1-99a3-4752-ab2a-0cf698cf8236" providerId="ADAL" clId="{0CABBD46-AE23-4F5D-BB4F-B35BF28AD4BA}" dt="2022-03-01T16:49:48.213" v="25" actId="47"/>
        <pc:sldMkLst>
          <pc:docMk/>
          <pc:sldMk cId="2974719989" sldId="267"/>
        </pc:sldMkLst>
      </pc:sldChg>
      <pc:sldChg chg="modSp mod">
        <pc:chgData name="Vesa Juvonen" userId="c7243be1-99a3-4752-ab2a-0cf698cf8236" providerId="ADAL" clId="{0CABBD46-AE23-4F5D-BB4F-B35BF28AD4BA}" dt="2022-03-01T16:49:57.212" v="28" actId="6549"/>
        <pc:sldMkLst>
          <pc:docMk/>
          <pc:sldMk cId="2967945684" sldId="277"/>
        </pc:sldMkLst>
        <pc:spChg chg="mod">
          <ac:chgData name="Vesa Juvonen" userId="c7243be1-99a3-4752-ab2a-0cf698cf8236" providerId="ADAL" clId="{0CABBD46-AE23-4F5D-BB4F-B35BF28AD4BA}" dt="2022-03-01T16:49:57.212" v="28" actId="6549"/>
          <ac:spMkLst>
            <pc:docMk/>
            <pc:sldMk cId="2967945684" sldId="277"/>
            <ac:spMk id="4" creationId="{A04E16D6-6682-4068-BF11-BA8E4E8E1BBC}"/>
          </ac:spMkLst>
        </pc:spChg>
      </pc:sldChg>
      <pc:sldChg chg="modSp mod">
        <pc:chgData name="Vesa Juvonen" userId="c7243be1-99a3-4752-ab2a-0cf698cf8236" providerId="ADAL" clId="{0CABBD46-AE23-4F5D-BB4F-B35BF28AD4BA}" dt="2022-03-01T16:49:10.367" v="3" actId="20577"/>
        <pc:sldMkLst>
          <pc:docMk/>
          <pc:sldMk cId="287163252" sldId="1567"/>
        </pc:sldMkLst>
        <pc:spChg chg="mod">
          <ac:chgData name="Vesa Juvonen" userId="c7243be1-99a3-4752-ab2a-0cf698cf8236" providerId="ADAL" clId="{0CABBD46-AE23-4F5D-BB4F-B35BF28AD4BA}" dt="2022-03-01T16:49:10.367" v="3" actId="20577"/>
          <ac:spMkLst>
            <pc:docMk/>
            <pc:sldMk cId="287163252" sldId="1567"/>
            <ac:spMk id="8" creationId="{00000000-0000-0000-0000-000000000000}"/>
          </ac:spMkLst>
        </pc:spChg>
      </pc:sldChg>
      <pc:sldChg chg="addSp modSp mod">
        <pc:chgData name="Vesa Juvonen" userId="c7243be1-99a3-4752-ab2a-0cf698cf8236" providerId="ADAL" clId="{0CABBD46-AE23-4F5D-BB4F-B35BF28AD4BA}" dt="2022-03-01T16:49:33.794" v="22" actId="20577"/>
        <pc:sldMkLst>
          <pc:docMk/>
          <pc:sldMk cId="10702720" sldId="2079"/>
        </pc:sldMkLst>
        <pc:spChg chg="add mod">
          <ac:chgData name="Vesa Juvonen" userId="c7243be1-99a3-4752-ab2a-0cf698cf8236" providerId="ADAL" clId="{0CABBD46-AE23-4F5D-BB4F-B35BF28AD4BA}" dt="2022-03-01T16:49:33.794" v="22" actId="20577"/>
          <ac:spMkLst>
            <pc:docMk/>
            <pc:sldMk cId="10702720" sldId="2079"/>
            <ac:spMk id="2" creationId="{507CD8FB-DCB1-40D4-AFF8-EE3F7E31F201}"/>
          </ac:spMkLst>
        </pc:spChg>
      </pc:sldChg>
      <pc:sldChg chg="addSp mod">
        <pc:chgData name="Vesa Juvonen" userId="c7243be1-99a3-4752-ab2a-0cf698cf8236" providerId="ADAL" clId="{0CABBD46-AE23-4F5D-BB4F-B35BF28AD4BA}" dt="2022-03-01T16:49:42.789" v="24" actId="22"/>
        <pc:sldMkLst>
          <pc:docMk/>
          <pc:sldMk cId="778883926" sldId="2076136264"/>
        </pc:sldMkLst>
        <pc:spChg chg="add">
          <ac:chgData name="Vesa Juvonen" userId="c7243be1-99a3-4752-ab2a-0cf698cf8236" providerId="ADAL" clId="{0CABBD46-AE23-4F5D-BB4F-B35BF28AD4BA}" dt="2022-03-01T16:49:42.789" v="24" actId="22"/>
          <ac:spMkLst>
            <pc:docMk/>
            <pc:sldMk cId="778883926" sldId="2076136264"/>
            <ac:spMk id="8" creationId="{CC7B347C-F8B5-48FE-B353-2F3273C57A03}"/>
          </ac:spMkLst>
        </pc:spChg>
      </pc:sldChg>
      <pc:sldChg chg="modSp mod">
        <pc:chgData name="Vesa Juvonen" userId="c7243be1-99a3-4752-ab2a-0cf698cf8236" providerId="ADAL" clId="{0CABBD46-AE23-4F5D-BB4F-B35BF28AD4BA}" dt="2022-03-08T15:01:56.959" v="37" actId="20577"/>
        <pc:sldMkLst>
          <pc:docMk/>
          <pc:sldMk cId="460153747" sldId="2134805598"/>
        </pc:sldMkLst>
        <pc:spChg chg="mod">
          <ac:chgData name="Vesa Juvonen" userId="c7243be1-99a3-4752-ab2a-0cf698cf8236" providerId="ADAL" clId="{0CABBD46-AE23-4F5D-BB4F-B35BF28AD4BA}" dt="2022-03-08T15:01:56.959" v="37" actId="20577"/>
          <ac:spMkLst>
            <pc:docMk/>
            <pc:sldMk cId="460153747" sldId="2134805598"/>
            <ac:spMk id="2" creationId="{D93BDAB2-0D8E-40FD-BE74-409F9AFD71E2}"/>
          </ac:spMkLst>
        </pc:spChg>
      </pc:sldChg>
      <pc:sldChg chg="addSp mod">
        <pc:chgData name="Vesa Juvonen" userId="c7243be1-99a3-4752-ab2a-0cf698cf8236" providerId="ADAL" clId="{0CABBD46-AE23-4F5D-BB4F-B35BF28AD4BA}" dt="2022-03-01T16:49:38.876" v="23" actId="22"/>
        <pc:sldMkLst>
          <pc:docMk/>
          <pc:sldMk cId="4046856784" sldId="2134805599"/>
        </pc:sldMkLst>
        <pc:spChg chg="add">
          <ac:chgData name="Vesa Juvonen" userId="c7243be1-99a3-4752-ab2a-0cf698cf8236" providerId="ADAL" clId="{0CABBD46-AE23-4F5D-BB4F-B35BF28AD4BA}" dt="2022-03-01T16:49:38.876" v="23" actId="22"/>
          <ac:spMkLst>
            <pc:docMk/>
            <pc:sldMk cId="4046856784" sldId="2134805599"/>
            <ac:spMk id="2" creationId="{F207F866-9023-4A11-8324-05A915B6394B}"/>
          </ac:spMkLst>
        </pc:spChg>
      </pc:sldChg>
      <pc:sldChg chg="del">
        <pc:chgData name="Vesa Juvonen" userId="c7243be1-99a3-4752-ab2a-0cf698cf8236" providerId="ADAL" clId="{0CABBD46-AE23-4F5D-BB4F-B35BF28AD4BA}" dt="2022-03-01T16:49:48.213" v="25" actId="47"/>
        <pc:sldMkLst>
          <pc:docMk/>
          <pc:sldMk cId="930094116" sldId="2134805610"/>
        </pc:sldMkLst>
      </pc:sldChg>
      <pc:sldChg chg="del">
        <pc:chgData name="Vesa Juvonen" userId="c7243be1-99a3-4752-ab2a-0cf698cf8236" providerId="ADAL" clId="{0CABBD46-AE23-4F5D-BB4F-B35BF28AD4BA}" dt="2022-03-01T16:49:48.213" v="25" actId="47"/>
        <pc:sldMkLst>
          <pc:docMk/>
          <pc:sldMk cId="3452186815" sldId="2134805611"/>
        </pc:sldMkLst>
      </pc:sldChg>
      <pc:sldChg chg="del">
        <pc:chgData name="Vesa Juvonen" userId="c7243be1-99a3-4752-ab2a-0cf698cf8236" providerId="ADAL" clId="{0CABBD46-AE23-4F5D-BB4F-B35BF28AD4BA}" dt="2022-03-01T16:49:48.213" v="25" actId="47"/>
        <pc:sldMkLst>
          <pc:docMk/>
          <pc:sldMk cId="2001442959" sldId="2134805612"/>
        </pc:sldMkLst>
      </pc:sldChg>
      <pc:sldChg chg="del">
        <pc:chgData name="Vesa Juvonen" userId="c7243be1-99a3-4752-ab2a-0cf698cf8236" providerId="ADAL" clId="{0CABBD46-AE23-4F5D-BB4F-B35BF28AD4BA}" dt="2022-03-01T16:49:48.213" v="25" actId="47"/>
        <pc:sldMkLst>
          <pc:docMk/>
          <pc:sldMk cId="1317520589" sldId="2134805613"/>
        </pc:sldMkLst>
      </pc:sldChg>
      <pc:sldChg chg="modSp add mod">
        <pc:chgData name="Vesa Juvonen" userId="c7243be1-99a3-4752-ab2a-0cf698cf8236" providerId="ADAL" clId="{0CABBD46-AE23-4F5D-BB4F-B35BF28AD4BA}" dt="2022-03-07T20:07:20.919" v="33" actId="1076"/>
        <pc:sldMkLst>
          <pc:docMk/>
          <pc:sldMk cId="2705926738" sldId="2145707274"/>
        </pc:sldMkLst>
        <pc:spChg chg="mod">
          <ac:chgData name="Vesa Juvonen" userId="c7243be1-99a3-4752-ab2a-0cf698cf8236" providerId="ADAL" clId="{0CABBD46-AE23-4F5D-BB4F-B35BF28AD4BA}" dt="2022-03-07T20:07:20.919" v="33" actId="1076"/>
          <ac:spMkLst>
            <pc:docMk/>
            <pc:sldMk cId="2705926738" sldId="2145707274"/>
            <ac:spMk id="17" creationId="{D087D5BE-AD8E-4A5A-B223-33C348CBC942}"/>
          </ac:spMkLst>
        </pc:spChg>
      </pc:sldChg>
      <pc:sldMasterChg chg="delSldLayout">
        <pc:chgData name="Vesa Juvonen" userId="c7243be1-99a3-4752-ab2a-0cf698cf8236" providerId="ADAL" clId="{0CABBD46-AE23-4F5D-BB4F-B35BF28AD4BA}" dt="2022-03-01T16:49:48.213" v="25" actId="47"/>
        <pc:sldMasterMkLst>
          <pc:docMk/>
          <pc:sldMasterMk cId="3588427678" sldId="2147484229"/>
        </pc:sldMasterMkLst>
        <pc:sldLayoutChg chg="del">
          <pc:chgData name="Vesa Juvonen" userId="c7243be1-99a3-4752-ab2a-0cf698cf8236" providerId="ADAL" clId="{0CABBD46-AE23-4F5D-BB4F-B35BF28AD4BA}" dt="2022-03-01T16:49:48.213" v="25" actId="47"/>
          <pc:sldLayoutMkLst>
            <pc:docMk/>
            <pc:sldMasterMk cId="3588427678" sldId="2147484229"/>
            <pc:sldLayoutMk cId="1132839378" sldId="2147484647"/>
          </pc:sldLayoutMkLst>
        </pc:sldLayoutChg>
        <pc:sldLayoutChg chg="del">
          <pc:chgData name="Vesa Juvonen" userId="c7243be1-99a3-4752-ab2a-0cf698cf8236" providerId="ADAL" clId="{0CABBD46-AE23-4F5D-BB4F-B35BF28AD4BA}" dt="2022-03-01T16:49:48.213" v="25" actId="47"/>
          <pc:sldLayoutMkLst>
            <pc:docMk/>
            <pc:sldMasterMk cId="3588427678" sldId="2147484229"/>
            <pc:sldLayoutMk cId="705406839" sldId="2147484648"/>
          </pc:sldLayoutMkLst>
        </pc:sldLayoutChg>
      </pc:sldMasterChg>
    </pc:docChg>
  </pc:docChgLst>
  <pc:docChgLst>
    <pc:chgData name="Vesa Juvonen" userId="c7243be1-99a3-4752-ab2a-0cf698cf8236" providerId="ADAL" clId="{C5B0E597-FAA4-49A3-A3B9-E85D626CBD6F}"/>
    <pc:docChg chg="undo custSel addSld delSld modSld modSection">
      <pc:chgData name="Vesa Juvonen" userId="c7243be1-99a3-4752-ab2a-0cf698cf8236" providerId="ADAL" clId="{C5B0E597-FAA4-49A3-A3B9-E85D626CBD6F}" dt="2022-05-17T14:27:47.599" v="456" actId="1076"/>
      <pc:docMkLst>
        <pc:docMk/>
      </pc:docMkLst>
      <pc:sldChg chg="modSp mod">
        <pc:chgData name="Vesa Juvonen" userId="c7243be1-99a3-4752-ab2a-0cf698cf8236" providerId="ADAL" clId="{C5B0E597-FAA4-49A3-A3B9-E85D626CBD6F}" dt="2022-05-13T13:05:19.565" v="85" actId="6549"/>
        <pc:sldMkLst>
          <pc:docMk/>
          <pc:sldMk cId="2967945684" sldId="277"/>
        </pc:sldMkLst>
        <pc:spChg chg="mod">
          <ac:chgData name="Vesa Juvonen" userId="c7243be1-99a3-4752-ab2a-0cf698cf8236" providerId="ADAL" clId="{C5B0E597-FAA4-49A3-A3B9-E85D626CBD6F}" dt="2022-05-13T13:05:19.565" v="85" actId="6549"/>
          <ac:spMkLst>
            <pc:docMk/>
            <pc:sldMk cId="2967945684" sldId="277"/>
            <ac:spMk id="4" creationId="{A04E16D6-6682-4068-BF11-BA8E4E8E1BBC}"/>
          </ac:spMkLst>
        </pc:spChg>
      </pc:sldChg>
      <pc:sldChg chg="modSp mod">
        <pc:chgData name="Vesa Juvonen" userId="c7243be1-99a3-4752-ab2a-0cf698cf8236" providerId="ADAL" clId="{C5B0E597-FAA4-49A3-A3B9-E85D626CBD6F}" dt="2022-05-13T13:04:13.546" v="55" actId="20577"/>
        <pc:sldMkLst>
          <pc:docMk/>
          <pc:sldMk cId="287163252" sldId="1567"/>
        </pc:sldMkLst>
        <pc:spChg chg="mod">
          <ac:chgData name="Vesa Juvonen" userId="c7243be1-99a3-4752-ab2a-0cf698cf8236" providerId="ADAL" clId="{C5B0E597-FAA4-49A3-A3B9-E85D626CBD6F}" dt="2022-05-13T13:04:13.546" v="55" actId="20577"/>
          <ac:spMkLst>
            <pc:docMk/>
            <pc:sldMk cId="287163252" sldId="1567"/>
            <ac:spMk id="5" creationId="{9B6ECC88-D921-48D6-BA85-F52F354F9C35}"/>
          </ac:spMkLst>
        </pc:spChg>
        <pc:spChg chg="mod">
          <ac:chgData name="Vesa Juvonen" userId="c7243be1-99a3-4752-ab2a-0cf698cf8236" providerId="ADAL" clId="{C5B0E597-FAA4-49A3-A3B9-E85D626CBD6F}" dt="2022-05-13T13:04:09.405" v="43" actId="20577"/>
          <ac:spMkLst>
            <pc:docMk/>
            <pc:sldMk cId="287163252" sldId="1567"/>
            <ac:spMk id="8" creationId="{00000000-0000-0000-0000-000000000000}"/>
          </ac:spMkLst>
        </pc:spChg>
      </pc:sldChg>
      <pc:sldChg chg="addSp delSp modSp mod">
        <pc:chgData name="Vesa Juvonen" userId="c7243be1-99a3-4752-ab2a-0cf698cf8236" providerId="ADAL" clId="{C5B0E597-FAA4-49A3-A3B9-E85D626CBD6F}" dt="2022-05-13T13:04:03.372" v="41" actId="1076"/>
        <pc:sldMkLst>
          <pc:docMk/>
          <pc:sldMk cId="10702720" sldId="2079"/>
        </pc:sldMkLst>
        <pc:spChg chg="mod">
          <ac:chgData name="Vesa Juvonen" userId="c7243be1-99a3-4752-ab2a-0cf698cf8236" providerId="ADAL" clId="{C5B0E597-FAA4-49A3-A3B9-E85D626CBD6F}" dt="2022-05-13T13:02:33.218" v="17" actId="20577"/>
          <ac:spMkLst>
            <pc:docMk/>
            <pc:sldMk cId="10702720" sldId="2079"/>
            <ac:spMk id="8" creationId="{00000000-0000-0000-0000-000000000000}"/>
          </ac:spMkLst>
        </pc:spChg>
        <pc:picChg chg="del">
          <ac:chgData name="Vesa Juvonen" userId="c7243be1-99a3-4752-ab2a-0cf698cf8236" providerId="ADAL" clId="{C5B0E597-FAA4-49A3-A3B9-E85D626CBD6F}" dt="2022-05-13T13:02:59.464" v="23" actId="478"/>
          <ac:picMkLst>
            <pc:docMk/>
            <pc:sldMk cId="10702720" sldId="2079"/>
            <ac:picMk id="6" creationId="{34D1B84A-AA26-A624-4700-074B47AD0BE4}"/>
          </ac:picMkLst>
        </pc:picChg>
        <pc:picChg chg="del">
          <ac:chgData name="Vesa Juvonen" userId="c7243be1-99a3-4752-ab2a-0cf698cf8236" providerId="ADAL" clId="{C5B0E597-FAA4-49A3-A3B9-E85D626CBD6F}" dt="2022-05-13T13:03:02.890" v="25" actId="478"/>
          <ac:picMkLst>
            <pc:docMk/>
            <pc:sldMk cId="10702720" sldId="2079"/>
            <ac:picMk id="12" creationId="{36CA5D09-81CA-BEC8-8B43-300D93CBEE6E}"/>
          </ac:picMkLst>
        </pc:picChg>
        <pc:picChg chg="add mod">
          <ac:chgData name="Vesa Juvonen" userId="c7243be1-99a3-4752-ab2a-0cf698cf8236" providerId="ADAL" clId="{C5B0E597-FAA4-49A3-A3B9-E85D626CBD6F}" dt="2022-05-13T13:04:03.372" v="41" actId="1076"/>
          <ac:picMkLst>
            <pc:docMk/>
            <pc:sldMk cId="10702720" sldId="2079"/>
            <ac:picMk id="1026" creationId="{8580D21E-8498-D013-DACE-5760B272AC6D}"/>
          </ac:picMkLst>
        </pc:picChg>
        <pc:picChg chg="add mod">
          <ac:chgData name="Vesa Juvonen" userId="c7243be1-99a3-4752-ab2a-0cf698cf8236" providerId="ADAL" clId="{C5B0E597-FAA4-49A3-A3B9-E85D626CBD6F}" dt="2022-05-13T13:04:03.372" v="41" actId="1076"/>
          <ac:picMkLst>
            <pc:docMk/>
            <pc:sldMk cId="10702720" sldId="2079"/>
            <ac:picMk id="1028" creationId="{C4B3322F-78C4-AD2B-E6E2-122584687A8F}"/>
          </ac:picMkLst>
        </pc:picChg>
        <pc:picChg chg="add mod">
          <ac:chgData name="Vesa Juvonen" userId="c7243be1-99a3-4752-ab2a-0cf698cf8236" providerId="ADAL" clId="{C5B0E597-FAA4-49A3-A3B9-E85D626CBD6F}" dt="2022-05-13T13:04:03.372" v="41" actId="1076"/>
          <ac:picMkLst>
            <pc:docMk/>
            <pc:sldMk cId="10702720" sldId="2079"/>
            <ac:picMk id="1030" creationId="{F648B030-6406-D231-8E07-9B911D60E89C}"/>
          </ac:picMkLst>
        </pc:picChg>
      </pc:sldChg>
      <pc:sldChg chg="addSp delSp modSp mod">
        <pc:chgData name="Vesa Juvonen" userId="c7243be1-99a3-4752-ab2a-0cf698cf8236" providerId="ADAL" clId="{C5B0E597-FAA4-49A3-A3B9-E85D626CBD6F}" dt="2022-05-13T13:04:57.661" v="72" actId="1076"/>
        <pc:sldMkLst>
          <pc:docMk/>
          <pc:sldMk cId="778883926" sldId="2076136264"/>
        </pc:sldMkLst>
        <pc:spChg chg="mod">
          <ac:chgData name="Vesa Juvonen" userId="c7243be1-99a3-4752-ab2a-0cf698cf8236" providerId="ADAL" clId="{C5B0E597-FAA4-49A3-A3B9-E85D626CBD6F}" dt="2022-05-13T13:04:32.145" v="57"/>
          <ac:spMkLst>
            <pc:docMk/>
            <pc:sldMk cId="778883926" sldId="2076136264"/>
            <ac:spMk id="14" creationId="{953584C8-8734-42EA-AD16-6AA2B405D249}"/>
          </ac:spMkLst>
        </pc:spChg>
        <pc:picChg chg="add mod">
          <ac:chgData name="Vesa Juvonen" userId="c7243be1-99a3-4752-ab2a-0cf698cf8236" providerId="ADAL" clId="{C5B0E597-FAA4-49A3-A3B9-E85D626CBD6F}" dt="2022-05-13T13:04:57.661" v="72" actId="1076"/>
          <ac:picMkLst>
            <pc:docMk/>
            <pc:sldMk cId="778883926" sldId="2076136264"/>
            <ac:picMk id="3" creationId="{001B0547-4E02-D27F-E3C5-88BE7D5A5E98}"/>
          </ac:picMkLst>
        </pc:picChg>
        <pc:picChg chg="add mod">
          <ac:chgData name="Vesa Juvonen" userId="c7243be1-99a3-4752-ab2a-0cf698cf8236" providerId="ADAL" clId="{C5B0E597-FAA4-49A3-A3B9-E85D626CBD6F}" dt="2022-05-13T13:04:55.400" v="71" actId="1076"/>
          <ac:picMkLst>
            <pc:docMk/>
            <pc:sldMk cId="778883926" sldId="2076136264"/>
            <ac:picMk id="5" creationId="{BE681916-7C2B-B34E-4D17-98F77D0861E6}"/>
          </ac:picMkLst>
        </pc:picChg>
        <pc:picChg chg="del">
          <ac:chgData name="Vesa Juvonen" userId="c7243be1-99a3-4752-ab2a-0cf698cf8236" providerId="ADAL" clId="{C5B0E597-FAA4-49A3-A3B9-E85D626CBD6F}" dt="2022-05-13T13:04:34.210" v="58" actId="478"/>
          <ac:picMkLst>
            <pc:docMk/>
            <pc:sldMk cId="778883926" sldId="2076136264"/>
            <ac:picMk id="6" creationId="{FC8D71D2-A967-F771-473F-56C63BB00857}"/>
          </ac:picMkLst>
        </pc:picChg>
        <pc:picChg chg="del">
          <ac:chgData name="Vesa Juvonen" userId="c7243be1-99a3-4752-ab2a-0cf698cf8236" providerId="ADAL" clId="{C5B0E597-FAA4-49A3-A3B9-E85D626CBD6F}" dt="2022-05-13T13:04:34.210" v="58" actId="478"/>
          <ac:picMkLst>
            <pc:docMk/>
            <pc:sldMk cId="778883926" sldId="2076136264"/>
            <ac:picMk id="8" creationId="{C405AB8F-882E-250F-AABB-F4C06E158C8F}"/>
          </ac:picMkLst>
        </pc:picChg>
        <pc:picChg chg="add mod">
          <ac:chgData name="Vesa Juvonen" userId="c7243be1-99a3-4752-ab2a-0cf698cf8236" providerId="ADAL" clId="{C5B0E597-FAA4-49A3-A3B9-E85D626CBD6F}" dt="2022-05-13T13:04:55.400" v="71" actId="1076"/>
          <ac:picMkLst>
            <pc:docMk/>
            <pc:sldMk cId="778883926" sldId="2076136264"/>
            <ac:picMk id="10" creationId="{17509671-9A78-0791-2022-B25873EE64D7}"/>
          </ac:picMkLst>
        </pc:picChg>
        <pc:picChg chg="add mod">
          <ac:chgData name="Vesa Juvonen" userId="c7243be1-99a3-4752-ab2a-0cf698cf8236" providerId="ADAL" clId="{C5B0E597-FAA4-49A3-A3B9-E85D626CBD6F}" dt="2022-05-13T13:04:50.582" v="68" actId="571"/>
          <ac:picMkLst>
            <pc:docMk/>
            <pc:sldMk cId="778883926" sldId="2076136264"/>
            <ac:picMk id="13" creationId="{13CC9A27-1F84-B37F-2ED0-81EC9D2814EE}"/>
          </ac:picMkLst>
        </pc:picChg>
        <pc:picChg chg="add mod">
          <ac:chgData name="Vesa Juvonen" userId="c7243be1-99a3-4752-ab2a-0cf698cf8236" providerId="ADAL" clId="{C5B0E597-FAA4-49A3-A3B9-E85D626CBD6F}" dt="2022-05-13T13:04:50.582" v="68" actId="571"/>
          <ac:picMkLst>
            <pc:docMk/>
            <pc:sldMk cId="778883926" sldId="2076136264"/>
            <ac:picMk id="15" creationId="{2E40533A-2899-DB02-90F7-991537194EC7}"/>
          </ac:picMkLst>
        </pc:picChg>
      </pc:sldChg>
      <pc:sldChg chg="addSp delSp modSp mod delAnim modAnim">
        <pc:chgData name="Vesa Juvonen" userId="c7243be1-99a3-4752-ab2a-0cf698cf8236" providerId="ADAL" clId="{C5B0E597-FAA4-49A3-A3B9-E85D626CBD6F}" dt="2022-05-13T13:06:58.369" v="107"/>
        <pc:sldMkLst>
          <pc:docMk/>
          <pc:sldMk cId="3554970203" sldId="2076137597"/>
        </pc:sldMkLst>
        <pc:spChg chg="mod">
          <ac:chgData name="Vesa Juvonen" userId="c7243be1-99a3-4752-ab2a-0cf698cf8236" providerId="ADAL" clId="{C5B0E597-FAA4-49A3-A3B9-E85D626CBD6F}" dt="2022-05-13T13:05:36.291" v="96" actId="6549"/>
          <ac:spMkLst>
            <pc:docMk/>
            <pc:sldMk cId="3554970203" sldId="2076137597"/>
            <ac:spMk id="29" creationId="{107AD1CF-9B9E-4023-BD6F-FE9D8B722EF5}"/>
          </ac:spMkLst>
        </pc:spChg>
        <pc:grpChg chg="add">
          <ac:chgData name="Vesa Juvonen" userId="c7243be1-99a3-4752-ab2a-0cf698cf8236" providerId="ADAL" clId="{C5B0E597-FAA4-49A3-A3B9-E85D626CBD6F}" dt="2022-05-13T13:06:37.247" v="103" actId="164"/>
          <ac:grpSpMkLst>
            <pc:docMk/>
            <pc:sldMk cId="3554970203" sldId="2076137597"/>
            <ac:grpSpMk id="5" creationId="{D71D33B0-EAC5-2CAC-5442-DA15658F6567}"/>
          </ac:grpSpMkLst>
        </pc:grpChg>
        <pc:picChg chg="add mod ord">
          <ac:chgData name="Vesa Juvonen" userId="c7243be1-99a3-4752-ab2a-0cf698cf8236" providerId="ADAL" clId="{C5B0E597-FAA4-49A3-A3B9-E85D626CBD6F}" dt="2022-05-13T13:06:27.793" v="101" actId="167"/>
          <ac:picMkLst>
            <pc:docMk/>
            <pc:sldMk cId="3554970203" sldId="2076137597"/>
            <ac:picMk id="4" creationId="{CCE625CB-A4BA-801A-859A-3C16AE297E87}"/>
          </ac:picMkLst>
        </pc:picChg>
        <pc:picChg chg="del">
          <ac:chgData name="Vesa Juvonen" userId="c7243be1-99a3-4752-ab2a-0cf698cf8236" providerId="ADAL" clId="{C5B0E597-FAA4-49A3-A3B9-E85D626CBD6F}" dt="2022-05-13T13:06:30.499" v="102" actId="478"/>
          <ac:picMkLst>
            <pc:docMk/>
            <pc:sldMk cId="3554970203" sldId="2076137597"/>
            <ac:picMk id="41" creationId="{28D6564B-B85F-4A55-A50C-6695FBB9A77A}"/>
          </ac:picMkLst>
        </pc:picChg>
      </pc:sldChg>
      <pc:sldChg chg="addSp delSp modSp mod">
        <pc:chgData name="Vesa Juvonen" userId="c7243be1-99a3-4752-ab2a-0cf698cf8236" providerId="ADAL" clId="{C5B0E597-FAA4-49A3-A3B9-E85D626CBD6F}" dt="2022-05-17T11:28:54.255" v="217" actId="1036"/>
        <pc:sldMkLst>
          <pc:docMk/>
          <pc:sldMk cId="4046856784" sldId="2134805599"/>
        </pc:sldMkLst>
        <pc:spChg chg="add del mod">
          <ac:chgData name="Vesa Juvonen" userId="c7243be1-99a3-4752-ab2a-0cf698cf8236" providerId="ADAL" clId="{C5B0E597-FAA4-49A3-A3B9-E85D626CBD6F}" dt="2022-05-17T11:27:54.176" v="203" actId="478"/>
          <ac:spMkLst>
            <pc:docMk/>
            <pc:sldMk cId="4046856784" sldId="2134805599"/>
            <ac:spMk id="2" creationId="{689D579C-A3CB-6C33-3C08-16B840584FE0}"/>
          </ac:spMkLst>
        </pc:spChg>
        <pc:picChg chg="add mod">
          <ac:chgData name="Vesa Juvonen" userId="c7243be1-99a3-4752-ab2a-0cf698cf8236" providerId="ADAL" clId="{C5B0E597-FAA4-49A3-A3B9-E85D626CBD6F}" dt="2022-05-17T11:28:15.192" v="206" actId="1076"/>
          <ac:picMkLst>
            <pc:docMk/>
            <pc:sldMk cId="4046856784" sldId="2134805599"/>
            <ac:picMk id="4" creationId="{2059A8E3-FFBA-E8BE-B76A-61590B7FFD3B}"/>
          </ac:picMkLst>
        </pc:picChg>
        <pc:picChg chg="del">
          <ac:chgData name="Vesa Juvonen" userId="c7243be1-99a3-4752-ab2a-0cf698cf8236" providerId="ADAL" clId="{C5B0E597-FAA4-49A3-A3B9-E85D626CBD6F}" dt="2022-05-17T11:27:52.437" v="201" actId="478"/>
          <ac:picMkLst>
            <pc:docMk/>
            <pc:sldMk cId="4046856784" sldId="2134805599"/>
            <ac:picMk id="5" creationId="{75FD708E-184A-08DA-5562-5B680A38E6FD}"/>
          </ac:picMkLst>
        </pc:picChg>
        <pc:picChg chg="del">
          <ac:chgData name="Vesa Juvonen" userId="c7243be1-99a3-4752-ab2a-0cf698cf8236" providerId="ADAL" clId="{C5B0E597-FAA4-49A3-A3B9-E85D626CBD6F}" dt="2022-05-17T11:27:53.065" v="202" actId="478"/>
          <ac:picMkLst>
            <pc:docMk/>
            <pc:sldMk cId="4046856784" sldId="2134805599"/>
            <ac:picMk id="7" creationId="{5118479B-5594-9C3A-D29A-C17355EEF4C0}"/>
          </ac:picMkLst>
        </pc:picChg>
        <pc:picChg chg="add mod">
          <ac:chgData name="Vesa Juvonen" userId="c7243be1-99a3-4752-ab2a-0cf698cf8236" providerId="ADAL" clId="{C5B0E597-FAA4-49A3-A3B9-E85D626CBD6F}" dt="2022-05-17T11:28:54.255" v="217" actId="1036"/>
          <ac:picMkLst>
            <pc:docMk/>
            <pc:sldMk cId="4046856784" sldId="2134805599"/>
            <ac:picMk id="9" creationId="{BD6456D2-34BA-7498-9066-0F30DFA631CB}"/>
          </ac:picMkLst>
        </pc:picChg>
      </pc:sldChg>
      <pc:sldChg chg="modSp mod">
        <pc:chgData name="Vesa Juvonen" userId="c7243be1-99a3-4752-ab2a-0cf698cf8236" providerId="ADAL" clId="{C5B0E597-FAA4-49A3-A3B9-E85D626CBD6F}" dt="2022-05-13T14:46:30.507" v="200" actId="20577"/>
        <pc:sldMkLst>
          <pc:docMk/>
          <pc:sldMk cId="2775546260" sldId="2134805600"/>
        </pc:sldMkLst>
        <pc:spChg chg="mod">
          <ac:chgData name="Vesa Juvonen" userId="c7243be1-99a3-4752-ab2a-0cf698cf8236" providerId="ADAL" clId="{C5B0E597-FAA4-49A3-A3B9-E85D626CBD6F}" dt="2022-05-13T14:46:30.507" v="200" actId="20577"/>
          <ac:spMkLst>
            <pc:docMk/>
            <pc:sldMk cId="2775546260" sldId="2134805600"/>
            <ac:spMk id="7" creationId="{6F939F32-4E37-4CA3-B710-00610E5E59D3}"/>
          </ac:spMkLst>
        </pc:spChg>
      </pc:sldChg>
      <pc:sldChg chg="addSp mod addCm delCm">
        <pc:chgData name="Vesa Juvonen" userId="c7243be1-99a3-4752-ab2a-0cf698cf8236" providerId="ADAL" clId="{C5B0E597-FAA4-49A3-A3B9-E85D626CBD6F}" dt="2022-05-13T13:10:44.463" v="135"/>
        <pc:sldMkLst>
          <pc:docMk/>
          <pc:sldMk cId="1247101359" sldId="2145707276"/>
        </pc:sldMkLst>
        <pc:spChg chg="add">
          <ac:chgData name="Vesa Juvonen" userId="c7243be1-99a3-4752-ab2a-0cf698cf8236" providerId="ADAL" clId="{C5B0E597-FAA4-49A3-A3B9-E85D626CBD6F}" dt="2022-05-13T13:08:49.043" v="133" actId="22"/>
          <ac:spMkLst>
            <pc:docMk/>
            <pc:sldMk cId="1247101359" sldId="2145707276"/>
            <ac:spMk id="4" creationId="{2D5DF0A0-0324-B8A6-D88A-2EF45BC1E047}"/>
          </ac:spMkLst>
        </pc:spChg>
      </pc:sldChg>
      <pc:sldChg chg="new del">
        <pc:chgData name="Vesa Juvonen" userId="c7243be1-99a3-4752-ab2a-0cf698cf8236" providerId="ADAL" clId="{C5B0E597-FAA4-49A3-A3B9-E85D626CBD6F}" dt="2022-05-17T14:23:34.441" v="220" actId="47"/>
        <pc:sldMkLst>
          <pc:docMk/>
          <pc:sldMk cId="2412516823" sldId="2145707281"/>
        </pc:sldMkLst>
      </pc:sldChg>
      <pc:sldChg chg="addSp delSp modSp add mod">
        <pc:chgData name="Vesa Juvonen" userId="c7243be1-99a3-4752-ab2a-0cf698cf8236" providerId="ADAL" clId="{C5B0E597-FAA4-49A3-A3B9-E85D626CBD6F}" dt="2022-05-17T14:27:47.599" v="456" actId="1076"/>
        <pc:sldMkLst>
          <pc:docMk/>
          <pc:sldMk cId="2654185869" sldId="2145707282"/>
        </pc:sldMkLst>
        <pc:spChg chg="mod">
          <ac:chgData name="Vesa Juvonen" userId="c7243be1-99a3-4752-ab2a-0cf698cf8236" providerId="ADAL" clId="{C5B0E597-FAA4-49A3-A3B9-E85D626CBD6F}" dt="2022-05-17T14:26:54.914" v="439" actId="20577"/>
          <ac:spMkLst>
            <pc:docMk/>
            <pc:sldMk cId="2654185869" sldId="2145707282"/>
            <ac:spMk id="7" creationId="{132F7629-8B96-42D8-8578-EBF3F73B831F}"/>
          </ac:spMkLst>
        </pc:spChg>
        <pc:spChg chg="mod">
          <ac:chgData name="Vesa Juvonen" userId="c7243be1-99a3-4752-ab2a-0cf698cf8236" providerId="ADAL" clId="{C5B0E597-FAA4-49A3-A3B9-E85D626CBD6F}" dt="2022-05-17T14:27:47.599" v="456" actId="1076"/>
          <ac:spMkLst>
            <pc:docMk/>
            <pc:sldMk cId="2654185869" sldId="2145707282"/>
            <ac:spMk id="9" creationId="{779735E5-94D4-456A-894A-0CF3247ACF10}"/>
          </ac:spMkLst>
        </pc:spChg>
        <pc:spChg chg="mod">
          <ac:chgData name="Vesa Juvonen" userId="c7243be1-99a3-4752-ab2a-0cf698cf8236" providerId="ADAL" clId="{C5B0E597-FAA4-49A3-A3B9-E85D626CBD6F}" dt="2022-05-17T14:27:44.170" v="455" actId="20577"/>
          <ac:spMkLst>
            <pc:docMk/>
            <pc:sldMk cId="2654185869" sldId="2145707282"/>
            <ac:spMk id="11" creationId="{D4ED1670-E789-4F0F-B9DC-5D7E4283DCEF}"/>
          </ac:spMkLst>
        </pc:spChg>
        <pc:picChg chg="add mod">
          <ac:chgData name="Vesa Juvonen" userId="c7243be1-99a3-4752-ab2a-0cf698cf8236" providerId="ADAL" clId="{C5B0E597-FAA4-49A3-A3B9-E85D626CBD6F}" dt="2022-05-17T14:27:17.431" v="443" actId="1076"/>
          <ac:picMkLst>
            <pc:docMk/>
            <pc:sldMk cId="2654185869" sldId="2145707282"/>
            <ac:picMk id="3" creationId="{DCBFC89C-2EB2-917C-1C0B-660DBDE21B7F}"/>
          </ac:picMkLst>
        </pc:picChg>
        <pc:picChg chg="del">
          <ac:chgData name="Vesa Juvonen" userId="c7243be1-99a3-4752-ab2a-0cf698cf8236" providerId="ADAL" clId="{C5B0E597-FAA4-49A3-A3B9-E85D626CBD6F}" dt="2022-05-17T14:23:36.591" v="221" actId="478"/>
          <ac:picMkLst>
            <pc:docMk/>
            <pc:sldMk cId="2654185869" sldId="2145707282"/>
            <ac:picMk id="4" creationId="{D3E3A008-0CAB-B24B-C76A-1EBD9393F98E}"/>
          </ac:picMkLst>
        </pc:picChg>
      </pc:sldChg>
      <pc:sldChg chg="add del">
        <pc:chgData name="Vesa Juvonen" userId="c7243be1-99a3-4752-ab2a-0cf698cf8236" providerId="ADAL" clId="{C5B0E597-FAA4-49A3-A3B9-E85D626CBD6F}" dt="2022-05-17T14:23:38.340" v="223"/>
        <pc:sldMkLst>
          <pc:docMk/>
          <pc:sldMk cId="3567245535" sldId="2145707283"/>
        </pc:sldMkLst>
      </pc:sldChg>
      <pc:sldChg chg="del">
        <pc:chgData name="Vesa Juvonen" userId="c7243be1-99a3-4752-ab2a-0cf698cf8236" providerId="ADAL" clId="{C5B0E597-FAA4-49A3-A3B9-E85D626CBD6F}" dt="2022-05-13T13:04:26.966" v="56" actId="47"/>
        <pc:sldMkLst>
          <pc:docMk/>
          <pc:sldMk cId="424588742" sldId="2145707291"/>
        </pc:sldMkLst>
      </pc:sldChg>
      <pc:sldChg chg="del">
        <pc:chgData name="Vesa Juvonen" userId="c7243be1-99a3-4752-ab2a-0cf698cf8236" providerId="ADAL" clId="{C5B0E597-FAA4-49A3-A3B9-E85D626CBD6F}" dt="2022-05-13T13:04:26.966" v="56" actId="47"/>
        <pc:sldMkLst>
          <pc:docMk/>
          <pc:sldMk cId="2443181263" sldId="2145707292"/>
        </pc:sldMkLst>
      </pc:sldChg>
      <pc:sldChg chg="del">
        <pc:chgData name="Vesa Juvonen" userId="c7243be1-99a3-4752-ab2a-0cf698cf8236" providerId="ADAL" clId="{C5B0E597-FAA4-49A3-A3B9-E85D626CBD6F}" dt="2022-05-13T13:04:26.966" v="56" actId="47"/>
        <pc:sldMkLst>
          <pc:docMk/>
          <pc:sldMk cId="2538887527" sldId="2145707293"/>
        </pc:sldMkLst>
      </pc:sldChg>
      <pc:sldChg chg="del">
        <pc:chgData name="Vesa Juvonen" userId="c7243be1-99a3-4752-ab2a-0cf698cf8236" providerId="ADAL" clId="{C5B0E597-FAA4-49A3-A3B9-E85D626CBD6F}" dt="2022-05-13T13:04:26.966" v="56" actId="47"/>
        <pc:sldMkLst>
          <pc:docMk/>
          <pc:sldMk cId="2464948501" sldId="2145707294"/>
        </pc:sldMkLst>
      </pc:sldChg>
      <pc:sldChg chg="del">
        <pc:chgData name="Vesa Juvonen" userId="c7243be1-99a3-4752-ab2a-0cf698cf8236" providerId="ADAL" clId="{C5B0E597-FAA4-49A3-A3B9-E85D626CBD6F}" dt="2022-05-13T13:04:26.966" v="56" actId="47"/>
        <pc:sldMkLst>
          <pc:docMk/>
          <pc:sldMk cId="3987862389" sldId="2145707296"/>
        </pc:sldMkLst>
      </pc:sldChg>
      <pc:sldChg chg="del">
        <pc:chgData name="Vesa Juvonen" userId="c7243be1-99a3-4752-ab2a-0cf698cf8236" providerId="ADAL" clId="{C5B0E597-FAA4-49A3-A3B9-E85D626CBD6F}" dt="2022-05-13T13:04:26.966" v="56" actId="47"/>
        <pc:sldMkLst>
          <pc:docMk/>
          <pc:sldMk cId="274882948" sldId="2145707297"/>
        </pc:sldMkLst>
      </pc:sldChg>
      <pc:sldChg chg="del">
        <pc:chgData name="Vesa Juvonen" userId="c7243be1-99a3-4752-ab2a-0cf698cf8236" providerId="ADAL" clId="{C5B0E597-FAA4-49A3-A3B9-E85D626CBD6F}" dt="2022-05-13T13:04:26.966" v="56" actId="47"/>
        <pc:sldMkLst>
          <pc:docMk/>
          <pc:sldMk cId="2483622948" sldId="2145707298"/>
        </pc:sldMkLst>
      </pc:sldChg>
    </pc:docChg>
  </pc:docChgLst>
  <pc:docChgLst>
    <pc:chgData name="David Warner" userId="S::david_dwarnerii.com#ext#@microsoft.onmicrosoft.com::acafcf14-4098-4a83-9425-e73571277a06" providerId="AD" clId="Web-{2B908E25-4AA8-4A48-83AC-57F6FC730CD1}"/>
    <pc:docChg chg="modSld">
      <pc:chgData name="David Warner" userId="S::david_dwarnerii.com#ext#@microsoft.onmicrosoft.com::acafcf14-4098-4a83-9425-e73571277a06" providerId="AD" clId="Web-{2B908E25-4AA8-4A48-83AC-57F6FC730CD1}" dt="2022-03-01T05:52:27.237" v="3" actId="14100"/>
      <pc:docMkLst>
        <pc:docMk/>
      </pc:docMkLst>
      <pc:sldChg chg="addSp delSp modSp">
        <pc:chgData name="David Warner" userId="S::david_dwarnerii.com#ext#@microsoft.onmicrosoft.com::acafcf14-4098-4a83-9425-e73571277a06" providerId="AD" clId="Web-{2B908E25-4AA8-4A48-83AC-57F6FC730CD1}" dt="2022-03-01T05:52:27.237" v="3" actId="14100"/>
        <pc:sldMkLst>
          <pc:docMk/>
          <pc:sldMk cId="1812315545" sldId="2134805597"/>
        </pc:sldMkLst>
        <pc:picChg chg="add mod">
          <ac:chgData name="David Warner" userId="S::david_dwarnerii.com#ext#@microsoft.onmicrosoft.com::acafcf14-4098-4a83-9425-e73571277a06" providerId="AD" clId="Web-{2B908E25-4AA8-4A48-83AC-57F6FC730CD1}" dt="2022-03-01T05:52:27.237" v="3" actId="14100"/>
          <ac:picMkLst>
            <pc:docMk/>
            <pc:sldMk cId="1812315545" sldId="2134805597"/>
            <ac:picMk id="2" creationId="{3A84E50C-FD72-4E6E-A6C6-E037B9D2D9F6}"/>
          </ac:picMkLst>
        </pc:picChg>
        <pc:picChg chg="del">
          <ac:chgData name="David Warner" userId="S::david_dwarnerii.com#ext#@microsoft.onmicrosoft.com::acafcf14-4098-4a83-9425-e73571277a06" providerId="AD" clId="Web-{2B908E25-4AA8-4A48-83AC-57F6FC730CD1}" dt="2022-03-01T05:52:16.237" v="0"/>
          <ac:picMkLst>
            <pc:docMk/>
            <pc:sldMk cId="1812315545" sldId="2134805597"/>
            <ac:picMk id="3" creationId="{A7418263-18BF-4F5A-A9FD-B6A8CD2489EC}"/>
          </ac:picMkLst>
        </pc:picChg>
      </pc:sldChg>
    </pc:docChg>
  </pc:docChgLst>
  <pc:docChgLst>
    <pc:chgData name="Brian Jackett" userId="e2c557f4-fffa-4012-a1e1-e15087bfdbac" providerId="ADAL" clId="{1F0E81E0-AEA8-4D25-9732-A3C60F3CCEC8}"/>
    <pc:docChg chg="undo redo custSel delSld modSld modSection">
      <pc:chgData name="Brian Jackett" userId="e2c557f4-fffa-4012-a1e1-e15087bfdbac" providerId="ADAL" clId="{1F0E81E0-AEA8-4D25-9732-A3C60F3CCEC8}" dt="2022-05-10T12:19:10.937" v="180" actId="768"/>
      <pc:docMkLst>
        <pc:docMk/>
      </pc:docMkLst>
      <pc:sldChg chg="modSp mod">
        <pc:chgData name="Brian Jackett" userId="e2c557f4-fffa-4012-a1e1-e15087bfdbac" providerId="ADAL" clId="{1F0E81E0-AEA8-4D25-9732-A3C60F3CCEC8}" dt="2022-05-03T15:21:36.377" v="128" actId="20577"/>
        <pc:sldMkLst>
          <pc:docMk/>
          <pc:sldMk cId="2967945684" sldId="277"/>
        </pc:sldMkLst>
        <pc:spChg chg="mod">
          <ac:chgData name="Brian Jackett" userId="e2c557f4-fffa-4012-a1e1-e15087bfdbac" providerId="ADAL" clId="{1F0E81E0-AEA8-4D25-9732-A3C60F3CCEC8}" dt="2022-05-03T15:21:36.377" v="128" actId="20577"/>
          <ac:spMkLst>
            <pc:docMk/>
            <pc:sldMk cId="2967945684" sldId="277"/>
            <ac:spMk id="4" creationId="{A04E16D6-6682-4068-BF11-BA8E4E8E1BBC}"/>
          </ac:spMkLst>
        </pc:spChg>
      </pc:sldChg>
      <pc:sldChg chg="modSp mod">
        <pc:chgData name="Brian Jackett" userId="e2c557f4-fffa-4012-a1e1-e15087bfdbac" providerId="ADAL" clId="{1F0E81E0-AEA8-4D25-9732-A3C60F3CCEC8}" dt="2022-05-03T15:16:12.538" v="19" actId="20577"/>
        <pc:sldMkLst>
          <pc:docMk/>
          <pc:sldMk cId="287163252" sldId="1567"/>
        </pc:sldMkLst>
        <pc:spChg chg="mod">
          <ac:chgData name="Brian Jackett" userId="e2c557f4-fffa-4012-a1e1-e15087bfdbac" providerId="ADAL" clId="{1F0E81E0-AEA8-4D25-9732-A3C60F3CCEC8}" dt="2022-05-03T15:16:12.538" v="19" actId="20577"/>
          <ac:spMkLst>
            <pc:docMk/>
            <pc:sldMk cId="287163252" sldId="1567"/>
            <ac:spMk id="5" creationId="{9B6ECC88-D921-48D6-BA85-F52F354F9C35}"/>
          </ac:spMkLst>
        </pc:spChg>
        <pc:spChg chg="mod">
          <ac:chgData name="Brian Jackett" userId="e2c557f4-fffa-4012-a1e1-e15087bfdbac" providerId="ADAL" clId="{1F0E81E0-AEA8-4D25-9732-A3C60F3CCEC8}" dt="2022-05-03T15:16:07.113" v="1" actId="20577"/>
          <ac:spMkLst>
            <pc:docMk/>
            <pc:sldMk cId="287163252" sldId="1567"/>
            <ac:spMk id="8" creationId="{00000000-0000-0000-0000-000000000000}"/>
          </ac:spMkLst>
        </pc:spChg>
      </pc:sldChg>
      <pc:sldChg chg="addSp delSp modSp mod">
        <pc:chgData name="Brian Jackett" userId="e2c557f4-fffa-4012-a1e1-e15087bfdbac" providerId="ADAL" clId="{1F0E81E0-AEA8-4D25-9732-A3C60F3CCEC8}" dt="2022-05-03T15:21:25.377" v="127" actId="20577"/>
        <pc:sldMkLst>
          <pc:docMk/>
          <pc:sldMk cId="10702720" sldId="2079"/>
        </pc:sldMkLst>
        <pc:spChg chg="add mod">
          <ac:chgData name="Brian Jackett" userId="e2c557f4-fffa-4012-a1e1-e15087bfdbac" providerId="ADAL" clId="{1F0E81E0-AEA8-4D25-9732-A3C60F3CCEC8}" dt="2022-05-03T15:18:55.100" v="44" actId="1076"/>
          <ac:spMkLst>
            <pc:docMk/>
            <pc:sldMk cId="10702720" sldId="2079"/>
            <ac:spMk id="2" creationId="{4A2698E3-01A9-6585-BCB3-B97E7B8852A2}"/>
          </ac:spMkLst>
        </pc:spChg>
        <pc:spChg chg="mod">
          <ac:chgData name="Brian Jackett" userId="e2c557f4-fffa-4012-a1e1-e15087bfdbac" providerId="ADAL" clId="{1F0E81E0-AEA8-4D25-9732-A3C60F3CCEC8}" dt="2022-05-03T15:21:25.377" v="127" actId="20577"/>
          <ac:spMkLst>
            <pc:docMk/>
            <pc:sldMk cId="10702720" sldId="2079"/>
            <ac:spMk id="8" creationId="{00000000-0000-0000-0000-000000000000}"/>
          </ac:spMkLst>
        </pc:spChg>
        <pc:picChg chg="del">
          <ac:chgData name="Brian Jackett" userId="e2c557f4-fffa-4012-a1e1-e15087bfdbac" providerId="ADAL" clId="{1F0E81E0-AEA8-4D25-9732-A3C60F3CCEC8}" dt="2022-05-03T15:19:40.268" v="45" actId="478"/>
          <ac:picMkLst>
            <pc:docMk/>
            <pc:sldMk cId="10702720" sldId="2079"/>
            <ac:picMk id="4" creationId="{83FDD3C9-04F3-63AE-D372-7252C04C167F}"/>
          </ac:picMkLst>
        </pc:picChg>
        <pc:picChg chg="del">
          <ac:chgData name="Brian Jackett" userId="e2c557f4-fffa-4012-a1e1-e15087bfdbac" providerId="ADAL" clId="{1F0E81E0-AEA8-4D25-9732-A3C60F3CCEC8}" dt="2022-05-03T15:19:40.881" v="46" actId="478"/>
          <ac:picMkLst>
            <pc:docMk/>
            <pc:sldMk cId="10702720" sldId="2079"/>
            <ac:picMk id="10" creationId="{1E453A85-A1B7-912F-29FB-0B62EA5058F4}"/>
          </ac:picMkLst>
        </pc:picChg>
        <pc:picChg chg="del">
          <ac:chgData name="Brian Jackett" userId="e2c557f4-fffa-4012-a1e1-e15087bfdbac" providerId="ADAL" clId="{1F0E81E0-AEA8-4D25-9732-A3C60F3CCEC8}" dt="2022-05-03T15:19:41.460" v="47" actId="478"/>
          <ac:picMkLst>
            <pc:docMk/>
            <pc:sldMk cId="10702720" sldId="2079"/>
            <ac:picMk id="12" creationId="{37AD4440-3022-4392-E35E-AD46E2938C73}"/>
          </ac:picMkLst>
        </pc:picChg>
        <pc:picChg chg="del">
          <ac:chgData name="Brian Jackett" userId="e2c557f4-fffa-4012-a1e1-e15087bfdbac" providerId="ADAL" clId="{1F0E81E0-AEA8-4D25-9732-A3C60F3CCEC8}" dt="2022-05-03T15:19:42.091" v="48" actId="478"/>
          <ac:picMkLst>
            <pc:docMk/>
            <pc:sldMk cId="10702720" sldId="2079"/>
            <ac:picMk id="14" creationId="{890072A3-2AE9-DD41-A904-CD10B6340EFB}"/>
          </ac:picMkLst>
        </pc:picChg>
      </pc:sldChg>
      <pc:sldChg chg="addSp delSp modSp mod">
        <pc:chgData name="Brian Jackett" userId="e2c557f4-fffa-4012-a1e1-e15087bfdbac" providerId="ADAL" clId="{1F0E81E0-AEA8-4D25-9732-A3C60F3CCEC8}" dt="2022-05-03T15:22:13.663" v="139" actId="478"/>
        <pc:sldMkLst>
          <pc:docMk/>
          <pc:sldMk cId="778883926" sldId="2076136264"/>
        </pc:sldMkLst>
        <pc:spChg chg="add mod">
          <ac:chgData name="Brian Jackett" userId="e2c557f4-fffa-4012-a1e1-e15087bfdbac" providerId="ADAL" clId="{1F0E81E0-AEA8-4D25-9732-A3C60F3CCEC8}" dt="2022-05-03T15:21:55.544" v="130" actId="1076"/>
          <ac:spMkLst>
            <pc:docMk/>
            <pc:sldMk cId="778883926" sldId="2076136264"/>
            <ac:spMk id="3" creationId="{4BC1ECA0-FBF4-5174-8E22-2A1D97F9B0CB}"/>
          </ac:spMkLst>
        </pc:spChg>
        <pc:spChg chg="mod">
          <ac:chgData name="Brian Jackett" userId="e2c557f4-fffa-4012-a1e1-e15087bfdbac" providerId="ADAL" clId="{1F0E81E0-AEA8-4D25-9732-A3C60F3CCEC8}" dt="2022-05-03T15:22:09.203" v="135"/>
          <ac:spMkLst>
            <pc:docMk/>
            <pc:sldMk cId="778883926" sldId="2076136264"/>
            <ac:spMk id="14" creationId="{953584C8-8734-42EA-AD16-6AA2B405D249}"/>
          </ac:spMkLst>
        </pc:spChg>
        <pc:picChg chg="del">
          <ac:chgData name="Brian Jackett" userId="e2c557f4-fffa-4012-a1e1-e15087bfdbac" providerId="ADAL" clId="{1F0E81E0-AEA8-4D25-9732-A3C60F3CCEC8}" dt="2022-05-03T15:22:12.131" v="136" actId="478"/>
          <ac:picMkLst>
            <pc:docMk/>
            <pc:sldMk cId="778883926" sldId="2076136264"/>
            <ac:picMk id="5" creationId="{1C8E5B91-53DD-C39A-1E9E-2759C865C254}"/>
          </ac:picMkLst>
        </pc:picChg>
        <pc:picChg chg="del">
          <ac:chgData name="Brian Jackett" userId="e2c557f4-fffa-4012-a1e1-e15087bfdbac" providerId="ADAL" clId="{1F0E81E0-AEA8-4D25-9732-A3C60F3CCEC8}" dt="2022-05-03T15:22:13.001" v="138" actId="478"/>
          <ac:picMkLst>
            <pc:docMk/>
            <pc:sldMk cId="778883926" sldId="2076136264"/>
            <ac:picMk id="6" creationId="{DA993BA0-E610-CECD-AE89-6E956FF63750}"/>
          </ac:picMkLst>
        </pc:picChg>
        <pc:picChg chg="del">
          <ac:chgData name="Brian Jackett" userId="e2c557f4-fffa-4012-a1e1-e15087bfdbac" providerId="ADAL" clId="{1F0E81E0-AEA8-4D25-9732-A3C60F3CCEC8}" dt="2022-05-03T15:22:12.619" v="137" actId="478"/>
          <ac:picMkLst>
            <pc:docMk/>
            <pc:sldMk cId="778883926" sldId="2076136264"/>
            <ac:picMk id="7" creationId="{3B42D7D5-D416-67BD-FF08-A9F256D1C6E4}"/>
          </ac:picMkLst>
        </pc:picChg>
        <pc:picChg chg="del">
          <ac:chgData name="Brian Jackett" userId="e2c557f4-fffa-4012-a1e1-e15087bfdbac" providerId="ADAL" clId="{1F0E81E0-AEA8-4D25-9732-A3C60F3CCEC8}" dt="2022-05-03T15:22:13.663" v="139" actId="478"/>
          <ac:picMkLst>
            <pc:docMk/>
            <pc:sldMk cId="778883926" sldId="2076136264"/>
            <ac:picMk id="9" creationId="{A1173078-A843-CB2E-126E-7125DED4E832}"/>
          </ac:picMkLst>
        </pc:picChg>
      </pc:sldChg>
      <pc:sldChg chg="addSp modSp mod">
        <pc:chgData name="Brian Jackett" userId="e2c557f4-fffa-4012-a1e1-e15087bfdbac" providerId="ADAL" clId="{1F0E81E0-AEA8-4D25-9732-A3C60F3CCEC8}" dt="2022-05-03T15:23:20.577" v="146" actId="1076"/>
        <pc:sldMkLst>
          <pc:docMk/>
          <pc:sldMk cId="1812315545" sldId="2134805597"/>
        </pc:sldMkLst>
        <pc:spChg chg="add mod">
          <ac:chgData name="Brian Jackett" userId="e2c557f4-fffa-4012-a1e1-e15087bfdbac" providerId="ADAL" clId="{1F0E81E0-AEA8-4D25-9732-A3C60F3CCEC8}" dt="2022-05-03T15:23:20.577" v="146" actId="1076"/>
          <ac:spMkLst>
            <pc:docMk/>
            <pc:sldMk cId="1812315545" sldId="2134805597"/>
            <ac:spMk id="2" creationId="{722166B8-2D1D-4713-4072-F7643D28639B}"/>
          </ac:spMkLst>
        </pc:spChg>
      </pc:sldChg>
      <pc:sldChg chg="modSp mod">
        <pc:chgData name="Brian Jackett" userId="e2c557f4-fffa-4012-a1e1-e15087bfdbac" providerId="ADAL" clId="{1F0E81E0-AEA8-4D25-9732-A3C60F3CCEC8}" dt="2022-05-10T10:27:15.226" v="155" actId="20577"/>
        <pc:sldMkLst>
          <pc:docMk/>
          <pc:sldMk cId="460153747" sldId="2134805598"/>
        </pc:sldMkLst>
        <pc:spChg chg="mod">
          <ac:chgData name="Brian Jackett" userId="e2c557f4-fffa-4012-a1e1-e15087bfdbac" providerId="ADAL" clId="{1F0E81E0-AEA8-4D25-9732-A3C60F3CCEC8}" dt="2022-05-10T10:27:15.226" v="155" actId="20577"/>
          <ac:spMkLst>
            <pc:docMk/>
            <pc:sldMk cId="460153747" sldId="2134805598"/>
            <ac:spMk id="2" creationId="{D93BDAB2-0D8E-40FD-BE74-409F9AFD71E2}"/>
          </ac:spMkLst>
        </pc:spChg>
      </pc:sldChg>
      <pc:sldChg chg="addSp delSp modSp mod">
        <pc:chgData name="Brian Jackett" userId="e2c557f4-fffa-4012-a1e1-e15087bfdbac" providerId="ADAL" clId="{1F0E81E0-AEA8-4D25-9732-A3C60F3CCEC8}" dt="2022-05-10T10:26:42.468" v="154" actId="478"/>
        <pc:sldMkLst>
          <pc:docMk/>
          <pc:sldMk cId="4046856784" sldId="2134805599"/>
        </pc:sldMkLst>
        <pc:spChg chg="add del mod">
          <ac:chgData name="Brian Jackett" userId="e2c557f4-fffa-4012-a1e1-e15087bfdbac" providerId="ADAL" clId="{1F0E81E0-AEA8-4D25-9732-A3C60F3CCEC8}" dt="2022-05-10T10:26:42.468" v="154" actId="478"/>
          <ac:spMkLst>
            <pc:docMk/>
            <pc:sldMk cId="4046856784" sldId="2134805599"/>
            <ac:spMk id="2" creationId="{C535A2A3-3FDE-27DF-30A9-4A38D1D41E1B}"/>
          </ac:spMkLst>
        </pc:spChg>
        <pc:picChg chg="del">
          <ac:chgData name="Brian Jackett" userId="e2c557f4-fffa-4012-a1e1-e15087bfdbac" providerId="ADAL" clId="{1F0E81E0-AEA8-4D25-9732-A3C60F3CCEC8}" dt="2022-05-10T10:25:44.982" v="148" actId="478"/>
          <ac:picMkLst>
            <pc:docMk/>
            <pc:sldMk cId="4046856784" sldId="2134805599"/>
            <ac:picMk id="4" creationId="{F96A1D55-3A3B-28F6-23DB-3DE56CABE93B}"/>
          </ac:picMkLst>
        </pc:picChg>
        <pc:picChg chg="add mod">
          <ac:chgData name="Brian Jackett" userId="e2c557f4-fffa-4012-a1e1-e15087bfdbac" providerId="ADAL" clId="{1F0E81E0-AEA8-4D25-9732-A3C60F3CCEC8}" dt="2022-05-10T10:25:50.075" v="151" actId="1076"/>
          <ac:picMkLst>
            <pc:docMk/>
            <pc:sldMk cId="4046856784" sldId="2134805599"/>
            <ac:picMk id="5" creationId="{75FD708E-184A-08DA-5562-5B680A38E6FD}"/>
          </ac:picMkLst>
        </pc:picChg>
        <pc:picChg chg="add mod">
          <ac:chgData name="Brian Jackett" userId="e2c557f4-fffa-4012-a1e1-e15087bfdbac" providerId="ADAL" clId="{1F0E81E0-AEA8-4D25-9732-A3C60F3CCEC8}" dt="2022-05-10T10:26:41.044" v="153" actId="1076"/>
          <ac:picMkLst>
            <pc:docMk/>
            <pc:sldMk cId="4046856784" sldId="2134805599"/>
            <ac:picMk id="7" creationId="{5118479B-5594-9C3A-D29A-C17355EEF4C0}"/>
          </ac:picMkLst>
        </pc:picChg>
      </pc:sldChg>
      <pc:sldChg chg="addSp modSp mod modNotesTx">
        <pc:chgData name="Brian Jackett" userId="e2c557f4-fffa-4012-a1e1-e15087bfdbac" providerId="ADAL" clId="{1F0E81E0-AEA8-4D25-9732-A3C60F3CCEC8}" dt="2022-05-10T12:19:10.937" v="180" actId="768"/>
        <pc:sldMkLst>
          <pc:docMk/>
          <pc:sldMk cId="1247101359" sldId="2145707276"/>
        </pc:sldMkLst>
        <pc:spChg chg="add mod">
          <ac:chgData name="Brian Jackett" userId="e2c557f4-fffa-4012-a1e1-e15087bfdbac" providerId="ADAL" clId="{1F0E81E0-AEA8-4D25-9732-A3C60F3CCEC8}" dt="2022-05-03T15:23:07.950" v="141" actId="1076"/>
          <ac:spMkLst>
            <pc:docMk/>
            <pc:sldMk cId="1247101359" sldId="2145707276"/>
            <ac:spMk id="4" creationId="{E37A97C5-9583-F28E-6BE8-530F067E3923}"/>
          </ac:spMkLst>
        </pc:spChg>
      </pc:sldChg>
      <pc:sldChg chg="del">
        <pc:chgData name="Brian Jackett" userId="e2c557f4-fffa-4012-a1e1-e15087bfdbac" providerId="ADAL" clId="{1F0E81E0-AEA8-4D25-9732-A3C60F3CCEC8}" dt="2022-05-03T15:23:29.365" v="147" actId="47"/>
        <pc:sldMkLst>
          <pc:docMk/>
          <pc:sldMk cId="2947806181" sldId="2145707277"/>
        </pc:sldMkLst>
      </pc:sldChg>
    </pc:docChg>
  </pc:docChgLst>
  <pc:docChgLst>
    <pc:chgData name="Hugo Bernier" userId="846ef6cd-3f11-462c-a4be-44fff9f1a751" providerId="ADAL" clId="{3DF4BFC4-83D0-44BC-8F31-69AD13DC22A6}"/>
    <pc:docChg chg="undo redo custSel addSld delSld modSld modSection">
      <pc:chgData name="Hugo Bernier" userId="846ef6cd-3f11-462c-a4be-44fff9f1a751" providerId="ADAL" clId="{3DF4BFC4-83D0-44BC-8F31-69AD13DC22A6}" dt="2021-07-01T06:04:03.881" v="610" actId="6549"/>
      <pc:docMkLst>
        <pc:docMk/>
      </pc:docMkLst>
      <pc:sldChg chg="modSp">
        <pc:chgData name="Hugo Bernier" userId="846ef6cd-3f11-462c-a4be-44fff9f1a751" providerId="ADAL" clId="{3DF4BFC4-83D0-44BC-8F31-69AD13DC22A6}" dt="2021-07-01T05:33:30.317" v="158" actId="1076"/>
        <pc:sldMkLst>
          <pc:docMk/>
          <pc:sldMk cId="778883926" sldId="2076136264"/>
        </pc:sldMkLst>
        <pc:picChg chg="mod">
          <ac:chgData name="Hugo Bernier" userId="846ef6cd-3f11-462c-a4be-44fff9f1a751" providerId="ADAL" clId="{3DF4BFC4-83D0-44BC-8F31-69AD13DC22A6}" dt="2021-07-01T05:33:25.924" v="157" actId="1076"/>
          <ac:picMkLst>
            <pc:docMk/>
            <pc:sldMk cId="778883926" sldId="2076136264"/>
            <ac:picMk id="3" creationId="{562B325D-988F-440B-AE7D-BAA8FAD5ACAF}"/>
          </ac:picMkLst>
        </pc:picChg>
        <pc:picChg chg="mod">
          <ac:chgData name="Hugo Bernier" userId="846ef6cd-3f11-462c-a4be-44fff9f1a751" providerId="ADAL" clId="{3DF4BFC4-83D0-44BC-8F31-69AD13DC22A6}" dt="2021-07-01T05:33:30.317" v="158" actId="1076"/>
          <ac:picMkLst>
            <pc:docMk/>
            <pc:sldMk cId="778883926" sldId="2076136264"/>
            <ac:picMk id="6" creationId="{AD83F32D-EC0C-407A-9085-8F6659722301}"/>
          </ac:picMkLst>
        </pc:picChg>
        <pc:picChg chg="mod">
          <ac:chgData name="Hugo Bernier" userId="846ef6cd-3f11-462c-a4be-44fff9f1a751" providerId="ADAL" clId="{3DF4BFC4-83D0-44BC-8F31-69AD13DC22A6}" dt="2021-07-01T05:33:16.620" v="156" actId="1035"/>
          <ac:picMkLst>
            <pc:docMk/>
            <pc:sldMk cId="778883926" sldId="2076136264"/>
            <ac:picMk id="10" creationId="{8136EA15-A44B-4167-B492-811A1F1E6063}"/>
          </ac:picMkLst>
        </pc:picChg>
      </pc:sldChg>
      <pc:sldChg chg="addSp">
        <pc:chgData name="Hugo Bernier" userId="846ef6cd-3f11-462c-a4be-44fff9f1a751" providerId="ADAL" clId="{3DF4BFC4-83D0-44BC-8F31-69AD13DC22A6}" dt="2021-07-01T05:41:18.718" v="273"/>
        <pc:sldMkLst>
          <pc:docMk/>
          <pc:sldMk cId="341521832" sldId="2076137579"/>
        </pc:sldMkLst>
        <pc:picChg chg="add">
          <ac:chgData name="Hugo Bernier" userId="846ef6cd-3f11-462c-a4be-44fff9f1a751" providerId="ADAL" clId="{3DF4BFC4-83D0-44BC-8F31-69AD13DC22A6}" dt="2021-07-01T05:41:18.718" v="273"/>
          <ac:picMkLst>
            <pc:docMk/>
            <pc:sldMk cId="341521832" sldId="2076137579"/>
            <ac:picMk id="3074" creationId="{0A5F34A5-A2C9-45E1-B7D2-824B1611DC17}"/>
          </ac:picMkLst>
        </pc:picChg>
      </pc:sldChg>
      <pc:sldChg chg="addSp">
        <pc:chgData name="Hugo Bernier" userId="846ef6cd-3f11-462c-a4be-44fff9f1a751" providerId="ADAL" clId="{3DF4BFC4-83D0-44BC-8F31-69AD13DC22A6}" dt="2021-07-01T05:46:05.915" v="331"/>
        <pc:sldMkLst>
          <pc:docMk/>
          <pc:sldMk cId="1330969602" sldId="2076137579"/>
        </pc:sldMkLst>
        <pc:picChg chg="add">
          <ac:chgData name="Hugo Bernier" userId="846ef6cd-3f11-462c-a4be-44fff9f1a751" providerId="ADAL" clId="{3DF4BFC4-83D0-44BC-8F31-69AD13DC22A6}" dt="2021-07-01T05:46:05.915" v="331"/>
          <ac:picMkLst>
            <pc:docMk/>
            <pc:sldMk cId="1330969602" sldId="2076137579"/>
            <ac:picMk id="4098" creationId="{E704B5F4-F427-4A28-95D9-CFAEC6DB5961}"/>
          </ac:picMkLst>
        </pc:picChg>
      </pc:sldChg>
      <pc:sldChg chg="addSp">
        <pc:chgData name="Hugo Bernier" userId="846ef6cd-3f11-462c-a4be-44fff9f1a751" providerId="ADAL" clId="{3DF4BFC4-83D0-44BC-8F31-69AD13DC22A6}" dt="2021-07-01T05:35:04.838" v="161"/>
        <pc:sldMkLst>
          <pc:docMk/>
          <pc:sldMk cId="2008830416" sldId="2076137579"/>
        </pc:sldMkLst>
        <pc:picChg chg="add">
          <ac:chgData name="Hugo Bernier" userId="846ef6cd-3f11-462c-a4be-44fff9f1a751" providerId="ADAL" clId="{3DF4BFC4-83D0-44BC-8F31-69AD13DC22A6}" dt="2021-07-01T05:35:04.838" v="161"/>
          <ac:picMkLst>
            <pc:docMk/>
            <pc:sldMk cId="2008830416" sldId="2076137579"/>
            <ac:picMk id="1026" creationId="{57E6003E-E5A3-4A03-BE63-74DD13724BEB}"/>
          </ac:picMkLst>
        </pc:picChg>
      </pc:sldChg>
      <pc:sldChg chg="addSp delSp modSp add del mod delAnim modNotesTx">
        <pc:chgData name="Hugo Bernier" userId="846ef6cd-3f11-462c-a4be-44fff9f1a751" providerId="ADAL" clId="{3DF4BFC4-83D0-44BC-8F31-69AD13DC22A6}" dt="2021-07-01T06:04:03.881" v="610" actId="6549"/>
        <pc:sldMkLst>
          <pc:docMk/>
          <pc:sldMk cId="2636939237" sldId="2076137579"/>
        </pc:sldMkLst>
        <pc:spChg chg="mod">
          <ac:chgData name="Hugo Bernier" userId="846ef6cd-3f11-462c-a4be-44fff9f1a751" providerId="ADAL" clId="{3DF4BFC4-83D0-44BC-8F31-69AD13DC22A6}" dt="2021-07-01T05:55:49.317" v="526" actId="20577"/>
          <ac:spMkLst>
            <pc:docMk/>
            <pc:sldMk cId="2636939237" sldId="2076137579"/>
            <ac:spMk id="3" creationId="{CBDC9C38-872E-4048-96FE-C321FEF21EC1}"/>
          </ac:spMkLst>
        </pc:spChg>
        <pc:spChg chg="del">
          <ac:chgData name="Hugo Bernier" userId="846ef6cd-3f11-462c-a4be-44fff9f1a751" providerId="ADAL" clId="{3DF4BFC4-83D0-44BC-8F31-69AD13DC22A6}" dt="2021-07-01T05:30:47.506" v="86" actId="478"/>
          <ac:spMkLst>
            <pc:docMk/>
            <pc:sldMk cId="2636939237" sldId="2076137579"/>
            <ac:spMk id="21" creationId="{7728381E-859B-47F9-B6EF-ED3CF3B37565}"/>
          </ac:spMkLst>
        </pc:spChg>
        <pc:spChg chg="del">
          <ac:chgData name="Hugo Bernier" userId="846ef6cd-3f11-462c-a4be-44fff9f1a751" providerId="ADAL" clId="{3DF4BFC4-83D0-44BC-8F31-69AD13DC22A6}" dt="2021-07-01T05:30:44.534" v="85" actId="478"/>
          <ac:spMkLst>
            <pc:docMk/>
            <pc:sldMk cId="2636939237" sldId="2076137579"/>
            <ac:spMk id="25" creationId="{28ED9F18-A088-4B79-B46A-ECF3BCBE1915}"/>
          </ac:spMkLst>
        </pc:spChg>
        <pc:grpChg chg="del mod">
          <ac:chgData name="Hugo Bernier" userId="846ef6cd-3f11-462c-a4be-44fff9f1a751" providerId="ADAL" clId="{3DF4BFC4-83D0-44BC-8F31-69AD13DC22A6}" dt="2021-07-01T05:35:00.762" v="160" actId="165"/>
          <ac:grpSpMkLst>
            <pc:docMk/>
            <pc:sldMk cId="2636939237" sldId="2076137579"/>
            <ac:grpSpMk id="40" creationId="{5518B9DF-C332-44F3-A3BD-99B4C42F7866}"/>
          </ac:grpSpMkLst>
        </pc:grpChg>
        <pc:picChg chg="del">
          <ac:chgData name="Hugo Bernier" userId="846ef6cd-3f11-462c-a4be-44fff9f1a751" providerId="ADAL" clId="{3DF4BFC4-83D0-44BC-8F31-69AD13DC22A6}" dt="2021-07-01T05:30:50.175" v="87" actId="478"/>
          <ac:picMkLst>
            <pc:docMk/>
            <pc:sldMk cId="2636939237" sldId="2076137579"/>
            <ac:picMk id="19" creationId="{5E00589B-8BC2-42A7-A76E-38289C2F8F25}"/>
          </ac:picMkLst>
        </pc:picChg>
        <pc:picChg chg="add del mod">
          <ac:chgData name="Hugo Bernier" userId="846ef6cd-3f11-462c-a4be-44fff9f1a751" providerId="ADAL" clId="{3DF4BFC4-83D0-44BC-8F31-69AD13DC22A6}" dt="2021-07-01T05:57:10.845" v="544" actId="22"/>
          <ac:picMkLst>
            <pc:docMk/>
            <pc:sldMk cId="2636939237" sldId="2076137579"/>
            <ac:picMk id="19" creationId="{71F94894-149B-49F1-99BC-469EE96F5883}"/>
          </ac:picMkLst>
        </pc:picChg>
        <pc:picChg chg="mod">
          <ac:chgData name="Hugo Bernier" userId="846ef6cd-3f11-462c-a4be-44fff9f1a751" providerId="ADAL" clId="{3DF4BFC4-83D0-44BC-8F31-69AD13DC22A6}" dt="2021-07-01T05:36:37.133" v="203" actId="1037"/>
          <ac:picMkLst>
            <pc:docMk/>
            <pc:sldMk cId="2636939237" sldId="2076137579"/>
            <ac:picMk id="20" creationId="{9B2A0845-6AF2-4F39-91A2-30BF3EA9B2DB}"/>
          </ac:picMkLst>
        </pc:picChg>
        <pc:picChg chg="add del mod">
          <ac:chgData name="Hugo Bernier" userId="846ef6cd-3f11-462c-a4be-44fff9f1a751" providerId="ADAL" clId="{3DF4BFC4-83D0-44BC-8F31-69AD13DC22A6}" dt="2021-07-01T06:01:47.572" v="566" actId="22"/>
          <ac:picMkLst>
            <pc:docMk/>
            <pc:sldMk cId="2636939237" sldId="2076137579"/>
            <ac:picMk id="23" creationId="{0E38F2A9-C318-42D5-9A31-9F1813E6C7BB}"/>
          </ac:picMkLst>
        </pc:picChg>
        <pc:picChg chg="del topLvl">
          <ac:chgData name="Hugo Bernier" userId="846ef6cd-3f11-462c-a4be-44fff9f1a751" providerId="ADAL" clId="{3DF4BFC4-83D0-44BC-8F31-69AD13DC22A6}" dt="2021-07-01T05:35:36.986" v="173" actId="478"/>
          <ac:picMkLst>
            <pc:docMk/>
            <pc:sldMk cId="2636939237" sldId="2076137579"/>
            <ac:picMk id="23" creationId="{697272BD-306D-46BD-93B0-C9685831A0BA}"/>
          </ac:picMkLst>
        </pc:picChg>
        <pc:picChg chg="del mod">
          <ac:chgData name="Hugo Bernier" userId="846ef6cd-3f11-462c-a4be-44fff9f1a751" providerId="ADAL" clId="{3DF4BFC4-83D0-44BC-8F31-69AD13DC22A6}" dt="2021-07-01T05:36:28.181" v="193" actId="478"/>
          <ac:picMkLst>
            <pc:docMk/>
            <pc:sldMk cId="2636939237" sldId="2076137579"/>
            <ac:picMk id="24" creationId="{BABC0567-9FD0-49B9-A3F3-D4086058D523}"/>
          </ac:picMkLst>
        </pc:picChg>
        <pc:picChg chg="add mod">
          <ac:chgData name="Hugo Bernier" userId="846ef6cd-3f11-462c-a4be-44fff9f1a751" providerId="ADAL" clId="{3DF4BFC4-83D0-44BC-8F31-69AD13DC22A6}" dt="2021-07-01T06:02:28.030" v="576" actId="1076"/>
          <ac:picMkLst>
            <pc:docMk/>
            <pc:sldMk cId="2636939237" sldId="2076137579"/>
            <ac:picMk id="25" creationId="{8E8A38EE-2FA1-4CC1-A281-EDD21B268C18}"/>
          </ac:picMkLst>
        </pc:picChg>
        <pc:picChg chg="del mod">
          <ac:chgData name="Hugo Bernier" userId="846ef6cd-3f11-462c-a4be-44fff9f1a751" providerId="ADAL" clId="{3DF4BFC4-83D0-44BC-8F31-69AD13DC22A6}" dt="2021-07-01T05:31:11.756" v="106" actId="478"/>
          <ac:picMkLst>
            <pc:docMk/>
            <pc:sldMk cId="2636939237" sldId="2076137579"/>
            <ac:picMk id="26" creationId="{EDE4CD0D-2903-4CCC-A662-C6027CE51F41}"/>
          </ac:picMkLst>
        </pc:picChg>
        <pc:picChg chg="del topLvl">
          <ac:chgData name="Hugo Bernier" userId="846ef6cd-3f11-462c-a4be-44fff9f1a751" providerId="ADAL" clId="{3DF4BFC4-83D0-44BC-8F31-69AD13DC22A6}" dt="2021-07-01T05:36:06.097" v="181" actId="478"/>
          <ac:picMkLst>
            <pc:docMk/>
            <pc:sldMk cId="2636939237" sldId="2076137579"/>
            <ac:picMk id="30" creationId="{733779F0-1212-48E9-A034-98D2D667800D}"/>
          </ac:picMkLst>
        </pc:picChg>
        <pc:picChg chg="add mod">
          <ac:chgData name="Hugo Bernier" userId="846ef6cd-3f11-462c-a4be-44fff9f1a751" providerId="ADAL" clId="{3DF4BFC4-83D0-44BC-8F31-69AD13DC22A6}" dt="2021-07-01T05:41:53.883" v="302" actId="1035"/>
          <ac:picMkLst>
            <pc:docMk/>
            <pc:sldMk cId="2636939237" sldId="2076137579"/>
            <ac:picMk id="30" creationId="{FE3E4880-8246-4225-8227-50B90546E260}"/>
          </ac:picMkLst>
        </pc:picChg>
        <pc:picChg chg="add mod ord">
          <ac:chgData name="Hugo Bernier" userId="846ef6cd-3f11-462c-a4be-44fff9f1a751" providerId="ADAL" clId="{3DF4BFC4-83D0-44BC-8F31-69AD13DC22A6}" dt="2021-07-01T06:01:42.607" v="564" actId="170"/>
          <ac:picMkLst>
            <pc:docMk/>
            <pc:sldMk cId="2636939237" sldId="2076137579"/>
            <ac:picMk id="32" creationId="{1C8A8DDC-AFDC-463F-9C81-ACFC9D208E3B}"/>
          </ac:picMkLst>
        </pc:picChg>
        <pc:picChg chg="del topLvl">
          <ac:chgData name="Hugo Bernier" userId="846ef6cd-3f11-462c-a4be-44fff9f1a751" providerId="ADAL" clId="{3DF4BFC4-83D0-44BC-8F31-69AD13DC22A6}" dt="2021-07-01T05:36:04.840" v="179" actId="478"/>
          <ac:picMkLst>
            <pc:docMk/>
            <pc:sldMk cId="2636939237" sldId="2076137579"/>
            <ac:picMk id="34" creationId="{8DDB67AB-F554-4665-8E8E-536816670A46}"/>
          </ac:picMkLst>
        </pc:picChg>
        <pc:picChg chg="del">
          <ac:chgData name="Hugo Bernier" userId="846ef6cd-3f11-462c-a4be-44fff9f1a751" providerId="ADAL" clId="{3DF4BFC4-83D0-44BC-8F31-69AD13DC22A6}" dt="2021-07-01T05:31:00.505" v="89" actId="478"/>
          <ac:picMkLst>
            <pc:docMk/>
            <pc:sldMk cId="2636939237" sldId="2076137579"/>
            <ac:picMk id="38" creationId="{66546C13-7F3F-4F89-9E4A-8B34362E463C}"/>
          </ac:picMkLst>
        </pc:picChg>
        <pc:picChg chg="del topLvl">
          <ac:chgData name="Hugo Bernier" userId="846ef6cd-3f11-462c-a4be-44fff9f1a751" providerId="ADAL" clId="{3DF4BFC4-83D0-44BC-8F31-69AD13DC22A6}" dt="2021-07-01T05:36:05.573" v="180" actId="478"/>
          <ac:picMkLst>
            <pc:docMk/>
            <pc:sldMk cId="2636939237" sldId="2076137579"/>
            <ac:picMk id="39" creationId="{20FAEF8F-D6BC-4DC9-B726-B01F76914A29}"/>
          </ac:picMkLst>
        </pc:picChg>
        <pc:picChg chg="del">
          <ac:chgData name="Hugo Bernier" userId="846ef6cd-3f11-462c-a4be-44fff9f1a751" providerId="ADAL" clId="{3DF4BFC4-83D0-44BC-8F31-69AD13DC22A6}" dt="2021-07-01T05:30:59.430" v="88" actId="478"/>
          <ac:picMkLst>
            <pc:docMk/>
            <pc:sldMk cId="2636939237" sldId="2076137579"/>
            <ac:picMk id="41" creationId="{719FB256-1FC5-4805-B11C-A3DDEE5CEB22}"/>
          </ac:picMkLst>
        </pc:picChg>
        <pc:picChg chg="add del mod">
          <ac:chgData name="Hugo Bernier" userId="846ef6cd-3f11-462c-a4be-44fff9f1a751" providerId="ADAL" clId="{3DF4BFC4-83D0-44BC-8F31-69AD13DC22A6}" dt="2021-07-01T06:02:10.289" v="571" actId="21"/>
          <ac:picMkLst>
            <pc:docMk/>
            <pc:sldMk cId="2636939237" sldId="2076137579"/>
            <ac:picMk id="1026" creationId="{57E6003E-E5A3-4A03-BE63-74DD13724BEB}"/>
          </ac:picMkLst>
        </pc:picChg>
        <pc:picChg chg="add del mod">
          <ac:chgData name="Hugo Bernier" userId="846ef6cd-3f11-462c-a4be-44fff9f1a751" providerId="ADAL" clId="{3DF4BFC4-83D0-44BC-8F31-69AD13DC22A6}" dt="2021-07-01T06:02:10.289" v="571" actId="21"/>
          <ac:picMkLst>
            <pc:docMk/>
            <pc:sldMk cId="2636939237" sldId="2076137579"/>
            <ac:picMk id="3074" creationId="{0A5F34A5-A2C9-45E1-B7D2-824B1611DC17}"/>
          </ac:picMkLst>
        </pc:picChg>
        <pc:picChg chg="add del mod">
          <ac:chgData name="Hugo Bernier" userId="846ef6cd-3f11-462c-a4be-44fff9f1a751" providerId="ADAL" clId="{3DF4BFC4-83D0-44BC-8F31-69AD13DC22A6}" dt="2021-07-01T06:02:10.289" v="571" actId="21"/>
          <ac:picMkLst>
            <pc:docMk/>
            <pc:sldMk cId="2636939237" sldId="2076137579"/>
            <ac:picMk id="4098" creationId="{E704B5F4-F427-4A28-95D9-CFAEC6DB5961}"/>
          </ac:picMkLst>
        </pc:picChg>
        <pc:picChg chg="add del mod">
          <ac:chgData name="Hugo Bernier" userId="846ef6cd-3f11-462c-a4be-44fff9f1a751" providerId="ADAL" clId="{3DF4BFC4-83D0-44BC-8F31-69AD13DC22A6}" dt="2021-07-01T06:02:10.289" v="571" actId="21"/>
          <ac:picMkLst>
            <pc:docMk/>
            <pc:sldMk cId="2636939237" sldId="2076137579"/>
            <ac:picMk id="6146" creationId="{5D11F6C9-FEA5-4AD3-9C58-5F6B912E15EA}"/>
          </ac:picMkLst>
        </pc:picChg>
      </pc:sldChg>
      <pc:sldChg chg="addSp modSp">
        <pc:chgData name="Hugo Bernier" userId="846ef6cd-3f11-462c-a4be-44fff9f1a751" providerId="ADAL" clId="{3DF4BFC4-83D0-44BC-8F31-69AD13DC22A6}" dt="2021-07-01T05:56:18.846" v="528"/>
        <pc:sldMkLst>
          <pc:docMk/>
          <pc:sldMk cId="2734657768" sldId="2076137579"/>
        </pc:sldMkLst>
        <pc:spChg chg="add mod">
          <ac:chgData name="Hugo Bernier" userId="846ef6cd-3f11-462c-a4be-44fff9f1a751" providerId="ADAL" clId="{3DF4BFC4-83D0-44BC-8F31-69AD13DC22A6}" dt="2021-07-01T05:56:18.846" v="528"/>
          <ac:spMkLst>
            <pc:docMk/>
            <pc:sldMk cId="2734657768" sldId="2076137579"/>
            <ac:spMk id="4" creationId="{58B31A83-C12C-4F1D-BA70-1D11629AADC6}"/>
          </ac:spMkLst>
        </pc:spChg>
      </pc:sldChg>
      <pc:sldChg chg="addSp modSp">
        <pc:chgData name="Hugo Bernier" userId="846ef6cd-3f11-462c-a4be-44fff9f1a751" providerId="ADAL" clId="{3DF4BFC4-83D0-44BC-8F31-69AD13DC22A6}" dt="2021-07-01T05:41:06.833" v="270"/>
        <pc:sldMkLst>
          <pc:docMk/>
          <pc:sldMk cId="3217192755" sldId="2076137579"/>
        </pc:sldMkLst>
        <pc:spChg chg="add mod">
          <ac:chgData name="Hugo Bernier" userId="846ef6cd-3f11-462c-a4be-44fff9f1a751" providerId="ADAL" clId="{3DF4BFC4-83D0-44BC-8F31-69AD13DC22A6}" dt="2021-07-01T05:41:06.833" v="270"/>
          <ac:spMkLst>
            <pc:docMk/>
            <pc:sldMk cId="3217192755" sldId="2076137579"/>
            <ac:spMk id="4" creationId="{7A2321BF-3178-4CEF-8B19-20E0200538D5}"/>
          </ac:spMkLst>
        </pc:spChg>
      </pc:sldChg>
      <pc:sldChg chg="addSp">
        <pc:chgData name="Hugo Bernier" userId="846ef6cd-3f11-462c-a4be-44fff9f1a751" providerId="ADAL" clId="{3DF4BFC4-83D0-44BC-8F31-69AD13DC22A6}" dt="2021-07-01T05:56:26.526" v="531"/>
        <pc:sldMkLst>
          <pc:docMk/>
          <pc:sldMk cId="3361785490" sldId="2076137579"/>
        </pc:sldMkLst>
        <pc:picChg chg="add">
          <ac:chgData name="Hugo Bernier" userId="846ef6cd-3f11-462c-a4be-44fff9f1a751" providerId="ADAL" clId="{3DF4BFC4-83D0-44BC-8F31-69AD13DC22A6}" dt="2021-07-01T05:56:26.526" v="531"/>
          <ac:picMkLst>
            <pc:docMk/>
            <pc:sldMk cId="3361785490" sldId="2076137579"/>
            <ac:picMk id="6146" creationId="{5D11F6C9-FEA5-4AD3-9C58-5F6B912E15EA}"/>
          </ac:picMkLst>
        </pc:picChg>
      </pc:sldChg>
      <pc:sldChg chg="addSp modSp mod addAnim delAnim modAnim">
        <pc:chgData name="Hugo Bernier" userId="846ef6cd-3f11-462c-a4be-44fff9f1a751" providerId="ADAL" clId="{3DF4BFC4-83D0-44BC-8F31-69AD13DC22A6}" dt="2021-07-01T05:29:33.581" v="84" actId="1035"/>
        <pc:sldMkLst>
          <pc:docMk/>
          <pc:sldMk cId="915949081" sldId="2134805595"/>
        </pc:sldMkLst>
        <pc:spChg chg="add mod">
          <ac:chgData name="Hugo Bernier" userId="846ef6cd-3f11-462c-a4be-44fff9f1a751" providerId="ADAL" clId="{3DF4BFC4-83D0-44BC-8F31-69AD13DC22A6}" dt="2021-07-01T05:29:33.581" v="84" actId="1035"/>
          <ac:spMkLst>
            <pc:docMk/>
            <pc:sldMk cId="915949081" sldId="2134805595"/>
            <ac:spMk id="2" creationId="{DCA8BF2B-AE2A-46BD-86CE-BFA5C7C455EF}"/>
          </ac:spMkLst>
        </pc:spChg>
        <pc:spChg chg="add mod">
          <ac:chgData name="Hugo Bernier" userId="846ef6cd-3f11-462c-a4be-44fff9f1a751" providerId="ADAL" clId="{3DF4BFC4-83D0-44BC-8F31-69AD13DC22A6}" dt="2021-07-01T05:19:57.675" v="12" actId="1035"/>
          <ac:spMkLst>
            <pc:docMk/>
            <pc:sldMk cId="915949081" sldId="2134805595"/>
            <ac:spMk id="11" creationId="{E7C6FC27-516A-4E59-9608-CD238D39E4F0}"/>
          </ac:spMkLst>
        </pc:spChg>
        <pc:spChg chg="add mod">
          <ac:chgData name="Hugo Bernier" userId="846ef6cd-3f11-462c-a4be-44fff9f1a751" providerId="ADAL" clId="{3DF4BFC4-83D0-44BC-8F31-69AD13DC22A6}" dt="2021-07-01T05:20:10.443" v="19" actId="1036"/>
          <ac:spMkLst>
            <pc:docMk/>
            <pc:sldMk cId="915949081" sldId="2134805595"/>
            <ac:spMk id="12" creationId="{2E2C9E5A-607A-4CAF-B8BA-DE4EFF891BA2}"/>
          </ac:spMkLst>
        </pc:spChg>
        <pc:spChg chg="add mod">
          <ac:chgData name="Hugo Bernier" userId="846ef6cd-3f11-462c-a4be-44fff9f1a751" providerId="ADAL" clId="{3DF4BFC4-83D0-44BC-8F31-69AD13DC22A6}" dt="2021-07-01T05:27:31.742" v="75" actId="1037"/>
          <ac:spMkLst>
            <pc:docMk/>
            <pc:sldMk cId="915949081" sldId="2134805595"/>
            <ac:spMk id="14" creationId="{2B47AC36-F084-4E9B-8067-8D1E40BA64C6}"/>
          </ac:spMkLst>
        </pc:spChg>
        <pc:picChg chg="mod">
          <ac:chgData name="Hugo Bernier" userId="846ef6cd-3f11-462c-a4be-44fff9f1a751" providerId="ADAL" clId="{3DF4BFC4-83D0-44BC-8F31-69AD13DC22A6}" dt="2021-07-01T05:28:53.017" v="81" actId="1076"/>
          <ac:picMkLst>
            <pc:docMk/>
            <pc:sldMk cId="915949081" sldId="2134805595"/>
            <ac:picMk id="10" creationId="{3D8219D6-6142-4D50-A849-E6F157AB073A}"/>
          </ac:picMkLst>
        </pc:picChg>
      </pc:sldChg>
    </pc:docChg>
  </pc:docChgLst>
  <pc:docChgLst>
    <pc:chgData name="Wajeed Shaikh" userId="943a82b8-fdb9-4dbf-aa6c-31e37bb9aed6" providerId="ADAL" clId="{8AEC1651-3315-430C-A863-BFF31298E72F}"/>
    <pc:docChg chg="undo custSel modSld">
      <pc:chgData name="Wajeed Shaikh" userId="943a82b8-fdb9-4dbf-aa6c-31e37bb9aed6" providerId="ADAL" clId="{8AEC1651-3315-430C-A863-BFF31298E72F}" dt="2022-03-22T05:04:43.696" v="405" actId="15"/>
      <pc:docMkLst>
        <pc:docMk/>
      </pc:docMkLst>
      <pc:sldChg chg="addSp delSp modSp mod modNotesTx">
        <pc:chgData name="Wajeed Shaikh" userId="943a82b8-fdb9-4dbf-aa6c-31e37bb9aed6" providerId="ADAL" clId="{8AEC1651-3315-430C-A863-BFF31298E72F}" dt="2022-03-22T05:04:43.696" v="405" actId="15"/>
        <pc:sldMkLst>
          <pc:docMk/>
          <pc:sldMk cId="2705926738" sldId="2145707274"/>
        </pc:sldMkLst>
        <pc:spChg chg="mod">
          <ac:chgData name="Wajeed Shaikh" userId="943a82b8-fdb9-4dbf-aa6c-31e37bb9aed6" providerId="ADAL" clId="{8AEC1651-3315-430C-A863-BFF31298E72F}" dt="2022-03-22T04:36:27.760" v="82" actId="1076"/>
          <ac:spMkLst>
            <pc:docMk/>
            <pc:sldMk cId="2705926738" sldId="2145707274"/>
            <ac:spMk id="4" creationId="{D229999F-9AD8-471A-A04E-25A88B17DA12}"/>
          </ac:spMkLst>
        </pc:spChg>
        <pc:spChg chg="add mod">
          <ac:chgData name="Wajeed Shaikh" userId="943a82b8-fdb9-4dbf-aa6c-31e37bb9aed6" providerId="ADAL" clId="{8AEC1651-3315-430C-A863-BFF31298E72F}" dt="2022-03-22T04:42:02.979" v="125" actId="1076"/>
          <ac:spMkLst>
            <pc:docMk/>
            <pc:sldMk cId="2705926738" sldId="2145707274"/>
            <ac:spMk id="11" creationId="{1E91C809-8AD9-4CFE-8536-EF9A735C76B7}"/>
          </ac:spMkLst>
        </pc:spChg>
        <pc:spChg chg="mod">
          <ac:chgData name="Wajeed Shaikh" userId="943a82b8-fdb9-4dbf-aa6c-31e37bb9aed6" providerId="ADAL" clId="{8AEC1651-3315-430C-A863-BFF31298E72F}" dt="2022-03-22T04:39:23.264" v="99" actId="14100"/>
          <ac:spMkLst>
            <pc:docMk/>
            <pc:sldMk cId="2705926738" sldId="2145707274"/>
            <ac:spMk id="13" creationId="{8C27AAF9-B019-4867-8FA2-F8A8405DC2B0}"/>
          </ac:spMkLst>
        </pc:spChg>
        <pc:spChg chg="del">
          <ac:chgData name="Wajeed Shaikh" userId="943a82b8-fdb9-4dbf-aa6c-31e37bb9aed6" providerId="ADAL" clId="{8AEC1651-3315-430C-A863-BFF31298E72F}" dt="2022-03-22T04:34:00.565" v="35" actId="478"/>
          <ac:spMkLst>
            <pc:docMk/>
            <pc:sldMk cId="2705926738" sldId="2145707274"/>
            <ac:spMk id="14" creationId="{0B696375-52F9-494F-AEB6-B2893B41B0B5}"/>
          </ac:spMkLst>
        </pc:spChg>
        <pc:spChg chg="add mod">
          <ac:chgData name="Wajeed Shaikh" userId="943a82b8-fdb9-4dbf-aa6c-31e37bb9aed6" providerId="ADAL" clId="{8AEC1651-3315-430C-A863-BFF31298E72F}" dt="2022-03-22T04:46:41.738" v="188" actId="3626"/>
          <ac:spMkLst>
            <pc:docMk/>
            <pc:sldMk cId="2705926738" sldId="2145707274"/>
            <ac:spMk id="20" creationId="{C0892F02-EC04-4E87-93FE-AAE736270E26}"/>
          </ac:spMkLst>
        </pc:spChg>
        <pc:spChg chg="del">
          <ac:chgData name="Wajeed Shaikh" userId="943a82b8-fdb9-4dbf-aa6c-31e37bb9aed6" providerId="ADAL" clId="{8AEC1651-3315-430C-A863-BFF31298E72F}" dt="2022-03-22T04:33:57.741" v="34" actId="478"/>
          <ac:spMkLst>
            <pc:docMk/>
            <pc:sldMk cId="2705926738" sldId="2145707274"/>
            <ac:spMk id="21" creationId="{11192949-67D0-4D85-A1D4-D7D16EAAF2C3}"/>
          </ac:spMkLst>
        </pc:spChg>
        <pc:spChg chg="add del mod">
          <ac:chgData name="Wajeed Shaikh" userId="943a82b8-fdb9-4dbf-aa6c-31e37bb9aed6" providerId="ADAL" clId="{8AEC1651-3315-430C-A863-BFF31298E72F}" dt="2022-03-22T04:49:04.693" v="207" actId="478"/>
          <ac:spMkLst>
            <pc:docMk/>
            <pc:sldMk cId="2705926738" sldId="2145707274"/>
            <ac:spMk id="22" creationId="{E7414C4A-EB2B-455E-8945-86D856D3607B}"/>
          </ac:spMkLst>
        </pc:spChg>
        <pc:spChg chg="add mod">
          <ac:chgData name="Wajeed Shaikh" userId="943a82b8-fdb9-4dbf-aa6c-31e37bb9aed6" providerId="ADAL" clId="{8AEC1651-3315-430C-A863-BFF31298E72F}" dt="2022-03-22T04:49:48.325" v="221" actId="1076"/>
          <ac:spMkLst>
            <pc:docMk/>
            <pc:sldMk cId="2705926738" sldId="2145707274"/>
            <ac:spMk id="23" creationId="{A2450CC2-0D85-43EC-8DA3-595A6ED0E98F}"/>
          </ac:spMkLst>
        </pc:spChg>
        <pc:spChg chg="add mod">
          <ac:chgData name="Wajeed Shaikh" userId="943a82b8-fdb9-4dbf-aa6c-31e37bb9aed6" providerId="ADAL" clId="{8AEC1651-3315-430C-A863-BFF31298E72F}" dt="2022-03-22T04:50:08.032" v="227" actId="1076"/>
          <ac:spMkLst>
            <pc:docMk/>
            <pc:sldMk cId="2705926738" sldId="2145707274"/>
            <ac:spMk id="24" creationId="{7B13B4AF-0AD9-4A71-8790-5424628686E5}"/>
          </ac:spMkLst>
        </pc:spChg>
        <pc:spChg chg="add mod">
          <ac:chgData name="Wajeed Shaikh" userId="943a82b8-fdb9-4dbf-aa6c-31e37bb9aed6" providerId="ADAL" clId="{8AEC1651-3315-430C-A863-BFF31298E72F}" dt="2022-03-22T04:49:33.330" v="217" actId="1076"/>
          <ac:spMkLst>
            <pc:docMk/>
            <pc:sldMk cId="2705926738" sldId="2145707274"/>
            <ac:spMk id="25" creationId="{08AA88E9-53A3-4D01-AFB1-A67C77DE2A9F}"/>
          </ac:spMkLst>
        </pc:spChg>
        <pc:spChg chg="mod">
          <ac:chgData name="Wajeed Shaikh" userId="943a82b8-fdb9-4dbf-aa6c-31e37bb9aed6" providerId="ADAL" clId="{8AEC1651-3315-430C-A863-BFF31298E72F}" dt="2022-03-22T04:38:22.160" v="96" actId="1076"/>
          <ac:spMkLst>
            <pc:docMk/>
            <pc:sldMk cId="2705926738" sldId="2145707274"/>
            <ac:spMk id="33" creationId="{94DB5CBE-95AD-4FC6-8C7B-739B6EB97627}"/>
          </ac:spMkLst>
        </pc:spChg>
        <pc:spChg chg="del mod">
          <ac:chgData name="Wajeed Shaikh" userId="943a82b8-fdb9-4dbf-aa6c-31e37bb9aed6" providerId="ADAL" clId="{8AEC1651-3315-430C-A863-BFF31298E72F}" dt="2022-03-22T04:41:09.201" v="110" actId="478"/>
          <ac:spMkLst>
            <pc:docMk/>
            <pc:sldMk cId="2705926738" sldId="2145707274"/>
            <ac:spMk id="40" creationId="{E82BDAF5-14C5-443D-B997-D4F5D169C6A6}"/>
          </ac:spMkLst>
        </pc:spChg>
        <pc:spChg chg="add mod">
          <ac:chgData name="Wajeed Shaikh" userId="943a82b8-fdb9-4dbf-aa6c-31e37bb9aed6" providerId="ADAL" clId="{8AEC1651-3315-430C-A863-BFF31298E72F}" dt="2022-03-22T04:46:54.229" v="189" actId="3626"/>
          <ac:spMkLst>
            <pc:docMk/>
            <pc:sldMk cId="2705926738" sldId="2145707274"/>
            <ac:spMk id="44" creationId="{9E473C1C-4D75-442E-AB1B-6D52056EEBFF}"/>
          </ac:spMkLst>
        </pc:spChg>
        <pc:spChg chg="mod">
          <ac:chgData name="Wajeed Shaikh" userId="943a82b8-fdb9-4dbf-aa6c-31e37bb9aed6" providerId="ADAL" clId="{8AEC1651-3315-430C-A863-BFF31298E72F}" dt="2022-03-22T04:46:22.848" v="185" actId="1076"/>
          <ac:spMkLst>
            <pc:docMk/>
            <pc:sldMk cId="2705926738" sldId="2145707274"/>
            <ac:spMk id="47" creationId="{F05A7CAD-B01F-4C67-92E2-EC8910A4A71C}"/>
          </ac:spMkLst>
        </pc:spChg>
        <pc:spChg chg="add mod">
          <ac:chgData name="Wajeed Shaikh" userId="943a82b8-fdb9-4dbf-aa6c-31e37bb9aed6" providerId="ADAL" clId="{8AEC1651-3315-430C-A863-BFF31298E72F}" dt="2022-03-22T04:41:19.107" v="116" actId="14100"/>
          <ac:spMkLst>
            <pc:docMk/>
            <pc:sldMk cId="2705926738" sldId="2145707274"/>
            <ac:spMk id="48" creationId="{D8D11F0F-488F-4FA5-9758-85820910E7BA}"/>
          </ac:spMkLst>
        </pc:spChg>
        <pc:spChg chg="mod">
          <ac:chgData name="Wajeed Shaikh" userId="943a82b8-fdb9-4dbf-aa6c-31e37bb9aed6" providerId="ADAL" clId="{8AEC1651-3315-430C-A863-BFF31298E72F}" dt="2022-03-22T04:46:14.276" v="182" actId="1076"/>
          <ac:spMkLst>
            <pc:docMk/>
            <pc:sldMk cId="2705926738" sldId="2145707274"/>
            <ac:spMk id="50" creationId="{3886C967-42FA-4EF8-9DEA-4AF24ECC189E}"/>
          </ac:spMkLst>
        </pc:spChg>
        <pc:spChg chg="mod">
          <ac:chgData name="Wajeed Shaikh" userId="943a82b8-fdb9-4dbf-aa6c-31e37bb9aed6" providerId="ADAL" clId="{8AEC1651-3315-430C-A863-BFF31298E72F}" dt="2022-03-22T04:46:22.848" v="185" actId="1076"/>
          <ac:spMkLst>
            <pc:docMk/>
            <pc:sldMk cId="2705926738" sldId="2145707274"/>
            <ac:spMk id="53" creationId="{213D6240-F005-477F-BE0F-71BA0B1AC9DF}"/>
          </ac:spMkLst>
        </pc:spChg>
        <pc:spChg chg="mod">
          <ac:chgData name="Wajeed Shaikh" userId="943a82b8-fdb9-4dbf-aa6c-31e37bb9aed6" providerId="ADAL" clId="{8AEC1651-3315-430C-A863-BFF31298E72F}" dt="2022-03-22T04:46:09.861" v="180" actId="1076"/>
          <ac:spMkLst>
            <pc:docMk/>
            <pc:sldMk cId="2705926738" sldId="2145707274"/>
            <ac:spMk id="57" creationId="{FC22F057-8BD0-445C-A53A-D1A60C25A3B6}"/>
          </ac:spMkLst>
        </pc:spChg>
        <pc:spChg chg="mod">
          <ac:chgData name="Wajeed Shaikh" userId="943a82b8-fdb9-4dbf-aa6c-31e37bb9aed6" providerId="ADAL" clId="{8AEC1651-3315-430C-A863-BFF31298E72F}" dt="2022-03-22T04:31:03.038" v="22" actId="20577"/>
          <ac:spMkLst>
            <pc:docMk/>
            <pc:sldMk cId="2705926738" sldId="2145707274"/>
            <ac:spMk id="65" creationId="{20B00786-2330-4F60-AEFD-545A4DAE0F4D}"/>
          </ac:spMkLst>
        </pc:spChg>
        <pc:spChg chg="mod">
          <ac:chgData name="Wajeed Shaikh" userId="943a82b8-fdb9-4dbf-aa6c-31e37bb9aed6" providerId="ADAL" clId="{8AEC1651-3315-430C-A863-BFF31298E72F}" dt="2022-03-22T04:46:22.848" v="185" actId="1076"/>
          <ac:spMkLst>
            <pc:docMk/>
            <pc:sldMk cId="2705926738" sldId="2145707274"/>
            <ac:spMk id="69" creationId="{EC852C63-EF80-41C2-805D-D65B08C739FF}"/>
          </ac:spMkLst>
        </pc:spChg>
        <pc:spChg chg="mod">
          <ac:chgData name="Wajeed Shaikh" userId="943a82b8-fdb9-4dbf-aa6c-31e37bb9aed6" providerId="ADAL" clId="{8AEC1651-3315-430C-A863-BFF31298E72F}" dt="2022-03-22T04:46:09.861" v="180" actId="1076"/>
          <ac:spMkLst>
            <pc:docMk/>
            <pc:sldMk cId="2705926738" sldId="2145707274"/>
            <ac:spMk id="71" creationId="{CC19A294-B240-4978-9C3D-91BE1A4F0CA4}"/>
          </ac:spMkLst>
        </pc:spChg>
        <pc:spChg chg="mod">
          <ac:chgData name="Wajeed Shaikh" userId="943a82b8-fdb9-4dbf-aa6c-31e37bb9aed6" providerId="ADAL" clId="{8AEC1651-3315-430C-A863-BFF31298E72F}" dt="2022-03-22T04:46:09.861" v="180" actId="1076"/>
          <ac:spMkLst>
            <pc:docMk/>
            <pc:sldMk cId="2705926738" sldId="2145707274"/>
            <ac:spMk id="72" creationId="{7BB72DDA-4ABC-4FF2-B8AF-708F4BF16050}"/>
          </ac:spMkLst>
        </pc:spChg>
        <pc:spChg chg="mod">
          <ac:chgData name="Wajeed Shaikh" userId="943a82b8-fdb9-4dbf-aa6c-31e37bb9aed6" providerId="ADAL" clId="{8AEC1651-3315-430C-A863-BFF31298E72F}" dt="2022-03-22T04:46:26.527" v="186" actId="1076"/>
          <ac:spMkLst>
            <pc:docMk/>
            <pc:sldMk cId="2705926738" sldId="2145707274"/>
            <ac:spMk id="73" creationId="{1F207C2B-FC32-45FD-8665-FEC0532C2A3E}"/>
          </ac:spMkLst>
        </pc:spChg>
        <pc:picChg chg="add del mod">
          <ac:chgData name="Wajeed Shaikh" userId="943a82b8-fdb9-4dbf-aa6c-31e37bb9aed6" providerId="ADAL" clId="{8AEC1651-3315-430C-A863-BFF31298E72F}" dt="2022-03-22T05:00:00.787" v="396" actId="478"/>
          <ac:picMkLst>
            <pc:docMk/>
            <pc:sldMk cId="2705926738" sldId="2145707274"/>
            <ac:picMk id="5" creationId="{8515D40B-C94D-4F24-890A-7540B9D673CF}"/>
          </ac:picMkLst>
        </pc:picChg>
        <pc:picChg chg="add mod">
          <ac:chgData name="Wajeed Shaikh" userId="943a82b8-fdb9-4dbf-aa6c-31e37bb9aed6" providerId="ADAL" clId="{8AEC1651-3315-430C-A863-BFF31298E72F}" dt="2022-03-22T05:00:18.589" v="403" actId="208"/>
          <ac:picMkLst>
            <pc:docMk/>
            <pc:sldMk cId="2705926738" sldId="2145707274"/>
            <ac:picMk id="27" creationId="{04DA1CB1-250B-45D4-9D43-89818C557436}"/>
          </ac:picMkLst>
        </pc:picChg>
        <pc:picChg chg="del">
          <ac:chgData name="Wajeed Shaikh" userId="943a82b8-fdb9-4dbf-aa6c-31e37bb9aed6" providerId="ADAL" clId="{8AEC1651-3315-430C-A863-BFF31298E72F}" dt="2022-03-22T04:31:10.552" v="24" actId="478"/>
          <ac:picMkLst>
            <pc:docMk/>
            <pc:sldMk cId="2705926738" sldId="2145707274"/>
            <ac:picMk id="1026" creationId="{B00DD22E-9A37-40B4-9192-E393EF01DEE8}"/>
          </ac:picMkLst>
        </pc:picChg>
        <pc:picChg chg="add mod">
          <ac:chgData name="Wajeed Shaikh" userId="943a82b8-fdb9-4dbf-aa6c-31e37bb9aed6" providerId="ADAL" clId="{8AEC1651-3315-430C-A863-BFF31298E72F}" dt="2022-03-22T04:50:12.721" v="228" actId="14100"/>
          <ac:picMkLst>
            <pc:docMk/>
            <pc:sldMk cId="2705926738" sldId="2145707274"/>
            <ac:picMk id="1028" creationId="{537CCD03-5C1D-44A1-A582-5016EC463D4E}"/>
          </ac:picMkLst>
        </pc:picChg>
        <pc:picChg chg="mod">
          <ac:chgData name="Wajeed Shaikh" userId="943a82b8-fdb9-4dbf-aa6c-31e37bb9aed6" providerId="ADAL" clId="{8AEC1651-3315-430C-A863-BFF31298E72F}" dt="2022-03-22T04:46:09.861" v="180" actId="1076"/>
          <ac:picMkLst>
            <pc:docMk/>
            <pc:sldMk cId="2705926738" sldId="2145707274"/>
            <ac:picMk id="7168" creationId="{276C8A4C-0EA9-4228-AC81-3980D5DFB98C}"/>
          </ac:picMkLst>
        </pc:picChg>
        <pc:picChg chg="mod">
          <ac:chgData name="Wajeed Shaikh" userId="943a82b8-fdb9-4dbf-aa6c-31e37bb9aed6" providerId="ADAL" clId="{8AEC1651-3315-430C-A863-BFF31298E72F}" dt="2022-03-22T04:46:09.861" v="180" actId="1076"/>
          <ac:picMkLst>
            <pc:docMk/>
            <pc:sldMk cId="2705926738" sldId="2145707274"/>
            <ac:picMk id="7172" creationId="{8EEEBE7D-014C-477F-9067-F5829C98ADB1}"/>
          </ac:picMkLst>
        </pc:picChg>
        <pc:picChg chg="mod">
          <ac:chgData name="Wajeed Shaikh" userId="943a82b8-fdb9-4dbf-aa6c-31e37bb9aed6" providerId="ADAL" clId="{8AEC1651-3315-430C-A863-BFF31298E72F}" dt="2022-03-22T04:46:09.861" v="180" actId="1076"/>
          <ac:picMkLst>
            <pc:docMk/>
            <pc:sldMk cId="2705926738" sldId="2145707274"/>
            <ac:picMk id="7178" creationId="{1CD58CA5-73DB-4BE5-AF60-D174B6F0A68F}"/>
          </ac:picMkLst>
        </pc:picChg>
        <pc:picChg chg="mod">
          <ac:chgData name="Wajeed Shaikh" userId="943a82b8-fdb9-4dbf-aa6c-31e37bb9aed6" providerId="ADAL" clId="{8AEC1651-3315-430C-A863-BFF31298E72F}" dt="2022-03-22T04:46:09.861" v="180" actId="1076"/>
          <ac:picMkLst>
            <pc:docMk/>
            <pc:sldMk cId="2705926738" sldId="2145707274"/>
            <ac:picMk id="7179" creationId="{A96C088D-C357-435C-86AF-5A60EF749330}"/>
          </ac:picMkLst>
        </pc:picChg>
        <pc:picChg chg="del">
          <ac:chgData name="Wajeed Shaikh" userId="943a82b8-fdb9-4dbf-aa6c-31e37bb9aed6" providerId="ADAL" clId="{8AEC1651-3315-430C-A863-BFF31298E72F}" dt="2022-03-22T04:31:09.225" v="23" actId="478"/>
          <ac:picMkLst>
            <pc:docMk/>
            <pc:sldMk cId="2705926738" sldId="2145707274"/>
            <ac:picMk id="7187" creationId="{44577A9B-9B83-46DC-A452-5330220B7D28}"/>
          </ac:picMkLst>
        </pc:picChg>
      </pc:sldChg>
    </pc:docChg>
  </pc:docChgLst>
  <pc:docChgLst>
    <pc:chgData name="Amelia Casciola" userId="S::acasciola@microsoft.com::c519f697-6c69-4402-bcb4-3abca534cc11" providerId="AD" clId="Web-{ED66D0B7-9B74-B64A-15F6-EC0F3D49C0B1}"/>
    <pc:docChg chg="modSld">
      <pc:chgData name="Amelia Casciola" userId="S::acasciola@microsoft.com::c519f697-6c69-4402-bcb4-3abca534cc11" providerId="AD" clId="Web-{ED66D0B7-9B74-B64A-15F6-EC0F3D49C0B1}" dt="2022-04-25T22:44:34.998" v="125"/>
      <pc:docMkLst>
        <pc:docMk/>
      </pc:docMkLst>
      <pc:sldChg chg="addSp modSp mod modShow">
        <pc:chgData name="Amelia Casciola" userId="S::acasciola@microsoft.com::c519f697-6c69-4402-bcb4-3abca534cc11" providerId="AD" clId="Web-{ED66D0B7-9B74-B64A-15F6-EC0F3D49C0B1}" dt="2022-04-25T22:44:34.998" v="125"/>
        <pc:sldMkLst>
          <pc:docMk/>
          <pc:sldMk cId="2947806181" sldId="2145707277"/>
        </pc:sldMkLst>
        <pc:spChg chg="mod">
          <ac:chgData name="Amelia Casciola" userId="S::acasciola@microsoft.com::c519f697-6c69-4402-bcb4-3abca534cc11" providerId="AD" clId="Web-{ED66D0B7-9B74-B64A-15F6-EC0F3D49C0B1}" dt="2022-04-25T22:42:58.824" v="113" actId="20577"/>
          <ac:spMkLst>
            <pc:docMk/>
            <pc:sldMk cId="2947806181" sldId="2145707277"/>
            <ac:spMk id="4" creationId="{FA95E8B9-B363-ED1B-F3D4-C3153E17D846}"/>
          </ac:spMkLst>
        </pc:spChg>
        <pc:spChg chg="mod">
          <ac:chgData name="Amelia Casciola" userId="S::acasciola@microsoft.com::c519f697-6c69-4402-bcb4-3abca534cc11" providerId="AD" clId="Web-{ED66D0B7-9B74-B64A-15F6-EC0F3D49C0B1}" dt="2022-04-25T22:43:21.340" v="115" actId="20577"/>
          <ac:spMkLst>
            <pc:docMk/>
            <pc:sldMk cId="2947806181" sldId="2145707277"/>
            <ac:spMk id="5" creationId="{48C1518E-FF7F-819F-56F0-D28A5D87B0E6}"/>
          </ac:spMkLst>
        </pc:spChg>
        <pc:picChg chg="add mod">
          <ac:chgData name="Amelia Casciola" userId="S::acasciola@microsoft.com::c519f697-6c69-4402-bcb4-3abca534cc11" providerId="AD" clId="Web-{ED66D0B7-9B74-B64A-15F6-EC0F3D49C0B1}" dt="2022-04-25T22:44:03.732" v="124" actId="1076"/>
          <ac:picMkLst>
            <pc:docMk/>
            <pc:sldMk cId="2947806181" sldId="2145707277"/>
            <ac:picMk id="2" creationId="{882E1027-C450-5832-9BCA-41A03EBD60BA}"/>
          </ac:picMkLst>
        </pc:picChg>
      </pc:sldChg>
    </pc:docChg>
  </pc:docChgLst>
  <pc:docChgLst>
    <pc:chgData name="Alex Terentiev" userId="S::at_sharepointalist.com#ext#@microsoft.onmicrosoft.com::81fec025-7b20-4143-87df-5a8bc15ed689" providerId="AD" clId="Web-{6F69028E-AFBE-4D3B-B1D7-031A27E80516}"/>
    <pc:docChg chg="modSld">
      <pc:chgData name="Alex Terentiev" userId="S::at_sharepointalist.com#ext#@microsoft.onmicrosoft.com::81fec025-7b20-4143-87df-5a8bc15ed689" providerId="AD" clId="Web-{6F69028E-AFBE-4D3B-B1D7-031A27E80516}" dt="2021-02-23T20:22:21.888" v="0"/>
      <pc:docMkLst>
        <pc:docMk/>
      </pc:docMkLst>
      <pc:sldChg chg="delSp">
        <pc:chgData name="Alex Terentiev" userId="S::at_sharepointalist.com#ext#@microsoft.onmicrosoft.com::81fec025-7b20-4143-87df-5a8bc15ed689" providerId="AD" clId="Web-{6F69028E-AFBE-4D3B-B1D7-031A27E80516}" dt="2021-02-23T20:22:21.888" v="0"/>
        <pc:sldMkLst>
          <pc:docMk/>
          <pc:sldMk cId="4037611923" sldId="3334"/>
        </pc:sldMkLst>
        <pc:spChg chg="del">
          <ac:chgData name="Alex Terentiev" userId="S::at_sharepointalist.com#ext#@microsoft.onmicrosoft.com::81fec025-7b20-4143-87df-5a8bc15ed689" providerId="AD" clId="Web-{6F69028E-AFBE-4D3B-B1D7-031A27E80516}" dt="2021-02-23T20:22:21.888" v="0"/>
          <ac:spMkLst>
            <pc:docMk/>
            <pc:sldMk cId="4037611923" sldId="3334"/>
            <ac:spMk id="4" creationId="{A720A52E-4BB1-4491-A231-74686D0707C6}"/>
          </ac:spMkLst>
        </pc:spChg>
      </pc:sldChg>
    </pc:docChg>
  </pc:docChgLst>
  <pc:docChgLst>
    <pc:chgData name="Julie Turner" userId="S::julie.turner_sympraxisconsulting.com#ext#@microsoft.onmicrosoft.com::51f00042-4c48-4111-9ee4-670ef2fc7d0e" providerId="AD" clId="Web-{C44CAA72-42E9-42DE-8167-0AEFDF9A1F75}"/>
    <pc:docChg chg="modSld">
      <pc:chgData name="Julie Turner" userId="S::julie.turner_sympraxisconsulting.com#ext#@microsoft.onmicrosoft.com::51f00042-4c48-4111-9ee4-670ef2fc7d0e" providerId="AD" clId="Web-{C44CAA72-42E9-42DE-8167-0AEFDF9A1F75}" dt="2021-04-06T14:13:14.092" v="75" actId="20577"/>
      <pc:docMkLst>
        <pc:docMk/>
      </pc:docMkLst>
      <pc:sldChg chg="delSp modSp">
        <pc:chgData name="Julie Turner" userId="S::julie.turner_sympraxisconsulting.com#ext#@microsoft.onmicrosoft.com::51f00042-4c48-4111-9ee4-670ef2fc7d0e" providerId="AD" clId="Web-{C44CAA72-42E9-42DE-8167-0AEFDF9A1F75}" dt="2021-04-06T14:13:14.092" v="75" actId="20577"/>
        <pc:sldMkLst>
          <pc:docMk/>
          <pc:sldMk cId="2877399898" sldId="1623"/>
        </pc:sldMkLst>
        <pc:spChg chg="mod">
          <ac:chgData name="Julie Turner" userId="S::julie.turner_sympraxisconsulting.com#ext#@microsoft.onmicrosoft.com::51f00042-4c48-4111-9ee4-670ef2fc7d0e" providerId="AD" clId="Web-{C44CAA72-42E9-42DE-8167-0AEFDF9A1F75}" dt="2021-04-06T14:13:14.092" v="7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44CAA72-42E9-42DE-8167-0AEFDF9A1F75}" dt="2021-04-06T14:10:29.524" v="0"/>
          <ac:spMkLst>
            <pc:docMk/>
            <pc:sldMk cId="2877399898" sldId="1623"/>
            <ac:spMk id="20" creationId="{5E766839-D6FD-4176-A8B8-D9EA1821C49C}"/>
          </ac:spMkLst>
        </pc:spChg>
      </pc:sldChg>
    </pc:docChg>
  </pc:docChgLst>
  <pc:docChgLst>
    <pc:chgData name="David Warner" userId="S::david_dwarnerii.com#ext#@microsoft.onmicrosoft.com::acafcf14-4098-4a83-9425-e73571277a06" providerId="AD" clId="Web-{66096EBC-CC68-4E93-AC3A-C0281C835B8E}"/>
    <pc:docChg chg="modSld">
      <pc:chgData name="David Warner" userId="S::david_dwarnerii.com#ext#@microsoft.onmicrosoft.com::acafcf14-4098-4a83-9425-e73571277a06" providerId="AD" clId="Web-{66096EBC-CC68-4E93-AC3A-C0281C835B8E}" dt="2021-07-12T13:32:00.972" v="3" actId="1076"/>
      <pc:docMkLst>
        <pc:docMk/>
      </pc:docMkLst>
      <pc:sldChg chg="modSp">
        <pc:chgData name="David Warner" userId="S::david_dwarnerii.com#ext#@microsoft.onmicrosoft.com::acafcf14-4098-4a83-9425-e73571277a06" providerId="AD" clId="Web-{66096EBC-CC68-4E93-AC3A-C0281C835B8E}" dt="2021-07-12T13:32:00.972" v="3" actId="1076"/>
        <pc:sldMkLst>
          <pc:docMk/>
          <pc:sldMk cId="357588276" sldId="2076136388"/>
        </pc:sldMkLst>
        <pc:spChg chg="mod">
          <ac:chgData name="David Warner" userId="S::david_dwarnerii.com#ext#@microsoft.onmicrosoft.com::acafcf14-4098-4a83-9425-e73571277a06" providerId="AD" clId="Web-{66096EBC-CC68-4E93-AC3A-C0281C835B8E}" dt="2021-07-12T13:32:00.972" v="3" actId="1076"/>
          <ac:spMkLst>
            <pc:docMk/>
            <pc:sldMk cId="357588276" sldId="2076136388"/>
            <ac:spMk id="2" creationId="{51129327-031B-48C4-A03A-93698193B7CF}"/>
          </ac:spMkLst>
        </pc:spChg>
        <pc:spChg chg="mod">
          <ac:chgData name="David Warner" userId="S::david_dwarnerii.com#ext#@microsoft.onmicrosoft.com::acafcf14-4098-4a83-9425-e73571277a06" providerId="AD" clId="Web-{66096EBC-CC68-4E93-AC3A-C0281C835B8E}" dt="2021-07-12T13:32:00.050" v="2" actId="20577"/>
          <ac:spMkLst>
            <pc:docMk/>
            <pc:sldMk cId="357588276" sldId="2076136388"/>
            <ac:spMk id="11" creationId="{03477876-6F7B-42BA-8034-F00C6D4D0825}"/>
          </ac:spMkLst>
        </pc:spChg>
      </pc:sldChg>
    </pc:docChg>
  </pc:docChgLst>
  <pc:docChgLst>
    <pc:chgData name="David Warner" userId="S::david_dwarnerii.com#ext#@microsoft.onmicrosoft.com::acafcf14-4098-4a83-9425-e73571277a06" providerId="AD" clId="Web-{08F590DD-8E73-4880-B810-DBCC53920030}"/>
    <pc:docChg chg="modSld">
      <pc:chgData name="David Warner" userId="S::david_dwarnerii.com#ext#@microsoft.onmicrosoft.com::acafcf14-4098-4a83-9425-e73571277a06" providerId="AD" clId="Web-{08F590DD-8E73-4880-B810-DBCC53920030}" dt="2021-05-17T14:39:28.542" v="26" actId="1076"/>
      <pc:docMkLst>
        <pc:docMk/>
      </pc:docMkLst>
      <pc:sldChg chg="modSp">
        <pc:chgData name="David Warner" userId="S::david_dwarnerii.com#ext#@microsoft.onmicrosoft.com::acafcf14-4098-4a83-9425-e73571277a06" providerId="AD" clId="Web-{08F590DD-8E73-4880-B810-DBCC53920030}" dt="2021-05-17T14:37:25.770" v="1" actId="20577"/>
        <pc:sldMkLst>
          <pc:docMk/>
          <pc:sldMk cId="287163252" sldId="1567"/>
        </pc:sldMkLst>
        <pc:spChg chg="mod">
          <ac:chgData name="David Warner" userId="S::david_dwarnerii.com#ext#@microsoft.onmicrosoft.com::acafcf14-4098-4a83-9425-e73571277a06" providerId="AD" clId="Web-{08F590DD-8E73-4880-B810-DBCC53920030}" dt="2021-05-17T14:37:25.770" v="1"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F590DD-8E73-4880-B810-DBCC53920030}" dt="2021-05-17T14:39:28.542" v="26" actId="1076"/>
        <pc:sldMkLst>
          <pc:docMk/>
          <pc:sldMk cId="357588276" sldId="2076136388"/>
        </pc:sldMkLst>
        <pc:spChg chg="mod">
          <ac:chgData name="David Warner" userId="S::david_dwarnerii.com#ext#@microsoft.onmicrosoft.com::acafcf14-4098-4a83-9425-e73571277a06" providerId="AD" clId="Web-{08F590DD-8E73-4880-B810-DBCC53920030}" dt="2021-05-17T14:38:09.804" v="14" actId="1076"/>
          <ac:spMkLst>
            <pc:docMk/>
            <pc:sldMk cId="357588276" sldId="2076136388"/>
            <ac:spMk id="9" creationId="{E00A4A7B-76F5-4DD2-BDB4-53AB1B34275B}"/>
          </ac:spMkLst>
        </pc:spChg>
        <pc:spChg chg="mod">
          <ac:chgData name="David Warner" userId="S::david_dwarnerii.com#ext#@microsoft.onmicrosoft.com::acafcf14-4098-4a83-9425-e73571277a06" providerId="AD" clId="Web-{08F590DD-8E73-4880-B810-DBCC53920030}" dt="2021-05-17T14:39:28.542" v="26"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08F590DD-8E73-4880-B810-DBCC53920030}" dt="2021-05-17T14:38:02.194" v="12"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08F590DD-8E73-4880-B810-DBCC53920030}" dt="2021-05-17T14:38:02.209" v="13" actId="1076"/>
          <ac:spMkLst>
            <pc:docMk/>
            <pc:sldMk cId="357588276" sldId="2076136388"/>
            <ac:spMk id="15" creationId="{C745FBD3-89F8-4AAA-B1B3-15710FCBC31B}"/>
          </ac:spMkLst>
        </pc:spChg>
        <pc:picChg chg="add del mod">
          <ac:chgData name="David Warner" userId="S::david_dwarnerii.com#ext#@microsoft.onmicrosoft.com::acafcf14-4098-4a83-9425-e73571277a06" providerId="AD" clId="Web-{08F590DD-8E73-4880-B810-DBCC53920030}" dt="2021-05-17T14:38:53.837" v="20"/>
          <ac:picMkLst>
            <pc:docMk/>
            <pc:sldMk cId="357588276" sldId="2076136388"/>
            <ac:picMk id="2" creationId="{9766D2EE-BB6B-4159-9849-E768631C4DAD}"/>
          </ac:picMkLst>
        </pc:picChg>
        <pc:picChg chg="add mod modCrop">
          <ac:chgData name="David Warner" userId="S::david_dwarnerii.com#ext#@microsoft.onmicrosoft.com::acafcf14-4098-4a83-9425-e73571277a06" providerId="AD" clId="Web-{08F590DD-8E73-4880-B810-DBCC53920030}" dt="2021-05-17T14:39:15.448" v="25"/>
          <ac:picMkLst>
            <pc:docMk/>
            <pc:sldMk cId="357588276" sldId="2076136388"/>
            <ac:picMk id="3" creationId="{B7484E08-5733-4C53-BD60-29A92A3B82B3}"/>
          </ac:picMkLst>
        </pc:picChg>
        <pc:picChg chg="del">
          <ac:chgData name="David Warner" userId="S::david_dwarnerii.com#ext#@microsoft.onmicrosoft.com::acafcf14-4098-4a83-9425-e73571277a06" providerId="AD" clId="Web-{08F590DD-8E73-4880-B810-DBCC53920030}" dt="2021-05-17T14:38:24.523" v="16"/>
          <ac:picMkLst>
            <pc:docMk/>
            <pc:sldMk cId="357588276" sldId="2076136388"/>
            <ac:picMk id="4" creationId="{5098438B-6D9D-41D8-8F2D-A60C72C07A52}"/>
          </ac:picMkLst>
        </pc:picChg>
      </pc:sldChg>
    </pc:docChg>
  </pc:docChgLst>
  <pc:docChgLst>
    <pc:chgData name="Julie Turner" userId="S::julie.turner_sympraxisconsulting.com#ext#@microsoft.onmicrosoft.com::51f00042-4c48-4111-9ee4-670ef2fc7d0e" providerId="AD" clId="Web-{4FD97CC6-F27D-4313-8013-6112A1ADE9F9}"/>
    <pc:docChg chg="modSld">
      <pc:chgData name="Julie Turner" userId="S::julie.turner_sympraxisconsulting.com#ext#@microsoft.onmicrosoft.com::51f00042-4c48-4111-9ee4-670ef2fc7d0e" providerId="AD" clId="Web-{4FD97CC6-F27D-4313-8013-6112A1ADE9F9}" dt="2021-01-25T18:07:39.731" v="98" actId="20577"/>
      <pc:docMkLst>
        <pc:docMk/>
      </pc:docMkLst>
      <pc:sldChg chg="delSp modSp">
        <pc:chgData name="Julie Turner" userId="S::julie.turner_sympraxisconsulting.com#ext#@microsoft.onmicrosoft.com::51f00042-4c48-4111-9ee4-670ef2fc7d0e" providerId="AD" clId="Web-{4FD97CC6-F27D-4313-8013-6112A1ADE9F9}" dt="2021-01-25T18:07:39.731" v="98" actId="20577"/>
        <pc:sldMkLst>
          <pc:docMk/>
          <pc:sldMk cId="2877399898" sldId="1623"/>
        </pc:sldMkLst>
        <pc:spChg chg="mod">
          <ac:chgData name="Julie Turner" userId="S::julie.turner_sympraxisconsulting.com#ext#@microsoft.onmicrosoft.com::51f00042-4c48-4111-9ee4-670ef2fc7d0e" providerId="AD" clId="Web-{4FD97CC6-F27D-4313-8013-6112A1ADE9F9}" dt="2021-01-25T18:07:39.731" v="9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FD97CC6-F27D-4313-8013-6112A1ADE9F9}" dt="2021-01-25T18:04:48.712" v="0"/>
          <ac:spMkLst>
            <pc:docMk/>
            <pc:sldMk cId="2877399898" sldId="1623"/>
            <ac:spMk id="5" creationId="{863E507B-3862-47F7-9B43-BEA48B6FD84B}"/>
          </ac:spMkLst>
        </pc:spChg>
      </pc:sldChg>
    </pc:docChg>
  </pc:docChgLst>
  <pc:docChgLst>
    <pc:chgData name="Hugo Bernier" userId="S::hugoabernier_live.ca#ext#@microsoft.onmicrosoft.com::f426aa56-ae13-42b9-a3d7-de947881cd11" providerId="AD" clId="Web-{DFF10387-FF9F-537B-5B03-FBB31FEEF7CE}"/>
    <pc:docChg chg="modSld">
      <pc:chgData name="Hugo Bernier" userId="S::hugoabernier_live.ca#ext#@microsoft.onmicrosoft.com::f426aa56-ae13-42b9-a3d7-de947881cd11" providerId="AD" clId="Web-{DFF10387-FF9F-537B-5B03-FBB31FEEF7CE}" dt="2021-02-11T04:42:21.625" v="2"/>
      <pc:docMkLst>
        <pc:docMk/>
      </pc:docMkLst>
      <pc:sldChg chg="delSp">
        <pc:chgData name="Hugo Bernier" userId="S::hugoabernier_live.ca#ext#@microsoft.onmicrosoft.com::f426aa56-ae13-42b9-a3d7-de947881cd11" providerId="AD" clId="Web-{DFF10387-FF9F-537B-5B03-FBB31FEEF7CE}" dt="2021-02-11T04:42:21.625" v="2"/>
        <pc:sldMkLst>
          <pc:docMk/>
          <pc:sldMk cId="1154834655" sldId="2076136390"/>
        </pc:sldMkLst>
        <pc:spChg chg="del">
          <ac:chgData name="Hugo Bernier" userId="S::hugoabernier_live.ca#ext#@microsoft.onmicrosoft.com::f426aa56-ae13-42b9-a3d7-de947881cd11" providerId="AD" clId="Web-{DFF10387-FF9F-537B-5B03-FBB31FEEF7CE}" dt="2021-02-11T04:42:08.265" v="0"/>
          <ac:spMkLst>
            <pc:docMk/>
            <pc:sldMk cId="1154834655" sldId="2076136390"/>
            <ac:spMk id="20" creationId="{BDF0D638-72CA-4649-B0F0-C583692A2DD6}"/>
          </ac:spMkLst>
        </pc:spChg>
        <pc:picChg chg="del">
          <ac:chgData name="Hugo Bernier" userId="S::hugoabernier_live.ca#ext#@microsoft.onmicrosoft.com::f426aa56-ae13-42b9-a3d7-de947881cd11" providerId="AD" clId="Web-{DFF10387-FF9F-537B-5B03-FBB31FEEF7CE}" dt="2021-02-11T04:42:19.672" v="1"/>
          <ac:picMkLst>
            <pc:docMk/>
            <pc:sldMk cId="1154834655" sldId="2076136390"/>
            <ac:picMk id="4" creationId="{2FA8F2F7-A6F3-47CE-99A9-3C4360BF3A28}"/>
          </ac:picMkLst>
        </pc:picChg>
        <pc:picChg chg="del">
          <ac:chgData name="Hugo Bernier" userId="S::hugoabernier_live.ca#ext#@microsoft.onmicrosoft.com::f426aa56-ae13-42b9-a3d7-de947881cd11" providerId="AD" clId="Web-{DFF10387-FF9F-537B-5B03-FBB31FEEF7CE}" dt="2021-02-11T04:42:21.625" v="2"/>
          <ac:picMkLst>
            <pc:docMk/>
            <pc:sldMk cId="1154834655" sldId="2076136390"/>
            <ac:picMk id="19" creationId="{CA7DAA47-0A58-434D-B908-88ECAA8FA890}"/>
          </ac:picMkLst>
        </pc:picChg>
      </pc:sldChg>
    </pc:docChg>
  </pc:docChgLst>
  <pc:docChgLst>
    <pc:chgData name="Brian Jackett" userId="e2c557f4-fffa-4012-a1e1-e15087bfdbac" providerId="ADAL" clId="{284A9B0F-CEB4-4B50-AA92-47EE385E1C74}"/>
    <pc:docChg chg="custSel modSld">
      <pc:chgData name="Brian Jackett" userId="e2c557f4-fffa-4012-a1e1-e15087bfdbac" providerId="ADAL" clId="{284A9B0F-CEB4-4B50-AA92-47EE385E1C74}" dt="2022-02-21T23:42:07.121" v="275" actId="1076"/>
      <pc:docMkLst>
        <pc:docMk/>
      </pc:docMkLst>
      <pc:sldChg chg="modSp">
        <pc:chgData name="Brian Jackett" userId="e2c557f4-fffa-4012-a1e1-e15087bfdbac" providerId="ADAL" clId="{284A9B0F-CEB4-4B50-AA92-47EE385E1C74}" dt="2022-02-21T23:33:21.882" v="2" actId="20577"/>
        <pc:sldMkLst>
          <pc:docMk/>
          <pc:sldMk cId="287163252" sldId="1567"/>
        </pc:sldMkLst>
        <pc:spChg chg="mod">
          <ac:chgData name="Brian Jackett" userId="e2c557f4-fffa-4012-a1e1-e15087bfdbac" providerId="ADAL" clId="{284A9B0F-CEB4-4B50-AA92-47EE385E1C74}" dt="2022-02-21T23:33:21.882" v="2" actId="20577"/>
          <ac:spMkLst>
            <pc:docMk/>
            <pc:sldMk cId="287163252" sldId="1567"/>
            <ac:spMk id="5" creationId="{9B6ECC88-D921-48D6-BA85-F52F354F9C35}"/>
          </ac:spMkLst>
        </pc:spChg>
      </pc:sldChg>
      <pc:sldChg chg="addSp delSp modSp mod">
        <pc:chgData name="Brian Jackett" userId="e2c557f4-fffa-4012-a1e1-e15087bfdbac" providerId="ADAL" clId="{284A9B0F-CEB4-4B50-AA92-47EE385E1C74}" dt="2022-02-21T23:42:07.121" v="275" actId="1076"/>
        <pc:sldMkLst>
          <pc:docMk/>
          <pc:sldMk cId="10702720" sldId="2079"/>
        </pc:sldMkLst>
        <pc:spChg chg="add mod">
          <ac:chgData name="Brian Jackett" userId="e2c557f4-fffa-4012-a1e1-e15087bfdbac" providerId="ADAL" clId="{284A9B0F-CEB4-4B50-AA92-47EE385E1C74}" dt="2022-02-21T23:35:01.239" v="26" actId="14100"/>
          <ac:spMkLst>
            <pc:docMk/>
            <pc:sldMk cId="10702720" sldId="2079"/>
            <ac:spMk id="2" creationId="{AFD08556-9E30-4611-AD16-04E2B0052663}"/>
          </ac:spMkLst>
        </pc:spChg>
        <pc:spChg chg="mod">
          <ac:chgData name="Brian Jackett" userId="e2c557f4-fffa-4012-a1e1-e15087bfdbac" providerId="ADAL" clId="{284A9B0F-CEB4-4B50-AA92-47EE385E1C74}" dt="2022-02-21T23:36:24.592" v="226" actId="20577"/>
          <ac:spMkLst>
            <pc:docMk/>
            <pc:sldMk cId="10702720" sldId="2079"/>
            <ac:spMk id="8" creationId="{00000000-0000-0000-0000-000000000000}"/>
          </ac:spMkLst>
        </pc:spChg>
        <pc:picChg chg="add mod">
          <ac:chgData name="Brian Jackett" userId="e2c557f4-fffa-4012-a1e1-e15087bfdbac" providerId="ADAL" clId="{284A9B0F-CEB4-4B50-AA92-47EE385E1C74}" dt="2022-02-21T23:39:06.936" v="240" actId="1076"/>
          <ac:picMkLst>
            <pc:docMk/>
            <pc:sldMk cId="10702720" sldId="2079"/>
            <ac:picMk id="6" creationId="{B55FB63F-6328-4215-9F16-2CE11F82DCF3}"/>
          </ac:picMkLst>
        </pc:picChg>
        <pc:picChg chg="del">
          <ac:chgData name="Brian Jackett" userId="e2c557f4-fffa-4012-a1e1-e15087bfdbac" providerId="ADAL" clId="{284A9B0F-CEB4-4B50-AA92-47EE385E1C74}" dt="2022-02-21T23:34:06.962" v="11" actId="478"/>
          <ac:picMkLst>
            <pc:docMk/>
            <pc:sldMk cId="10702720" sldId="2079"/>
            <ac:picMk id="9" creationId="{03D25AE4-82A4-4077-8551-E9675E12D022}"/>
          </ac:picMkLst>
        </pc:picChg>
        <pc:picChg chg="add mod">
          <ac:chgData name="Brian Jackett" userId="e2c557f4-fffa-4012-a1e1-e15087bfdbac" providerId="ADAL" clId="{284A9B0F-CEB4-4B50-AA92-47EE385E1C74}" dt="2022-02-21T23:39:55.867" v="265" actId="1076"/>
          <ac:picMkLst>
            <pc:docMk/>
            <pc:sldMk cId="10702720" sldId="2079"/>
            <ac:picMk id="12" creationId="{07EAC4AA-F81B-4A5D-80F7-2753860C8E38}"/>
          </ac:picMkLst>
        </pc:picChg>
        <pc:picChg chg="del">
          <ac:chgData name="Brian Jackett" userId="e2c557f4-fffa-4012-a1e1-e15087bfdbac" providerId="ADAL" clId="{284A9B0F-CEB4-4B50-AA92-47EE385E1C74}" dt="2022-02-21T23:34:06.962" v="11" actId="478"/>
          <ac:picMkLst>
            <pc:docMk/>
            <pc:sldMk cId="10702720" sldId="2079"/>
            <ac:picMk id="13" creationId="{FB711AFF-8242-495E-8B2D-598263361FEE}"/>
          </ac:picMkLst>
        </pc:picChg>
        <pc:picChg chg="add mod">
          <ac:chgData name="Brian Jackett" userId="e2c557f4-fffa-4012-a1e1-e15087bfdbac" providerId="ADAL" clId="{284A9B0F-CEB4-4B50-AA92-47EE385E1C74}" dt="2022-02-21T23:42:07.121" v="275" actId="1076"/>
          <ac:picMkLst>
            <pc:docMk/>
            <pc:sldMk cId="10702720" sldId="2079"/>
            <ac:picMk id="15" creationId="{868AE693-A79F-4DB3-9856-E6FFC28B49E3}"/>
          </ac:picMkLst>
        </pc:picChg>
        <pc:picChg chg="mod">
          <ac:chgData name="Brian Jackett" userId="e2c557f4-fffa-4012-a1e1-e15087bfdbac" providerId="ADAL" clId="{284A9B0F-CEB4-4B50-AA92-47EE385E1C74}" dt="2022-02-21T23:39:08.099" v="241" actId="1076"/>
          <ac:picMkLst>
            <pc:docMk/>
            <pc:sldMk cId="10702720" sldId="2079"/>
            <ac:picMk id="2052" creationId="{11CF9187-81B4-4186-B976-5D6E9E571406}"/>
          </ac:picMkLst>
        </pc:picChg>
      </pc:sldChg>
      <pc:sldChg chg="delSp modSp mod">
        <pc:chgData name="Brian Jackett" userId="e2c557f4-fffa-4012-a1e1-e15087bfdbac" providerId="ADAL" clId="{284A9B0F-CEB4-4B50-AA92-47EE385E1C74}" dt="2022-02-21T23:34:02.004" v="9" actId="1076"/>
        <pc:sldMkLst>
          <pc:docMk/>
          <pc:sldMk cId="4046856784" sldId="2134805599"/>
        </pc:sldMkLst>
        <pc:spChg chg="mod">
          <ac:chgData name="Brian Jackett" userId="e2c557f4-fffa-4012-a1e1-e15087bfdbac" providerId="ADAL" clId="{284A9B0F-CEB4-4B50-AA92-47EE385E1C74}" dt="2022-02-21T23:34:02.004" v="9" actId="1076"/>
          <ac:spMkLst>
            <pc:docMk/>
            <pc:sldMk cId="4046856784" sldId="2134805599"/>
            <ac:spMk id="2" creationId="{32C3A7C7-B46B-4265-ADC8-D755A0460965}"/>
          </ac:spMkLst>
        </pc:spChg>
        <pc:picChg chg="del">
          <ac:chgData name="Brian Jackett" userId="e2c557f4-fffa-4012-a1e1-e15087bfdbac" providerId="ADAL" clId="{284A9B0F-CEB4-4B50-AA92-47EE385E1C74}" dt="2022-02-21T23:34:00.289" v="7" actId="478"/>
          <ac:picMkLst>
            <pc:docMk/>
            <pc:sldMk cId="4046856784" sldId="2134805599"/>
            <ac:picMk id="11" creationId="{CFE31D90-AD79-4B9D-860E-4016FBDB064A}"/>
          </ac:picMkLst>
        </pc:picChg>
        <pc:picChg chg="del">
          <ac:chgData name="Brian Jackett" userId="e2c557f4-fffa-4012-a1e1-e15087bfdbac" providerId="ADAL" clId="{284A9B0F-CEB4-4B50-AA92-47EE385E1C74}" dt="2022-02-21T23:34:00.786" v="8" actId="478"/>
          <ac:picMkLst>
            <pc:docMk/>
            <pc:sldMk cId="4046856784" sldId="2134805599"/>
            <ac:picMk id="15" creationId="{7CFD8B2C-F7FE-49DF-BCB5-979294B7396C}"/>
          </ac:picMkLst>
        </pc:picChg>
        <pc:picChg chg="del">
          <ac:chgData name="Brian Jackett" userId="e2c557f4-fffa-4012-a1e1-e15087bfdbac" providerId="ADAL" clId="{284A9B0F-CEB4-4B50-AA92-47EE385E1C74}" dt="2022-02-21T23:33:58.977" v="5" actId="478"/>
          <ac:picMkLst>
            <pc:docMk/>
            <pc:sldMk cId="4046856784" sldId="2134805599"/>
            <ac:picMk id="18" creationId="{5DE4424F-286F-49BF-8926-DE144A7F036A}"/>
          </ac:picMkLst>
        </pc:picChg>
        <pc:picChg chg="del">
          <ac:chgData name="Brian Jackett" userId="e2c557f4-fffa-4012-a1e1-e15087bfdbac" providerId="ADAL" clId="{284A9B0F-CEB4-4B50-AA92-47EE385E1C74}" dt="2022-02-21T23:33:57.617" v="3" actId="478"/>
          <ac:picMkLst>
            <pc:docMk/>
            <pc:sldMk cId="4046856784" sldId="2134805599"/>
            <ac:picMk id="20" creationId="{0AD79D64-6027-4C35-85B9-B40B80BE5BBB}"/>
          </ac:picMkLst>
        </pc:picChg>
        <pc:picChg chg="del">
          <ac:chgData name="Brian Jackett" userId="e2c557f4-fffa-4012-a1e1-e15087bfdbac" providerId="ADAL" clId="{284A9B0F-CEB4-4B50-AA92-47EE385E1C74}" dt="2022-02-21T23:33:58.369" v="4" actId="478"/>
          <ac:picMkLst>
            <pc:docMk/>
            <pc:sldMk cId="4046856784" sldId="2134805599"/>
            <ac:picMk id="22" creationId="{6B04BA95-B3F8-45D6-99BC-0830D5BF7900}"/>
          </ac:picMkLst>
        </pc:picChg>
      </pc:sldChg>
    </pc:docChg>
  </pc:docChgLst>
  <pc:docChgLst>
    <pc:chgData name="Vesa Juvonen" userId="c7243be1-99a3-4752-ab2a-0cf698cf8236" providerId="ADAL" clId="{EC3908CC-47D1-458C-BB42-870FF93DC4B5}"/>
    <pc:docChg chg="undo custSel addSld delSld modSld modSection">
      <pc:chgData name="Vesa Juvonen" userId="c7243be1-99a3-4752-ab2a-0cf698cf8236" providerId="ADAL" clId="{EC3908CC-47D1-458C-BB42-870FF93DC4B5}" dt="2021-09-28T13:26:50.962" v="60" actId="113"/>
      <pc:docMkLst>
        <pc:docMk/>
      </pc:docMkLst>
      <pc:sldChg chg="addSp delSp modSp add del mod">
        <pc:chgData name="Vesa Juvonen" userId="c7243be1-99a3-4752-ab2a-0cf698cf8236" providerId="ADAL" clId="{EC3908CC-47D1-458C-BB42-870FF93DC4B5}" dt="2021-09-28T13:14:25.791" v="31" actId="1076"/>
        <pc:sldMkLst>
          <pc:docMk/>
          <pc:sldMk cId="10702720" sldId="2079"/>
        </pc:sldMkLst>
        <pc:spChg chg="del">
          <ac:chgData name="Vesa Juvonen" userId="c7243be1-99a3-4752-ab2a-0cf698cf8236" providerId="ADAL" clId="{EC3908CC-47D1-458C-BB42-870FF93DC4B5}" dt="2021-09-28T13:09:28.598" v="0" actId="478"/>
          <ac:spMkLst>
            <pc:docMk/>
            <pc:sldMk cId="10702720" sldId="2079"/>
            <ac:spMk id="4" creationId="{2166DEA8-709A-46FD-914E-5BEA07EF4372}"/>
          </ac:spMkLst>
        </pc:spChg>
        <pc:spChg chg="mod">
          <ac:chgData name="Vesa Juvonen" userId="c7243be1-99a3-4752-ab2a-0cf698cf8236" providerId="ADAL" clId="{EC3908CC-47D1-458C-BB42-870FF93DC4B5}" dt="2021-09-28T13:13:05.543" v="22" actId="113"/>
          <ac:spMkLst>
            <pc:docMk/>
            <pc:sldMk cId="10702720" sldId="2079"/>
            <ac:spMk id="8" creationId="{00000000-0000-0000-0000-000000000000}"/>
          </ac:spMkLst>
        </pc:spChg>
        <pc:picChg chg="del">
          <ac:chgData name="Vesa Juvonen" userId="c7243be1-99a3-4752-ab2a-0cf698cf8236" providerId="ADAL" clId="{EC3908CC-47D1-458C-BB42-870FF93DC4B5}" dt="2021-09-28T13:12:49.489" v="13" actId="478"/>
          <ac:picMkLst>
            <pc:docMk/>
            <pc:sldMk cId="10702720" sldId="2079"/>
            <ac:picMk id="2" creationId="{0913B2E8-3D45-40F1-A57E-7126D71349EA}"/>
          </ac:picMkLst>
        </pc:picChg>
        <pc:picChg chg="del mod">
          <ac:chgData name="Vesa Juvonen" userId="c7243be1-99a3-4752-ab2a-0cf698cf8236" providerId="ADAL" clId="{EC3908CC-47D1-458C-BB42-870FF93DC4B5}" dt="2021-09-28T13:09:31.515" v="2" actId="478"/>
          <ac:picMkLst>
            <pc:docMk/>
            <pc:sldMk cId="10702720" sldId="2079"/>
            <ac:picMk id="6" creationId="{8062DC70-738D-4BF3-B82F-A48B5D456839}"/>
          </ac:picMkLst>
        </pc:picChg>
        <pc:picChg chg="del">
          <ac:chgData name="Vesa Juvonen" userId="c7243be1-99a3-4752-ab2a-0cf698cf8236" providerId="ADAL" clId="{EC3908CC-47D1-458C-BB42-870FF93DC4B5}" dt="2021-09-28T13:09:31.515" v="2" actId="478"/>
          <ac:picMkLst>
            <pc:docMk/>
            <pc:sldMk cId="10702720" sldId="2079"/>
            <ac:picMk id="10" creationId="{C4A1B2D1-8D85-437E-A82F-800CB40ECF36}"/>
          </ac:picMkLst>
        </pc:picChg>
        <pc:picChg chg="add mod">
          <ac:chgData name="Vesa Juvonen" userId="c7243be1-99a3-4752-ab2a-0cf698cf8236" providerId="ADAL" clId="{EC3908CC-47D1-458C-BB42-870FF93DC4B5}" dt="2021-09-28T13:14:25.791" v="31" actId="1076"/>
          <ac:picMkLst>
            <pc:docMk/>
            <pc:sldMk cId="10702720" sldId="2079"/>
            <ac:picMk id="11" creationId="{DB94776E-C969-49AA-B30B-7F9167807E6B}"/>
          </ac:picMkLst>
        </pc:picChg>
        <pc:picChg chg="add mod">
          <ac:chgData name="Vesa Juvonen" userId="c7243be1-99a3-4752-ab2a-0cf698cf8236" providerId="ADAL" clId="{EC3908CC-47D1-458C-BB42-870FF93DC4B5}" dt="2021-09-28T13:14:25.791" v="31" actId="1076"/>
          <ac:picMkLst>
            <pc:docMk/>
            <pc:sldMk cId="10702720" sldId="2079"/>
            <ac:picMk id="13" creationId="{05539298-63AA-4CBC-98D1-AFF8A07159C8}"/>
          </ac:picMkLst>
        </pc:picChg>
      </pc:sldChg>
      <pc:sldChg chg="addSp">
        <pc:chgData name="Vesa Juvonen" userId="c7243be1-99a3-4752-ab2a-0cf698cf8236" providerId="ADAL" clId="{EC3908CC-47D1-458C-BB42-870FF93DC4B5}" dt="2021-09-28T13:12:01.890" v="6"/>
        <pc:sldMkLst>
          <pc:docMk/>
          <pc:sldMk cId="2503238799" sldId="2079"/>
        </pc:sldMkLst>
        <pc:spChg chg="add">
          <ac:chgData name="Vesa Juvonen" userId="c7243be1-99a3-4752-ab2a-0cf698cf8236" providerId="ADAL" clId="{EC3908CC-47D1-458C-BB42-870FF93DC4B5}" dt="2021-09-28T13:12:01.890" v="6"/>
          <ac:spMkLst>
            <pc:docMk/>
            <pc:sldMk cId="2503238799" sldId="2079"/>
            <ac:spMk id="4" creationId="{EC0AD0A5-2EFE-4811-A0A0-71C4DA3AE3E2}"/>
          </ac:spMkLst>
        </pc:spChg>
      </pc:sldChg>
      <pc:sldChg chg="add">
        <pc:chgData name="Vesa Juvonen" userId="c7243be1-99a3-4752-ab2a-0cf698cf8236" providerId="ADAL" clId="{EC3908CC-47D1-458C-BB42-870FF93DC4B5}" dt="2021-09-28T13:18:06.916" v="32" actId="22"/>
        <pc:sldMkLst>
          <pc:docMk/>
          <pc:sldMk cId="979604221" sldId="11618"/>
        </pc:sldMkLst>
      </pc:sldChg>
      <pc:sldChg chg="addSp delSp modSp mod">
        <pc:chgData name="Vesa Juvonen" userId="c7243be1-99a3-4752-ab2a-0cf698cf8236" providerId="ADAL" clId="{EC3908CC-47D1-458C-BB42-870FF93DC4B5}" dt="2021-09-28T13:25:30.712" v="56" actId="1076"/>
        <pc:sldMkLst>
          <pc:docMk/>
          <pc:sldMk cId="778883926" sldId="2076136264"/>
        </pc:sldMkLst>
        <pc:spChg chg="del">
          <ac:chgData name="Vesa Juvonen" userId="c7243be1-99a3-4752-ab2a-0cf698cf8236" providerId="ADAL" clId="{EC3908CC-47D1-458C-BB42-870FF93DC4B5}" dt="2021-09-28T13:24:48.592" v="43" actId="478"/>
          <ac:spMkLst>
            <pc:docMk/>
            <pc:sldMk cId="778883926" sldId="2076136264"/>
            <ac:spMk id="6" creationId="{D35044D9-3DA6-4776-A75E-7C1B074ABFB3}"/>
          </ac:spMkLst>
        </pc:spChg>
        <pc:spChg chg="mod">
          <ac:chgData name="Vesa Juvonen" userId="c7243be1-99a3-4752-ab2a-0cf698cf8236" providerId="ADAL" clId="{EC3908CC-47D1-458C-BB42-870FF93DC4B5}" dt="2021-09-28T13:25:05.700" v="50" actId="113"/>
          <ac:spMkLst>
            <pc:docMk/>
            <pc:sldMk cId="778883926" sldId="2076136264"/>
            <ac:spMk id="14" creationId="{953584C8-8734-42EA-AD16-6AA2B405D249}"/>
          </ac:spMkLst>
        </pc:spChg>
        <pc:picChg chg="del">
          <ac:chgData name="Vesa Juvonen" userId="c7243be1-99a3-4752-ab2a-0cf698cf8236" providerId="ADAL" clId="{EC3908CC-47D1-458C-BB42-870FF93DC4B5}" dt="2021-09-28T13:24:59.799" v="48" actId="478"/>
          <ac:picMkLst>
            <pc:docMk/>
            <pc:sldMk cId="778883926" sldId="2076136264"/>
            <ac:picMk id="3" creationId="{1FAF29EE-903F-4148-8A06-6EF666A956FE}"/>
          </ac:picMkLst>
        </pc:picChg>
        <pc:picChg chg="del">
          <ac:chgData name="Vesa Juvonen" userId="c7243be1-99a3-4752-ab2a-0cf698cf8236" providerId="ADAL" clId="{EC3908CC-47D1-458C-BB42-870FF93DC4B5}" dt="2021-09-28T13:24:59.799" v="48" actId="478"/>
          <ac:picMkLst>
            <pc:docMk/>
            <pc:sldMk cId="778883926" sldId="2076136264"/>
            <ac:picMk id="5" creationId="{3A20B25C-2E8F-4E4A-8FA2-7A954BB16314}"/>
          </ac:picMkLst>
        </pc:picChg>
        <pc:picChg chg="del">
          <ac:chgData name="Vesa Juvonen" userId="c7243be1-99a3-4752-ab2a-0cf698cf8236" providerId="ADAL" clId="{EC3908CC-47D1-458C-BB42-870FF93DC4B5}" dt="2021-09-28T13:24:59.799" v="48" actId="478"/>
          <ac:picMkLst>
            <pc:docMk/>
            <pc:sldMk cId="778883926" sldId="2076136264"/>
            <ac:picMk id="7" creationId="{CCC239A0-F1E5-46AE-AF0C-072F62C21C57}"/>
          </ac:picMkLst>
        </pc:picChg>
        <pc:picChg chg="add mod">
          <ac:chgData name="Vesa Juvonen" userId="c7243be1-99a3-4752-ab2a-0cf698cf8236" providerId="ADAL" clId="{EC3908CC-47D1-458C-BB42-870FF93DC4B5}" dt="2021-09-28T13:25:30.712" v="56" actId="1076"/>
          <ac:picMkLst>
            <pc:docMk/>
            <pc:sldMk cId="778883926" sldId="2076136264"/>
            <ac:picMk id="8" creationId="{2BD699B7-2189-47AA-BAC5-89BC54524251}"/>
          </ac:picMkLst>
        </pc:picChg>
        <pc:picChg chg="add mod">
          <ac:chgData name="Vesa Juvonen" userId="c7243be1-99a3-4752-ab2a-0cf698cf8236" providerId="ADAL" clId="{EC3908CC-47D1-458C-BB42-870FF93DC4B5}" dt="2021-09-28T13:25:29.452" v="55" actId="1076"/>
          <ac:picMkLst>
            <pc:docMk/>
            <pc:sldMk cId="778883926" sldId="2076136264"/>
            <ac:picMk id="10" creationId="{0CA5CE38-435B-4285-B3A7-ED1677DE6011}"/>
          </ac:picMkLst>
        </pc:picChg>
      </pc:sldChg>
      <pc:sldChg chg="modSp mod">
        <pc:chgData name="Vesa Juvonen" userId="c7243be1-99a3-4752-ab2a-0cf698cf8236" providerId="ADAL" clId="{EC3908CC-47D1-458C-BB42-870FF93DC4B5}" dt="2021-09-28T13:26:50.962" v="60" actId="113"/>
        <pc:sldMkLst>
          <pc:docMk/>
          <pc:sldMk cId="357588276" sldId="2076136388"/>
        </pc:sldMkLst>
        <pc:spChg chg="mod">
          <ac:chgData name="Vesa Juvonen" userId="c7243be1-99a3-4752-ab2a-0cf698cf8236" providerId="ADAL" clId="{EC3908CC-47D1-458C-BB42-870FF93DC4B5}" dt="2021-09-28T13:26:50.962" v="60" actId="113"/>
          <ac:spMkLst>
            <pc:docMk/>
            <pc:sldMk cId="357588276" sldId="2076136388"/>
            <ac:spMk id="10" creationId="{1E766323-85D0-46EC-88ED-617808B2C008}"/>
          </ac:spMkLst>
        </pc:spChg>
      </pc:sldChg>
      <pc:sldChg chg="addSp delSp modSp add mod delAnim">
        <pc:chgData name="Vesa Juvonen" userId="c7243be1-99a3-4752-ab2a-0cf698cf8236" providerId="ADAL" clId="{EC3908CC-47D1-458C-BB42-870FF93DC4B5}" dt="2021-09-28T13:24:27.858" v="42" actId="1076"/>
        <pc:sldMkLst>
          <pc:docMk/>
          <pc:sldMk cId="3652143241" sldId="2076137669"/>
        </pc:sldMkLst>
        <pc:picChg chg="del">
          <ac:chgData name="Vesa Juvonen" userId="c7243be1-99a3-4752-ab2a-0cf698cf8236" providerId="ADAL" clId="{EC3908CC-47D1-458C-BB42-870FF93DC4B5}" dt="2021-09-28T13:20:57.354" v="34" actId="478"/>
          <ac:picMkLst>
            <pc:docMk/>
            <pc:sldMk cId="3652143241" sldId="2076137669"/>
            <ac:picMk id="4" creationId="{CC8C4BD5-3F7F-4F53-B310-D44BA9021299}"/>
          </ac:picMkLst>
        </pc:picChg>
        <pc:picChg chg="add mod">
          <ac:chgData name="Vesa Juvonen" userId="c7243be1-99a3-4752-ab2a-0cf698cf8236" providerId="ADAL" clId="{EC3908CC-47D1-458C-BB42-870FF93DC4B5}" dt="2021-09-28T13:24:27.858" v="42" actId="1076"/>
          <ac:picMkLst>
            <pc:docMk/>
            <pc:sldMk cId="3652143241" sldId="2076137669"/>
            <ac:picMk id="5" creationId="{2328427C-70D2-4D72-B2A3-742C1CC67BD7}"/>
          </ac:picMkLst>
        </pc:picChg>
        <pc:picChg chg="del">
          <ac:chgData name="Vesa Juvonen" userId="c7243be1-99a3-4752-ab2a-0cf698cf8236" providerId="ADAL" clId="{EC3908CC-47D1-458C-BB42-870FF93DC4B5}" dt="2021-09-28T13:24:24.385" v="41" actId="478"/>
          <ac:picMkLst>
            <pc:docMk/>
            <pc:sldMk cId="3652143241" sldId="2076137669"/>
            <ac:picMk id="6" creationId="{D1125E30-97E9-4A1B-A52C-EE5DE68DB00C}"/>
          </ac:picMkLst>
        </pc:picChg>
        <pc:picChg chg="del">
          <ac:chgData name="Vesa Juvonen" userId="c7243be1-99a3-4752-ab2a-0cf698cf8236" providerId="ADAL" clId="{EC3908CC-47D1-458C-BB42-870FF93DC4B5}" dt="2021-09-28T13:20:57.354" v="34" actId="478"/>
          <ac:picMkLst>
            <pc:docMk/>
            <pc:sldMk cId="3652143241" sldId="2076137669"/>
            <ac:picMk id="12" creationId="{ECCA84D8-3869-4EE7-A8A4-3250DDF38E57}"/>
          </ac:picMkLst>
        </pc:picChg>
      </pc:sldChg>
      <pc:sldMasterChg chg="addSldLayout modSldLayout">
        <pc:chgData name="Vesa Juvonen" userId="c7243be1-99a3-4752-ab2a-0cf698cf8236" providerId="ADAL" clId="{EC3908CC-47D1-458C-BB42-870FF93DC4B5}" dt="2021-09-28T13:18:06.916" v="32" actId="22"/>
        <pc:sldMasterMkLst>
          <pc:docMk/>
          <pc:sldMasterMk cId="3588427678" sldId="2147484229"/>
        </pc:sldMasterMkLst>
        <pc:sldLayoutChg chg="add mod">
          <pc:chgData name="Vesa Juvonen" userId="c7243be1-99a3-4752-ab2a-0cf698cf8236" providerId="ADAL" clId="{EC3908CC-47D1-458C-BB42-870FF93DC4B5}" dt="2021-09-28T13:18:06.916" v="32" actId="22"/>
          <pc:sldLayoutMkLst>
            <pc:docMk/>
            <pc:sldMasterMk cId="3588427678" sldId="2147484229"/>
            <pc:sldLayoutMk cId="1401530028" sldId="2147484635"/>
          </pc:sldLayoutMkLst>
        </pc:sldLayoutChg>
      </pc:sldMasterChg>
    </pc:docChg>
  </pc:docChgLst>
  <pc:docChgLst>
    <pc:chgData name="Julie Turner" userId="S::julie.turner_sympraxisconsulting.com#ext#@microsoft.onmicrosoft.com::51f00042-4c48-4111-9ee4-670ef2fc7d0e" providerId="AD" clId="Web-{FF2A1F9F-A179-4E75-AB08-C5B3F6082D80}"/>
    <pc:docChg chg="modSld">
      <pc:chgData name="Julie Turner" userId="S::julie.turner_sympraxisconsulting.com#ext#@microsoft.onmicrosoft.com::51f00042-4c48-4111-9ee4-670ef2fc7d0e" providerId="AD" clId="Web-{FF2A1F9F-A179-4E75-AB08-C5B3F6082D80}" dt="2021-03-23T14:32:38.483" v="92" actId="20577"/>
      <pc:docMkLst>
        <pc:docMk/>
      </pc:docMkLst>
      <pc:sldChg chg="delSp modSp">
        <pc:chgData name="Julie Turner" userId="S::julie.turner_sympraxisconsulting.com#ext#@microsoft.onmicrosoft.com::51f00042-4c48-4111-9ee4-670ef2fc7d0e" providerId="AD" clId="Web-{FF2A1F9F-A179-4E75-AB08-C5B3F6082D80}" dt="2021-03-23T14:32:38.483" v="92" actId="20577"/>
        <pc:sldMkLst>
          <pc:docMk/>
          <pc:sldMk cId="2877399898" sldId="1623"/>
        </pc:sldMkLst>
        <pc:spChg chg="mod">
          <ac:chgData name="Julie Turner" userId="S::julie.turner_sympraxisconsulting.com#ext#@microsoft.onmicrosoft.com::51f00042-4c48-4111-9ee4-670ef2fc7d0e" providerId="AD" clId="Web-{FF2A1F9F-A179-4E75-AB08-C5B3F6082D80}" dt="2021-03-23T14:32:38.483" v="9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F2A1F9F-A179-4E75-AB08-C5B3F6082D80}" dt="2021-03-23T14:27:06.356" v="45"/>
          <ac:spMkLst>
            <pc:docMk/>
            <pc:sldMk cId="2877399898" sldId="1623"/>
            <ac:spMk id="20" creationId="{210A59E5-8030-4CEB-A875-3B9995641A9D}"/>
          </ac:spMkLst>
        </pc:spChg>
      </pc:sldChg>
    </pc:docChg>
  </pc:docChgLst>
  <pc:docChgLst>
    <pc:chgData name="Vesa Juvonen" userId="c7243be1-99a3-4752-ab2a-0cf698cf8236" providerId="ADAL" clId="{C3B37E52-1835-4E38-91A3-84B816052569}"/>
    <pc:docChg chg="undo custSel addSld delSld modSld sldOrd modSection">
      <pc:chgData name="Vesa Juvonen" userId="c7243be1-99a3-4752-ab2a-0cf698cf8236" providerId="ADAL" clId="{C3B37E52-1835-4E38-91A3-84B816052569}" dt="2022-06-14T14:17:40.714" v="623"/>
      <pc:docMkLst>
        <pc:docMk/>
      </pc:docMkLst>
      <pc:sldChg chg="modSp mod">
        <pc:chgData name="Vesa Juvonen" userId="c7243be1-99a3-4752-ab2a-0cf698cf8236" providerId="ADAL" clId="{C3B37E52-1835-4E38-91A3-84B816052569}" dt="2022-06-14T14:17:40.714" v="623"/>
        <pc:sldMkLst>
          <pc:docMk/>
          <pc:sldMk cId="2967945684" sldId="277"/>
        </pc:sldMkLst>
        <pc:spChg chg="mod">
          <ac:chgData name="Vesa Juvonen" userId="c7243be1-99a3-4752-ab2a-0cf698cf8236" providerId="ADAL" clId="{C3B37E52-1835-4E38-91A3-84B816052569}" dt="2022-06-14T14:17:40.714" v="623"/>
          <ac:spMkLst>
            <pc:docMk/>
            <pc:sldMk cId="2967945684" sldId="277"/>
            <ac:spMk id="4" creationId="{A04E16D6-6682-4068-BF11-BA8E4E8E1BBC}"/>
          </ac:spMkLst>
        </pc:spChg>
      </pc:sldChg>
      <pc:sldChg chg="modSp mod">
        <pc:chgData name="Vesa Juvonen" userId="c7243be1-99a3-4752-ab2a-0cf698cf8236" providerId="ADAL" clId="{C3B37E52-1835-4E38-91A3-84B816052569}" dt="2022-06-14T13:42:11.681" v="104" actId="20577"/>
        <pc:sldMkLst>
          <pc:docMk/>
          <pc:sldMk cId="10702720" sldId="2079"/>
        </pc:sldMkLst>
        <pc:spChg chg="mod">
          <ac:chgData name="Vesa Juvonen" userId="c7243be1-99a3-4752-ab2a-0cf698cf8236" providerId="ADAL" clId="{C3B37E52-1835-4E38-91A3-84B816052569}" dt="2022-06-14T13:42:11.681" v="104" actId="20577"/>
          <ac:spMkLst>
            <pc:docMk/>
            <pc:sldMk cId="10702720" sldId="2079"/>
            <ac:spMk id="8" creationId="{00000000-0000-0000-0000-000000000000}"/>
          </ac:spMkLst>
        </pc:spChg>
      </pc:sldChg>
      <pc:sldChg chg="modCm">
        <pc:chgData name="Vesa Juvonen" userId="c7243be1-99a3-4752-ab2a-0cf698cf8236" providerId="ADAL" clId="{C3B37E52-1835-4E38-91A3-84B816052569}" dt="2022-06-14T14:05:48.465" v="363" actId="2056"/>
        <pc:sldMkLst>
          <pc:docMk/>
          <pc:sldMk cId="3194623737" sldId="2145707281"/>
        </pc:sldMkLst>
      </pc:sldChg>
      <pc:sldChg chg="addSp delSp modSp add mod">
        <pc:chgData name="Vesa Juvonen" userId="c7243be1-99a3-4752-ab2a-0cf698cf8236" providerId="ADAL" clId="{C3B37E52-1835-4E38-91A3-84B816052569}" dt="2022-06-14T14:11:58.293" v="492" actId="403"/>
        <pc:sldMkLst>
          <pc:docMk/>
          <pc:sldMk cId="424588742" sldId="2145707291"/>
        </pc:sldMkLst>
        <pc:spChg chg="mod">
          <ac:chgData name="Vesa Juvonen" userId="c7243be1-99a3-4752-ab2a-0cf698cf8236" providerId="ADAL" clId="{C3B37E52-1835-4E38-91A3-84B816052569}" dt="2022-06-14T14:09:49.521" v="418" actId="20577"/>
          <ac:spMkLst>
            <pc:docMk/>
            <pc:sldMk cId="424588742" sldId="2145707291"/>
            <ac:spMk id="2" creationId="{00000000-0000-0000-0000-000000000000}"/>
          </ac:spMkLst>
        </pc:spChg>
        <pc:spChg chg="mod">
          <ac:chgData name="Vesa Juvonen" userId="c7243be1-99a3-4752-ab2a-0cf698cf8236" providerId="ADAL" clId="{C3B37E52-1835-4E38-91A3-84B816052569}" dt="2022-06-14T14:11:53.135" v="490" actId="403"/>
          <ac:spMkLst>
            <pc:docMk/>
            <pc:sldMk cId="424588742" sldId="2145707291"/>
            <ac:spMk id="5" creationId="{00000000-0000-0000-0000-000000000000}"/>
          </ac:spMkLst>
        </pc:spChg>
        <pc:spChg chg="mod">
          <ac:chgData name="Vesa Juvonen" userId="c7243be1-99a3-4752-ab2a-0cf698cf8236" providerId="ADAL" clId="{C3B37E52-1835-4E38-91A3-84B816052569}" dt="2022-06-14T14:11:58.293" v="492" actId="403"/>
          <ac:spMkLst>
            <pc:docMk/>
            <pc:sldMk cId="424588742" sldId="2145707291"/>
            <ac:spMk id="6" creationId="{B6BFF95C-9CC5-41D8-B97F-890353EE3235}"/>
          </ac:spMkLst>
        </pc:spChg>
        <pc:spChg chg="mod">
          <ac:chgData name="Vesa Juvonen" userId="c7243be1-99a3-4752-ab2a-0cf698cf8236" providerId="ADAL" clId="{C3B37E52-1835-4E38-91A3-84B816052569}" dt="2022-06-14T14:11:56.047" v="491" actId="403"/>
          <ac:spMkLst>
            <pc:docMk/>
            <pc:sldMk cId="424588742" sldId="2145707291"/>
            <ac:spMk id="7" creationId="{00000000-0000-0000-0000-000000000000}"/>
          </ac:spMkLst>
        </pc:spChg>
        <pc:spChg chg="add del mod">
          <ac:chgData name="Vesa Juvonen" userId="c7243be1-99a3-4752-ab2a-0cf698cf8236" providerId="ADAL" clId="{C3B37E52-1835-4E38-91A3-84B816052569}" dt="2022-06-14T14:11:00.456" v="476" actId="478"/>
          <ac:spMkLst>
            <pc:docMk/>
            <pc:sldMk cId="424588742" sldId="2145707291"/>
            <ac:spMk id="8" creationId="{C465677F-F81F-49F2-FD76-9DC4985F7A32}"/>
          </ac:spMkLst>
        </pc:spChg>
        <pc:picChg chg="mod">
          <ac:chgData name="Vesa Juvonen" userId="c7243be1-99a3-4752-ab2a-0cf698cf8236" providerId="ADAL" clId="{C3B37E52-1835-4E38-91A3-84B816052569}" dt="2022-06-14T14:09:46.267" v="415" actId="1076"/>
          <ac:picMkLst>
            <pc:docMk/>
            <pc:sldMk cId="424588742" sldId="2145707291"/>
            <ac:picMk id="9" creationId="{A5D866F4-AB14-4D79-9071-3001E96ABC22}"/>
          </ac:picMkLst>
        </pc:picChg>
      </pc:sldChg>
      <pc:sldChg chg="modSp add mod">
        <pc:chgData name="Vesa Juvonen" userId="c7243be1-99a3-4752-ab2a-0cf698cf8236" providerId="ADAL" clId="{C3B37E52-1835-4E38-91A3-84B816052569}" dt="2022-06-14T14:12:11.437" v="494" actId="1076"/>
        <pc:sldMkLst>
          <pc:docMk/>
          <pc:sldMk cId="2443181263" sldId="2145707292"/>
        </pc:sldMkLst>
        <pc:spChg chg="mod">
          <ac:chgData name="Vesa Juvonen" userId="c7243be1-99a3-4752-ab2a-0cf698cf8236" providerId="ADAL" clId="{C3B37E52-1835-4E38-91A3-84B816052569}" dt="2022-06-14T14:10:26.988" v="433" actId="20577"/>
          <ac:spMkLst>
            <pc:docMk/>
            <pc:sldMk cId="2443181263" sldId="2145707292"/>
            <ac:spMk id="2" creationId="{00000000-0000-0000-0000-000000000000}"/>
          </ac:spMkLst>
        </pc:spChg>
        <pc:spChg chg="mod">
          <ac:chgData name="Vesa Juvonen" userId="c7243be1-99a3-4752-ab2a-0cf698cf8236" providerId="ADAL" clId="{C3B37E52-1835-4E38-91A3-84B816052569}" dt="2022-06-14T14:11:26.303" v="483" actId="21"/>
          <ac:spMkLst>
            <pc:docMk/>
            <pc:sldMk cId="2443181263" sldId="2145707292"/>
            <ac:spMk id="5" creationId="{00000000-0000-0000-0000-000000000000}"/>
          </ac:spMkLst>
        </pc:spChg>
        <pc:spChg chg="mod">
          <ac:chgData name="Vesa Juvonen" userId="c7243be1-99a3-4752-ab2a-0cf698cf8236" providerId="ADAL" clId="{C3B37E52-1835-4E38-91A3-84B816052569}" dt="2022-06-14T14:12:11.437" v="494" actId="1076"/>
          <ac:spMkLst>
            <pc:docMk/>
            <pc:sldMk cId="2443181263" sldId="2145707292"/>
            <ac:spMk id="6" creationId="{B6BFF95C-9CC5-41D8-B97F-890353EE3235}"/>
          </ac:spMkLst>
        </pc:spChg>
        <pc:spChg chg="mod">
          <ac:chgData name="Vesa Juvonen" userId="c7243be1-99a3-4752-ab2a-0cf698cf8236" providerId="ADAL" clId="{C3B37E52-1835-4E38-91A3-84B816052569}" dt="2022-06-14T14:12:08.889" v="493" actId="1076"/>
          <ac:spMkLst>
            <pc:docMk/>
            <pc:sldMk cId="2443181263" sldId="2145707292"/>
            <ac:spMk id="7" creationId="{00000000-0000-0000-0000-000000000000}"/>
          </ac:spMkLst>
        </pc:spChg>
      </pc:sldChg>
      <pc:sldChg chg="delSp modSp add mod">
        <pc:chgData name="Vesa Juvonen" userId="c7243be1-99a3-4752-ab2a-0cf698cf8236" providerId="ADAL" clId="{C3B37E52-1835-4E38-91A3-84B816052569}" dt="2022-06-14T14:12:36.889" v="507" actId="20577"/>
        <pc:sldMkLst>
          <pc:docMk/>
          <pc:sldMk cId="2538887527" sldId="2145707293"/>
        </pc:sldMkLst>
        <pc:spChg chg="mod">
          <ac:chgData name="Vesa Juvonen" userId="c7243be1-99a3-4752-ab2a-0cf698cf8236" providerId="ADAL" clId="{C3B37E52-1835-4E38-91A3-84B816052569}" dt="2022-06-14T14:12:36.889" v="507" actId="20577"/>
          <ac:spMkLst>
            <pc:docMk/>
            <pc:sldMk cId="2538887527" sldId="2145707293"/>
            <ac:spMk id="2" creationId="{00000000-0000-0000-0000-000000000000}"/>
          </ac:spMkLst>
        </pc:spChg>
        <pc:spChg chg="mod">
          <ac:chgData name="Vesa Juvonen" userId="c7243be1-99a3-4752-ab2a-0cf698cf8236" providerId="ADAL" clId="{C3B37E52-1835-4E38-91A3-84B816052569}" dt="2022-06-14T14:12:23.020" v="495" actId="21"/>
          <ac:spMkLst>
            <pc:docMk/>
            <pc:sldMk cId="2538887527" sldId="2145707293"/>
            <ac:spMk id="5" creationId="{00000000-0000-0000-0000-000000000000}"/>
          </ac:spMkLst>
        </pc:spChg>
        <pc:spChg chg="del mod">
          <ac:chgData name="Vesa Juvonen" userId="c7243be1-99a3-4752-ab2a-0cf698cf8236" providerId="ADAL" clId="{C3B37E52-1835-4E38-91A3-84B816052569}" dt="2022-06-14T14:09:24.968" v="409"/>
          <ac:spMkLst>
            <pc:docMk/>
            <pc:sldMk cId="2538887527" sldId="2145707293"/>
            <ac:spMk id="6" creationId="{B6BFF95C-9CC5-41D8-B97F-890353EE3235}"/>
          </ac:spMkLst>
        </pc:spChg>
        <pc:spChg chg="mod">
          <ac:chgData name="Vesa Juvonen" userId="c7243be1-99a3-4752-ab2a-0cf698cf8236" providerId="ADAL" clId="{C3B37E52-1835-4E38-91A3-84B816052569}" dt="2022-06-14T14:12:28.280" v="500" actId="403"/>
          <ac:spMkLst>
            <pc:docMk/>
            <pc:sldMk cId="2538887527" sldId="2145707293"/>
            <ac:spMk id="7" creationId="{00000000-0000-0000-0000-000000000000}"/>
          </ac:spMkLst>
        </pc:spChg>
        <pc:picChg chg="mod">
          <ac:chgData name="Vesa Juvonen" userId="c7243be1-99a3-4752-ab2a-0cf698cf8236" providerId="ADAL" clId="{C3B37E52-1835-4E38-91A3-84B816052569}" dt="2022-06-14T14:12:31.907" v="502" actId="14100"/>
          <ac:picMkLst>
            <pc:docMk/>
            <pc:sldMk cId="2538887527" sldId="2145707293"/>
            <ac:picMk id="9" creationId="{A5D866F4-AB14-4D79-9071-3001E96ABC22}"/>
          </ac:picMkLst>
        </pc:picChg>
      </pc:sldChg>
      <pc:sldChg chg="add del">
        <pc:chgData name="Vesa Juvonen" userId="c7243be1-99a3-4752-ab2a-0cf698cf8236" providerId="ADAL" clId="{C3B37E52-1835-4E38-91A3-84B816052569}" dt="2022-06-14T14:09:26.135" v="410" actId="47"/>
        <pc:sldMkLst>
          <pc:docMk/>
          <pc:sldMk cId="2464948501" sldId="2145707294"/>
        </pc:sldMkLst>
      </pc:sldChg>
      <pc:sldChg chg="modSp add mod ord">
        <pc:chgData name="Vesa Juvonen" userId="c7243be1-99a3-4752-ab2a-0cf698cf8236" providerId="ADAL" clId="{C3B37E52-1835-4E38-91A3-84B816052569}" dt="2022-06-14T14:06:59.937" v="378" actId="1076"/>
        <pc:sldMkLst>
          <pc:docMk/>
          <pc:sldMk cId="3987862389" sldId="2145707296"/>
        </pc:sldMkLst>
        <pc:spChg chg="mod">
          <ac:chgData name="Vesa Juvonen" userId="c7243be1-99a3-4752-ab2a-0cf698cf8236" providerId="ADAL" clId="{C3B37E52-1835-4E38-91A3-84B816052569}" dt="2022-06-14T14:06:52.623" v="375" actId="20577"/>
          <ac:spMkLst>
            <pc:docMk/>
            <pc:sldMk cId="3987862389" sldId="2145707296"/>
            <ac:spMk id="5" creationId="{00000000-0000-0000-0000-000000000000}"/>
          </ac:spMkLst>
        </pc:spChg>
        <pc:spChg chg="mod">
          <ac:chgData name="Vesa Juvonen" userId="c7243be1-99a3-4752-ab2a-0cf698cf8236" providerId="ADAL" clId="{C3B37E52-1835-4E38-91A3-84B816052569}" dt="2022-06-14T14:06:49.221" v="371" actId="21"/>
          <ac:spMkLst>
            <pc:docMk/>
            <pc:sldMk cId="3987862389" sldId="2145707296"/>
            <ac:spMk id="6" creationId="{399FC354-4754-4AF7-B37B-013145D750F3}"/>
          </ac:spMkLst>
        </pc:spChg>
        <pc:spChg chg="mod">
          <ac:chgData name="Vesa Juvonen" userId="c7243be1-99a3-4752-ab2a-0cf698cf8236" providerId="ADAL" clId="{C3B37E52-1835-4E38-91A3-84B816052569}" dt="2022-06-14T14:06:42.491" v="369" actId="21"/>
          <ac:spMkLst>
            <pc:docMk/>
            <pc:sldMk cId="3987862389" sldId="2145707296"/>
            <ac:spMk id="7" creationId="{FF7DB6F2-A230-434B-BA45-3215EE59DFB5}"/>
          </ac:spMkLst>
        </pc:spChg>
        <pc:spChg chg="mod">
          <ac:chgData name="Vesa Juvonen" userId="c7243be1-99a3-4752-ab2a-0cf698cf8236" providerId="ADAL" clId="{C3B37E52-1835-4E38-91A3-84B816052569}" dt="2022-06-14T14:06:44.836" v="370"/>
          <ac:spMkLst>
            <pc:docMk/>
            <pc:sldMk cId="3987862389" sldId="2145707296"/>
            <ac:spMk id="8" creationId="{7E3687A3-39C5-464E-8253-AE51D6DA9383}"/>
          </ac:spMkLst>
        </pc:spChg>
        <pc:picChg chg="mod">
          <ac:chgData name="Vesa Juvonen" userId="c7243be1-99a3-4752-ab2a-0cf698cf8236" providerId="ADAL" clId="{C3B37E52-1835-4E38-91A3-84B816052569}" dt="2022-06-14T14:06:59.937" v="378" actId="1076"/>
          <ac:picMkLst>
            <pc:docMk/>
            <pc:sldMk cId="3987862389" sldId="2145707296"/>
            <ac:picMk id="1026" creationId="{00000000-0000-0000-0000-000000000000}"/>
          </ac:picMkLst>
        </pc:picChg>
      </pc:sldChg>
      <pc:sldChg chg="modSp add mod">
        <pc:chgData name="Vesa Juvonen" userId="c7243be1-99a3-4752-ab2a-0cf698cf8236" providerId="ADAL" clId="{C3B37E52-1835-4E38-91A3-84B816052569}" dt="2022-06-14T13:43:43.274" v="107" actId="6549"/>
        <pc:sldMkLst>
          <pc:docMk/>
          <pc:sldMk cId="377922803" sldId="2145707302"/>
        </pc:sldMkLst>
        <pc:spChg chg="mod">
          <ac:chgData name="Vesa Juvonen" userId="c7243be1-99a3-4752-ab2a-0cf698cf8236" providerId="ADAL" clId="{C3B37E52-1835-4E38-91A3-84B816052569}" dt="2022-06-14T13:43:37.114" v="106" actId="207"/>
          <ac:spMkLst>
            <pc:docMk/>
            <pc:sldMk cId="377922803" sldId="2145707302"/>
            <ac:spMk id="4" creationId="{B7EE2697-FF77-4373-9ED0-F3E544446F2C}"/>
          </ac:spMkLst>
        </pc:spChg>
        <pc:spChg chg="mod">
          <ac:chgData name="Vesa Juvonen" userId="c7243be1-99a3-4752-ab2a-0cf698cf8236" providerId="ADAL" clId="{C3B37E52-1835-4E38-91A3-84B816052569}" dt="2022-06-14T13:43:43.274" v="107" actId="6549"/>
          <ac:spMkLst>
            <pc:docMk/>
            <pc:sldMk cId="377922803" sldId="2145707302"/>
            <ac:spMk id="5" creationId="{612C861E-93AA-4B5D-8907-782E4E0AF916}"/>
          </ac:spMkLst>
        </pc:spChg>
      </pc:sldChg>
      <pc:sldChg chg="add">
        <pc:chgData name="Vesa Juvonen" userId="c7243be1-99a3-4752-ab2a-0cf698cf8236" providerId="ADAL" clId="{C3B37E52-1835-4E38-91A3-84B816052569}" dt="2022-06-14T13:43:33.095" v="105"/>
        <pc:sldMkLst>
          <pc:docMk/>
          <pc:sldMk cId="1066408283" sldId="2145707303"/>
        </pc:sldMkLst>
      </pc:sldChg>
      <pc:sldChg chg="addSp delSp modSp new mod">
        <pc:chgData name="Vesa Juvonen" userId="c7243be1-99a3-4752-ab2a-0cf698cf8236" providerId="ADAL" clId="{C3B37E52-1835-4E38-91A3-84B816052569}" dt="2022-06-14T14:04:55.061" v="362" actId="1076"/>
        <pc:sldMkLst>
          <pc:docMk/>
          <pc:sldMk cId="1481252721" sldId="2145707304"/>
        </pc:sldMkLst>
        <pc:spChg chg="add mod">
          <ac:chgData name="Vesa Juvonen" userId="c7243be1-99a3-4752-ab2a-0cf698cf8236" providerId="ADAL" clId="{C3B37E52-1835-4E38-91A3-84B816052569}" dt="2022-06-14T14:03:53.094" v="351" actId="1076"/>
          <ac:spMkLst>
            <pc:docMk/>
            <pc:sldMk cId="1481252721" sldId="2145707304"/>
            <ac:spMk id="2" creationId="{78249820-C247-9E94-9753-4CC0623C93EC}"/>
          </ac:spMkLst>
        </pc:spChg>
        <pc:picChg chg="add del mod">
          <ac:chgData name="Vesa Juvonen" userId="c7243be1-99a3-4752-ab2a-0cf698cf8236" providerId="ADAL" clId="{C3B37E52-1835-4E38-91A3-84B816052569}" dt="2022-06-14T14:04:02.790" v="354" actId="478"/>
          <ac:picMkLst>
            <pc:docMk/>
            <pc:sldMk cId="1481252721" sldId="2145707304"/>
            <ac:picMk id="3" creationId="{AA662DAF-4079-87E2-93C7-1BBFC187DB41}"/>
          </ac:picMkLst>
        </pc:picChg>
        <pc:picChg chg="add mod">
          <ac:chgData name="Vesa Juvonen" userId="c7243be1-99a3-4752-ab2a-0cf698cf8236" providerId="ADAL" clId="{C3B37E52-1835-4E38-91A3-84B816052569}" dt="2022-06-14T14:04:54.569" v="361" actId="1076"/>
          <ac:picMkLst>
            <pc:docMk/>
            <pc:sldMk cId="1481252721" sldId="2145707304"/>
            <ac:picMk id="6" creationId="{56C70BF7-4F01-CA0E-7846-A6C1F12AA73B}"/>
          </ac:picMkLst>
        </pc:picChg>
        <pc:picChg chg="add mod">
          <ac:chgData name="Vesa Juvonen" userId="c7243be1-99a3-4752-ab2a-0cf698cf8236" providerId="ADAL" clId="{C3B37E52-1835-4E38-91A3-84B816052569}" dt="2022-06-14T14:04:55.061" v="362" actId="1076"/>
          <ac:picMkLst>
            <pc:docMk/>
            <pc:sldMk cId="1481252721" sldId="2145707304"/>
            <ac:picMk id="1026" creationId="{7C9AC53C-7541-F788-8EA7-CAE607D83435}"/>
          </ac:picMkLst>
        </pc:picChg>
      </pc:sldChg>
    </pc:docChg>
  </pc:docChgLst>
  <pc:docChgLst>
    <pc:chgData name="stefan.bauer" userId="S::stefan.bauer_n8d.at#ext#@microsoft.onmicrosoft.com::a46172d5-c7db-453d-b615-95acf0f73072" providerId="AD" clId="Web-{D7E14FD7-001D-49CB-B581-BA7CC439708E}"/>
    <pc:docChg chg="modSld">
      <pc:chgData name="stefan.bauer" userId="S::stefan.bauer_n8d.at#ext#@microsoft.onmicrosoft.com::a46172d5-c7db-453d-b615-95acf0f73072" providerId="AD" clId="Web-{D7E14FD7-001D-49CB-B581-BA7CC439708E}" dt="2021-03-09T09:19:04.722" v="0"/>
      <pc:docMkLst>
        <pc:docMk/>
      </pc:docMkLst>
      <pc:sldChg chg="delSp">
        <pc:chgData name="stefan.bauer" userId="S::stefan.bauer_n8d.at#ext#@microsoft.onmicrosoft.com::a46172d5-c7db-453d-b615-95acf0f73072" providerId="AD" clId="Web-{D7E14FD7-001D-49CB-B581-BA7CC439708E}" dt="2021-03-09T09:19:04.722" v="0"/>
        <pc:sldMkLst>
          <pc:docMk/>
          <pc:sldMk cId="1805818155" sldId="3338"/>
        </pc:sldMkLst>
        <pc:spChg chg="del">
          <ac:chgData name="stefan.bauer" userId="S::stefan.bauer_n8d.at#ext#@microsoft.onmicrosoft.com::a46172d5-c7db-453d-b615-95acf0f73072" providerId="AD" clId="Web-{D7E14FD7-001D-49CB-B581-BA7CC439708E}" dt="2021-03-09T09:19:04.722" v="0"/>
          <ac:spMkLst>
            <pc:docMk/>
            <pc:sldMk cId="1805818155" sldId="3338"/>
            <ac:spMk id="19" creationId="{5585B958-C61E-4C9C-B948-AF647C59D117}"/>
          </ac:spMkLst>
        </pc:spChg>
      </pc:sldChg>
    </pc:docChg>
  </pc:docChgLst>
  <pc:docChgLst>
    <pc:chgData name="Patrick Rodgers" userId="d219dede-d6b3-4097-a769-454d84f039e8" providerId="ADAL" clId="{85C9D456-18A9-40B2-8A7C-8A4B946748E3}"/>
    <pc:docChg chg="undo custSel modSld">
      <pc:chgData name="Patrick Rodgers" userId="d219dede-d6b3-4097-a769-454d84f039e8" providerId="ADAL" clId="{85C9D456-18A9-40B2-8A7C-8A4B946748E3}" dt="2021-06-03T13:42:22.571" v="45" actId="6549"/>
      <pc:docMkLst>
        <pc:docMk/>
      </pc:docMkLst>
      <pc:sldChg chg="modSp mod">
        <pc:chgData name="Patrick Rodgers" userId="d219dede-d6b3-4097-a769-454d84f039e8" providerId="ADAL" clId="{85C9D456-18A9-40B2-8A7C-8A4B946748E3}" dt="2021-06-03T13:42:22.571" v="45" actId="6549"/>
        <pc:sldMkLst>
          <pc:docMk/>
          <pc:sldMk cId="10702720" sldId="2079"/>
        </pc:sldMkLst>
        <pc:spChg chg="mod">
          <ac:chgData name="Patrick Rodgers" userId="d219dede-d6b3-4097-a769-454d84f039e8" providerId="ADAL" clId="{85C9D456-18A9-40B2-8A7C-8A4B946748E3}" dt="2021-06-03T13:42:22.571" v="45" actId="6549"/>
          <ac:spMkLst>
            <pc:docMk/>
            <pc:sldMk cId="10702720" sldId="2079"/>
            <ac:spMk id="8" creationId="{00000000-0000-0000-0000-000000000000}"/>
          </ac:spMkLst>
        </pc:spChg>
      </pc:sldChg>
      <pc:sldChg chg="modSp mod">
        <pc:chgData name="Patrick Rodgers" userId="d219dede-d6b3-4097-a769-454d84f039e8" providerId="ADAL" clId="{85C9D456-18A9-40B2-8A7C-8A4B946748E3}" dt="2021-06-03T13:42:01.707" v="41" actId="20577"/>
        <pc:sldMkLst>
          <pc:docMk/>
          <pc:sldMk cId="778883926" sldId="2076136264"/>
        </pc:sldMkLst>
        <pc:spChg chg="mod">
          <ac:chgData name="Patrick Rodgers" userId="d219dede-d6b3-4097-a769-454d84f039e8" providerId="ADAL" clId="{85C9D456-18A9-40B2-8A7C-8A4B946748E3}" dt="2021-06-03T13:42:01.707" v="41" actId="20577"/>
          <ac:spMkLst>
            <pc:docMk/>
            <pc:sldMk cId="778883926" sldId="2076136264"/>
            <ac:spMk id="14" creationId="{953584C8-8734-42EA-AD16-6AA2B405D249}"/>
          </ac:spMkLst>
        </pc:spChg>
      </pc:sldChg>
    </pc:docChg>
  </pc:docChgLst>
  <pc:docChgLst>
    <pc:chgData name="Surbhi Gupta" userId="4cd92b39-496c-4ea1-b8de-864f8b027b89" providerId="ADAL" clId="{7C5A8DAD-E5B3-4558-B365-353217BA9AB3}"/>
    <pc:docChg chg="undo custSel addSld delSld modSld modSection">
      <pc:chgData name="Surbhi Gupta" userId="4cd92b39-496c-4ea1-b8de-864f8b027b89" providerId="ADAL" clId="{7C5A8DAD-E5B3-4558-B365-353217BA9AB3}" dt="2022-05-31T15:14:12.749" v="378" actId="20577"/>
      <pc:docMkLst>
        <pc:docMk/>
      </pc:docMkLst>
      <pc:sldChg chg="addSp delSp modSp mod modNotesTx">
        <pc:chgData name="Surbhi Gupta" userId="4cd92b39-496c-4ea1-b8de-864f8b027b89" providerId="ADAL" clId="{7C5A8DAD-E5B3-4558-B365-353217BA9AB3}" dt="2022-05-31T15:14:12.749" v="378" actId="20577"/>
        <pc:sldMkLst>
          <pc:docMk/>
          <pc:sldMk cId="1247101359" sldId="2145707276"/>
        </pc:sldMkLst>
        <pc:spChg chg="del">
          <ac:chgData name="Surbhi Gupta" userId="4cd92b39-496c-4ea1-b8de-864f8b027b89" providerId="ADAL" clId="{7C5A8DAD-E5B3-4558-B365-353217BA9AB3}" dt="2022-05-31T07:33:09.118" v="1" actId="478"/>
          <ac:spMkLst>
            <pc:docMk/>
            <pc:sldMk cId="1247101359" sldId="2145707276"/>
            <ac:spMk id="4" creationId="{AC7B7EBD-A074-CCDD-8D97-FFB262AD9FBB}"/>
          </ac:spMkLst>
        </pc:spChg>
        <pc:spChg chg="del mod">
          <ac:chgData name="Surbhi Gupta" userId="4cd92b39-496c-4ea1-b8de-864f8b027b89" providerId="ADAL" clId="{7C5A8DAD-E5B3-4558-B365-353217BA9AB3}" dt="2022-05-31T10:40:55.956" v="363" actId="478"/>
          <ac:spMkLst>
            <pc:docMk/>
            <pc:sldMk cId="1247101359" sldId="2145707276"/>
            <ac:spMk id="5" creationId="{4BEE597E-27B7-B8B8-5BE5-06D59B4D2FCE}"/>
          </ac:spMkLst>
        </pc:spChg>
        <pc:spChg chg="add del mod">
          <ac:chgData name="Surbhi Gupta" userId="4cd92b39-496c-4ea1-b8de-864f8b027b89" providerId="ADAL" clId="{7C5A8DAD-E5B3-4558-B365-353217BA9AB3}" dt="2022-05-31T10:40:57.286" v="364" actId="478"/>
          <ac:spMkLst>
            <pc:docMk/>
            <pc:sldMk cId="1247101359" sldId="2145707276"/>
            <ac:spMk id="7" creationId="{85E4A98B-11EF-4299-B458-80CC362B78E2}"/>
          </ac:spMkLst>
        </pc:spChg>
        <pc:spChg chg="mod">
          <ac:chgData name="Surbhi Gupta" userId="4cd92b39-496c-4ea1-b8de-864f8b027b89" providerId="ADAL" clId="{7C5A8DAD-E5B3-4558-B365-353217BA9AB3}" dt="2022-05-31T08:02:31.976" v="59" actId="1076"/>
          <ac:spMkLst>
            <pc:docMk/>
            <pc:sldMk cId="1247101359" sldId="2145707276"/>
            <ac:spMk id="13" creationId="{8C27AAF9-B019-4867-8FA2-F8A8405DC2B0}"/>
          </ac:spMkLst>
        </pc:spChg>
        <pc:spChg chg="mod">
          <ac:chgData name="Surbhi Gupta" userId="4cd92b39-496c-4ea1-b8de-864f8b027b89" providerId="ADAL" clId="{7C5A8DAD-E5B3-4558-B365-353217BA9AB3}" dt="2022-05-31T08:08:34.954" v="146" actId="1076"/>
          <ac:spMkLst>
            <pc:docMk/>
            <pc:sldMk cId="1247101359" sldId="2145707276"/>
            <ac:spMk id="23" creationId="{A2450CC2-0D85-43EC-8DA3-595A6ED0E98F}"/>
          </ac:spMkLst>
        </pc:spChg>
        <pc:spChg chg="del mod">
          <ac:chgData name="Surbhi Gupta" userId="4cd92b39-496c-4ea1-b8de-864f8b027b89" providerId="ADAL" clId="{7C5A8DAD-E5B3-4558-B365-353217BA9AB3}" dt="2022-05-31T07:33:30.517" v="20" actId="478"/>
          <ac:spMkLst>
            <pc:docMk/>
            <pc:sldMk cId="1247101359" sldId="2145707276"/>
            <ac:spMk id="33" creationId="{94DB5CBE-95AD-4FC6-8C7B-739B6EB97627}"/>
          </ac:spMkLst>
        </pc:spChg>
        <pc:spChg chg="add mod ord">
          <ac:chgData name="Surbhi Gupta" userId="4cd92b39-496c-4ea1-b8de-864f8b027b89" providerId="ADAL" clId="{7C5A8DAD-E5B3-4558-B365-353217BA9AB3}" dt="2022-05-31T08:08:39.189" v="148" actId="403"/>
          <ac:spMkLst>
            <pc:docMk/>
            <pc:sldMk cId="1247101359" sldId="2145707276"/>
            <ac:spMk id="34" creationId="{4F251949-A15F-3CD9-D873-FEAC3DF6EF4A}"/>
          </ac:spMkLst>
        </pc:spChg>
        <pc:spChg chg="del">
          <ac:chgData name="Surbhi Gupta" userId="4cd92b39-496c-4ea1-b8de-864f8b027b89" providerId="ADAL" clId="{7C5A8DAD-E5B3-4558-B365-353217BA9AB3}" dt="2022-05-31T07:33:27.770" v="18" actId="478"/>
          <ac:spMkLst>
            <pc:docMk/>
            <pc:sldMk cId="1247101359" sldId="2145707276"/>
            <ac:spMk id="36" creationId="{042B4662-4D2E-67B8-FC87-40DF3A293DDE}"/>
          </ac:spMkLst>
        </pc:spChg>
        <pc:spChg chg="add del mod ord">
          <ac:chgData name="Surbhi Gupta" userId="4cd92b39-496c-4ea1-b8de-864f8b027b89" providerId="ADAL" clId="{7C5A8DAD-E5B3-4558-B365-353217BA9AB3}" dt="2022-05-31T08:06:46.813" v="119" actId="478"/>
          <ac:spMkLst>
            <pc:docMk/>
            <pc:sldMk cId="1247101359" sldId="2145707276"/>
            <ac:spMk id="37" creationId="{A21F905E-BD7F-E6F7-D5BA-7F9E87FF7440}"/>
          </ac:spMkLst>
        </pc:spChg>
        <pc:spChg chg="del">
          <ac:chgData name="Surbhi Gupta" userId="4cd92b39-496c-4ea1-b8de-864f8b027b89" providerId="ADAL" clId="{7C5A8DAD-E5B3-4558-B365-353217BA9AB3}" dt="2022-05-31T07:33:32.585" v="21" actId="478"/>
          <ac:spMkLst>
            <pc:docMk/>
            <pc:sldMk cId="1247101359" sldId="2145707276"/>
            <ac:spMk id="39" creationId="{88507CB0-14BD-F9C6-3E87-627240967300}"/>
          </ac:spMkLst>
        </pc:spChg>
        <pc:spChg chg="mod">
          <ac:chgData name="Surbhi Gupta" userId="4cd92b39-496c-4ea1-b8de-864f8b027b89" providerId="ADAL" clId="{7C5A8DAD-E5B3-4558-B365-353217BA9AB3}" dt="2022-05-31T15:05:36.803" v="375" actId="1076"/>
          <ac:spMkLst>
            <pc:docMk/>
            <pc:sldMk cId="1247101359" sldId="2145707276"/>
            <ac:spMk id="40" creationId="{B7C19D74-2CF1-3DAE-826F-C06A033F58FB}"/>
          </ac:spMkLst>
        </pc:spChg>
        <pc:spChg chg="add mod">
          <ac:chgData name="Surbhi Gupta" userId="4cd92b39-496c-4ea1-b8de-864f8b027b89" providerId="ADAL" clId="{7C5A8DAD-E5B3-4558-B365-353217BA9AB3}" dt="2022-05-31T11:37:45.762" v="374" actId="1076"/>
          <ac:spMkLst>
            <pc:docMk/>
            <pc:sldMk cId="1247101359" sldId="2145707276"/>
            <ac:spMk id="41" creationId="{1A35E1AC-C6DC-264F-4EA5-BE5FCABA3F04}"/>
          </ac:spMkLst>
        </pc:spChg>
        <pc:spChg chg="add del mod">
          <ac:chgData name="Surbhi Gupta" userId="4cd92b39-496c-4ea1-b8de-864f8b027b89" providerId="ADAL" clId="{7C5A8DAD-E5B3-4558-B365-353217BA9AB3}" dt="2022-05-31T08:15:55.323" v="169" actId="478"/>
          <ac:spMkLst>
            <pc:docMk/>
            <pc:sldMk cId="1247101359" sldId="2145707276"/>
            <ac:spMk id="42" creationId="{90C1229B-1AD7-0C81-65A2-08F06917943A}"/>
          </ac:spMkLst>
        </pc:spChg>
        <pc:spChg chg="del">
          <ac:chgData name="Surbhi Gupta" userId="4cd92b39-496c-4ea1-b8de-864f8b027b89" providerId="ADAL" clId="{7C5A8DAD-E5B3-4558-B365-353217BA9AB3}" dt="2022-05-31T07:33:24.487" v="16" actId="478"/>
          <ac:spMkLst>
            <pc:docMk/>
            <pc:sldMk cId="1247101359" sldId="2145707276"/>
            <ac:spMk id="50" creationId="{3886C967-42FA-4EF8-9DEA-4AF24ECC189E}"/>
          </ac:spMkLst>
        </pc:spChg>
        <pc:spChg chg="del">
          <ac:chgData name="Surbhi Gupta" userId="4cd92b39-496c-4ea1-b8de-864f8b027b89" providerId="ADAL" clId="{7C5A8DAD-E5B3-4558-B365-353217BA9AB3}" dt="2022-05-31T07:34:33.176" v="29" actId="478"/>
          <ac:spMkLst>
            <pc:docMk/>
            <pc:sldMk cId="1247101359" sldId="2145707276"/>
            <ac:spMk id="51" creationId="{35747CCF-4467-42A0-935E-53C882AC012E}"/>
          </ac:spMkLst>
        </pc:spChg>
        <pc:spChg chg="mod ord">
          <ac:chgData name="Surbhi Gupta" userId="4cd92b39-496c-4ea1-b8de-864f8b027b89" providerId="ADAL" clId="{7C5A8DAD-E5B3-4558-B365-353217BA9AB3}" dt="2022-05-31T07:35:39.969" v="48" actId="14100"/>
          <ac:spMkLst>
            <pc:docMk/>
            <pc:sldMk cId="1247101359" sldId="2145707276"/>
            <ac:spMk id="55" creationId="{7B608F18-EC54-9316-9719-BB5C11330858}"/>
          </ac:spMkLst>
        </pc:spChg>
        <pc:spChg chg="mod ord">
          <ac:chgData name="Surbhi Gupta" userId="4cd92b39-496c-4ea1-b8de-864f8b027b89" providerId="ADAL" clId="{7C5A8DAD-E5B3-4558-B365-353217BA9AB3}" dt="2022-05-31T08:08:28.714" v="144" actId="6549"/>
          <ac:spMkLst>
            <pc:docMk/>
            <pc:sldMk cId="1247101359" sldId="2145707276"/>
            <ac:spMk id="65" creationId="{20B00786-2330-4F60-AEFD-545A4DAE0F4D}"/>
          </ac:spMkLst>
        </pc:spChg>
        <pc:spChg chg="del mod">
          <ac:chgData name="Surbhi Gupta" userId="4cd92b39-496c-4ea1-b8de-864f8b027b89" providerId="ADAL" clId="{7C5A8DAD-E5B3-4558-B365-353217BA9AB3}" dt="2022-05-31T10:41:00.447" v="366" actId="478"/>
          <ac:spMkLst>
            <pc:docMk/>
            <pc:sldMk cId="1247101359" sldId="2145707276"/>
            <ac:spMk id="73" creationId="{1F207C2B-FC32-45FD-8665-FEC0532C2A3E}"/>
          </ac:spMkLst>
        </pc:spChg>
        <pc:graphicFrameChg chg="add del mod">
          <ac:chgData name="Surbhi Gupta" userId="4cd92b39-496c-4ea1-b8de-864f8b027b89" providerId="ADAL" clId="{7C5A8DAD-E5B3-4558-B365-353217BA9AB3}" dt="2022-05-31T08:19:53.466" v="225" actId="478"/>
          <ac:graphicFrameMkLst>
            <pc:docMk/>
            <pc:sldMk cId="1247101359" sldId="2145707276"/>
            <ac:graphicFrameMk id="22" creationId="{B7AD8CC4-E477-4E5B-8CC8-858E08B1E0B0}"/>
          </ac:graphicFrameMkLst>
        </pc:graphicFrameChg>
        <pc:picChg chg="del mod ord">
          <ac:chgData name="Surbhi Gupta" userId="4cd92b39-496c-4ea1-b8de-864f8b027b89" providerId="ADAL" clId="{7C5A8DAD-E5B3-4558-B365-353217BA9AB3}" dt="2022-05-31T10:40:58.181" v="365" actId="478"/>
          <ac:picMkLst>
            <pc:docMk/>
            <pc:sldMk cId="1247101359" sldId="2145707276"/>
            <ac:picMk id="8" creationId="{C3B63E41-BA1A-EF17-1CD2-FF3B8E2A7CB9}"/>
          </ac:picMkLst>
        </pc:picChg>
        <pc:picChg chg="del">
          <ac:chgData name="Surbhi Gupta" userId="4cd92b39-496c-4ea1-b8de-864f8b027b89" providerId="ADAL" clId="{7C5A8DAD-E5B3-4558-B365-353217BA9AB3}" dt="2022-05-31T07:33:25.927" v="17" actId="478"/>
          <ac:picMkLst>
            <pc:docMk/>
            <pc:sldMk cId="1247101359" sldId="2145707276"/>
            <ac:picMk id="14" creationId="{2B7F012D-938C-123A-EFA3-CFEB7962096B}"/>
          </ac:picMkLst>
        </pc:picChg>
        <pc:picChg chg="add mod">
          <ac:chgData name="Surbhi Gupta" userId="4cd92b39-496c-4ea1-b8de-864f8b027b89" providerId="ADAL" clId="{7C5A8DAD-E5B3-4558-B365-353217BA9AB3}" dt="2022-05-31T11:37:39.608" v="373" actId="1076"/>
          <ac:picMkLst>
            <pc:docMk/>
            <pc:sldMk cId="1247101359" sldId="2145707276"/>
            <ac:picMk id="20" creationId="{675B8911-2F60-1DCC-BB87-0C24441688CA}"/>
          </ac:picMkLst>
        </pc:picChg>
        <pc:picChg chg="mod">
          <ac:chgData name="Surbhi Gupta" userId="4cd92b39-496c-4ea1-b8de-864f8b027b89" providerId="ADAL" clId="{7C5A8DAD-E5B3-4558-B365-353217BA9AB3}" dt="2022-05-31T15:05:38.046" v="376" actId="1076"/>
          <ac:picMkLst>
            <pc:docMk/>
            <pc:sldMk cId="1247101359" sldId="2145707276"/>
            <ac:picMk id="1026" creationId="{C26C22D5-4AAB-461E-7E4F-994DACEA2372}"/>
          </ac:picMkLst>
        </pc:picChg>
      </pc:sldChg>
      <pc:sldChg chg="add del">
        <pc:chgData name="Surbhi Gupta" userId="4cd92b39-496c-4ea1-b8de-864f8b027b89" providerId="ADAL" clId="{7C5A8DAD-E5B3-4558-B365-353217BA9AB3}" dt="2022-05-31T10:43:24.677" v="367" actId="47"/>
        <pc:sldMkLst>
          <pc:docMk/>
          <pc:sldMk cId="2033061517" sldId="2145707283"/>
        </pc:sldMkLst>
      </pc:sldChg>
    </pc:docChg>
  </pc:docChgLst>
  <pc:docChgLst>
    <pc:chgData name="Vesa Juvonen" userId="c7243be1-99a3-4752-ab2a-0cf698cf8236" providerId="ADAL" clId="{448299F8-9206-4EC6-9089-D90C4D81E5A8}"/>
    <pc:docChg chg="undo custSel delSld modSld modSection">
      <pc:chgData name="Vesa Juvonen" userId="c7243be1-99a3-4752-ab2a-0cf698cf8236" providerId="ADAL" clId="{448299F8-9206-4EC6-9089-D90C4D81E5A8}" dt="2022-01-25T16:20:39.652" v="323" actId="1076"/>
      <pc:docMkLst>
        <pc:docMk/>
      </pc:docMkLst>
      <pc:sldChg chg="modSp mod">
        <pc:chgData name="Vesa Juvonen" userId="c7243be1-99a3-4752-ab2a-0cf698cf8236" providerId="ADAL" clId="{448299F8-9206-4EC6-9089-D90C4D81E5A8}" dt="2022-01-25T15:59:34.258" v="321" actId="6549"/>
        <pc:sldMkLst>
          <pc:docMk/>
          <pc:sldMk cId="2967945684" sldId="277"/>
        </pc:sldMkLst>
        <pc:spChg chg="mod">
          <ac:chgData name="Vesa Juvonen" userId="c7243be1-99a3-4752-ab2a-0cf698cf8236" providerId="ADAL" clId="{448299F8-9206-4EC6-9089-D90C4D81E5A8}" dt="2022-01-25T15:59:34.258" v="321" actId="6549"/>
          <ac:spMkLst>
            <pc:docMk/>
            <pc:sldMk cId="2967945684" sldId="277"/>
            <ac:spMk id="4" creationId="{A04E16D6-6682-4068-BF11-BA8E4E8E1BBC}"/>
          </ac:spMkLst>
        </pc:spChg>
      </pc:sldChg>
      <pc:sldChg chg="modSp mod">
        <pc:chgData name="Vesa Juvonen" userId="c7243be1-99a3-4752-ab2a-0cf698cf8236" providerId="ADAL" clId="{448299F8-9206-4EC6-9089-D90C4D81E5A8}" dt="2022-01-25T15:59:18.040" v="295" actId="6549"/>
        <pc:sldMkLst>
          <pc:docMk/>
          <pc:sldMk cId="287163252" sldId="1567"/>
        </pc:sldMkLst>
        <pc:spChg chg="mod">
          <ac:chgData name="Vesa Juvonen" userId="c7243be1-99a3-4752-ab2a-0cf698cf8236" providerId="ADAL" clId="{448299F8-9206-4EC6-9089-D90C4D81E5A8}" dt="2022-01-25T15:59:18.040" v="295" actId="6549"/>
          <ac:spMkLst>
            <pc:docMk/>
            <pc:sldMk cId="287163252" sldId="1567"/>
            <ac:spMk id="8" creationId="{00000000-0000-0000-0000-000000000000}"/>
          </ac:spMkLst>
        </pc:spChg>
      </pc:sldChg>
      <pc:sldChg chg="del">
        <pc:chgData name="Vesa Juvonen" userId="c7243be1-99a3-4752-ab2a-0cf698cf8236" providerId="ADAL" clId="{448299F8-9206-4EC6-9089-D90C4D81E5A8}" dt="2022-01-21T16:36:42.910" v="2" actId="47"/>
        <pc:sldMkLst>
          <pc:docMk/>
          <pc:sldMk cId="720313206" sldId="1640"/>
        </pc:sldMkLst>
      </pc:sldChg>
      <pc:sldChg chg="del">
        <pc:chgData name="Vesa Juvonen" userId="c7243be1-99a3-4752-ab2a-0cf698cf8236" providerId="ADAL" clId="{448299F8-9206-4EC6-9089-D90C4D81E5A8}" dt="2022-01-21T16:36:42.910" v="2" actId="47"/>
        <pc:sldMkLst>
          <pc:docMk/>
          <pc:sldMk cId="3043375476" sldId="1641"/>
        </pc:sldMkLst>
      </pc:sldChg>
      <pc:sldChg chg="addSp delSp modSp mod">
        <pc:chgData name="Vesa Juvonen" userId="c7243be1-99a3-4752-ab2a-0cf698cf8236" providerId="ADAL" clId="{448299F8-9206-4EC6-9089-D90C4D81E5A8}" dt="2022-01-21T16:49:59.265" v="45"/>
        <pc:sldMkLst>
          <pc:docMk/>
          <pc:sldMk cId="10702720" sldId="2079"/>
        </pc:sldMkLst>
        <pc:spChg chg="mod">
          <ac:chgData name="Vesa Juvonen" userId="c7243be1-99a3-4752-ab2a-0cf698cf8236" providerId="ADAL" clId="{448299F8-9206-4EC6-9089-D90C4D81E5A8}" dt="2022-01-21T16:49:59.265" v="45"/>
          <ac:spMkLst>
            <pc:docMk/>
            <pc:sldMk cId="10702720" sldId="2079"/>
            <ac:spMk id="8" creationId="{00000000-0000-0000-0000-000000000000}"/>
          </ac:spMkLst>
        </pc:spChg>
        <pc:picChg chg="add mod">
          <ac:chgData name="Vesa Juvonen" userId="c7243be1-99a3-4752-ab2a-0cf698cf8236" providerId="ADAL" clId="{448299F8-9206-4EC6-9089-D90C4D81E5A8}" dt="2022-01-21T16:38:46.792" v="44" actId="1076"/>
          <ac:picMkLst>
            <pc:docMk/>
            <pc:sldMk cId="10702720" sldId="2079"/>
            <ac:picMk id="2" creationId="{804D5540-6A44-4B40-B4D0-652B91686FA2}"/>
          </ac:picMkLst>
        </pc:picChg>
        <pc:picChg chg="del">
          <ac:chgData name="Vesa Juvonen" userId="c7243be1-99a3-4752-ab2a-0cf698cf8236" providerId="ADAL" clId="{448299F8-9206-4EC6-9089-D90C4D81E5A8}" dt="2022-01-21T16:36:22.115" v="0" actId="478"/>
          <ac:picMkLst>
            <pc:docMk/>
            <pc:sldMk cId="10702720" sldId="2079"/>
            <ac:picMk id="1026" creationId="{1B33239D-6CF2-4FEC-9740-12BCFDDD5CE1}"/>
          </ac:picMkLst>
        </pc:picChg>
      </pc:sldChg>
      <pc:sldChg chg="addSp delSp modSp mod">
        <pc:chgData name="Vesa Juvonen" userId="c7243be1-99a3-4752-ab2a-0cf698cf8236" providerId="ADAL" clId="{448299F8-9206-4EC6-9089-D90C4D81E5A8}" dt="2022-01-25T16:20:39.652" v="323" actId="1076"/>
        <pc:sldMkLst>
          <pc:docMk/>
          <pc:sldMk cId="778883926" sldId="2076136264"/>
        </pc:sldMkLst>
        <pc:spChg chg="mod">
          <ac:chgData name="Vesa Juvonen" userId="c7243be1-99a3-4752-ab2a-0cf698cf8236" providerId="ADAL" clId="{448299F8-9206-4EC6-9089-D90C4D81E5A8}" dt="2022-01-21T16:51:04.976" v="46"/>
          <ac:spMkLst>
            <pc:docMk/>
            <pc:sldMk cId="778883926" sldId="2076136264"/>
            <ac:spMk id="14" creationId="{953584C8-8734-42EA-AD16-6AA2B405D249}"/>
          </ac:spMkLst>
        </pc:spChg>
        <pc:picChg chg="mod">
          <ac:chgData name="Vesa Juvonen" userId="c7243be1-99a3-4752-ab2a-0cf698cf8236" providerId="ADAL" clId="{448299F8-9206-4EC6-9089-D90C4D81E5A8}" dt="2022-01-25T16:20:39.652" v="323" actId="1076"/>
          <ac:picMkLst>
            <pc:docMk/>
            <pc:sldMk cId="778883926" sldId="2076136264"/>
            <ac:picMk id="3" creationId="{B3DC50CD-B2E9-48EF-BED3-5D67888FDEC8}"/>
          </ac:picMkLst>
        </pc:picChg>
        <pc:picChg chg="add mod">
          <ac:chgData name="Vesa Juvonen" userId="c7243be1-99a3-4752-ab2a-0cf698cf8236" providerId="ADAL" clId="{448299F8-9206-4EC6-9089-D90C4D81E5A8}" dt="2022-01-21T16:38:08.529" v="36" actId="1076"/>
          <ac:picMkLst>
            <pc:docMk/>
            <pc:sldMk cId="778883926" sldId="2076136264"/>
            <ac:picMk id="6" creationId="{5CE7E840-E4A9-4E48-9F6B-89BA6286CAD2}"/>
          </ac:picMkLst>
        </pc:picChg>
        <pc:picChg chg="del">
          <ac:chgData name="Vesa Juvonen" userId="c7243be1-99a3-4752-ab2a-0cf698cf8236" providerId="ADAL" clId="{448299F8-9206-4EC6-9089-D90C4D81E5A8}" dt="2022-01-21T16:38:04.523" v="35" actId="478"/>
          <ac:picMkLst>
            <pc:docMk/>
            <pc:sldMk cId="778883926" sldId="2076136264"/>
            <ac:picMk id="7" creationId="{E9B06A97-160E-4E58-9167-E42814641C44}"/>
          </ac:picMkLst>
        </pc:picChg>
        <pc:picChg chg="mod">
          <ac:chgData name="Vesa Juvonen" userId="c7243be1-99a3-4752-ab2a-0cf698cf8236" providerId="ADAL" clId="{448299F8-9206-4EC6-9089-D90C4D81E5A8}" dt="2022-01-25T16:20:37.454" v="322" actId="1076"/>
          <ac:picMkLst>
            <pc:docMk/>
            <pc:sldMk cId="778883926" sldId="2076136264"/>
            <ac:picMk id="11" creationId="{42A52295-CA0C-4C09-A9FF-3B54A888C278}"/>
          </ac:picMkLst>
        </pc:picChg>
      </pc:sldChg>
      <pc:sldChg chg="modNotesTx">
        <pc:chgData name="Vesa Juvonen" userId="c7243be1-99a3-4752-ab2a-0cf698cf8236" providerId="ADAL" clId="{448299F8-9206-4EC6-9089-D90C4D81E5A8}" dt="2022-01-25T15:11:02.418" v="232" actId="20577"/>
        <pc:sldMkLst>
          <pc:docMk/>
          <pc:sldMk cId="3038810836" sldId="2076137482"/>
        </pc:sldMkLst>
      </pc:sldChg>
      <pc:sldChg chg="del">
        <pc:chgData name="Vesa Juvonen" userId="c7243be1-99a3-4752-ab2a-0cf698cf8236" providerId="ADAL" clId="{448299F8-9206-4EC6-9089-D90C4D81E5A8}" dt="2022-01-21T16:36:42.910" v="2" actId="47"/>
        <pc:sldMkLst>
          <pc:docMk/>
          <pc:sldMk cId="1882481969" sldId="2076137668"/>
        </pc:sldMkLst>
      </pc:sldChg>
      <pc:sldChg chg="del">
        <pc:chgData name="Vesa Juvonen" userId="c7243be1-99a3-4752-ab2a-0cf698cf8236" providerId="ADAL" clId="{448299F8-9206-4EC6-9089-D90C4D81E5A8}" dt="2022-01-21T16:36:42.910" v="2" actId="47"/>
        <pc:sldMkLst>
          <pc:docMk/>
          <pc:sldMk cId="3660214503" sldId="2076137813"/>
        </pc:sldMkLst>
      </pc:sldChg>
      <pc:sldChg chg="del">
        <pc:chgData name="Vesa Juvonen" userId="c7243be1-99a3-4752-ab2a-0cf698cf8236" providerId="ADAL" clId="{448299F8-9206-4EC6-9089-D90C4D81E5A8}" dt="2022-01-21T16:36:42.910" v="2" actId="47"/>
        <pc:sldMkLst>
          <pc:docMk/>
          <pc:sldMk cId="1191702794" sldId="2076137814"/>
        </pc:sldMkLst>
      </pc:sldChg>
      <pc:sldChg chg="addSp delSp modSp mod modAnim">
        <pc:chgData name="Vesa Juvonen" userId="c7243be1-99a3-4752-ab2a-0cf698cf8236" providerId="ADAL" clId="{448299F8-9206-4EC6-9089-D90C4D81E5A8}" dt="2022-01-25T15:12:33.637" v="289" actId="1037"/>
        <pc:sldMkLst>
          <pc:docMk/>
          <pc:sldMk cId="4046856784" sldId="2134805599"/>
        </pc:sldMkLst>
        <pc:spChg chg="add del mod">
          <ac:chgData name="Vesa Juvonen" userId="c7243be1-99a3-4752-ab2a-0cf698cf8236" providerId="ADAL" clId="{448299F8-9206-4EC6-9089-D90C4D81E5A8}" dt="2022-01-25T15:04:07.998" v="47" actId="478"/>
          <ac:spMkLst>
            <pc:docMk/>
            <pc:sldMk cId="4046856784" sldId="2134805599"/>
            <ac:spMk id="2" creationId="{7E7ED47F-0012-42A6-A912-CC9984859990}"/>
          </ac:spMkLst>
        </pc:spChg>
        <pc:spChg chg="del">
          <ac:chgData name="Vesa Juvonen" userId="c7243be1-99a3-4752-ab2a-0cf698cf8236" providerId="ADAL" clId="{448299F8-9206-4EC6-9089-D90C4D81E5A8}" dt="2022-01-25T15:04:10.437" v="48" actId="478"/>
          <ac:spMkLst>
            <pc:docMk/>
            <pc:sldMk cId="4046856784" sldId="2134805599"/>
            <ac:spMk id="9" creationId="{B0BBBDA2-44E5-4C25-B4CF-DE5DE09A8558}"/>
          </ac:spMkLst>
        </pc:spChg>
        <pc:picChg chg="add mod">
          <ac:chgData name="Vesa Juvonen" userId="c7243be1-99a3-4752-ab2a-0cf698cf8236" providerId="ADAL" clId="{448299F8-9206-4EC6-9089-D90C4D81E5A8}" dt="2022-01-25T15:11:11.518" v="233" actId="14100"/>
          <ac:picMkLst>
            <pc:docMk/>
            <pc:sldMk cId="4046856784" sldId="2134805599"/>
            <ac:picMk id="4" creationId="{15A88763-0707-44D2-9EE6-E241293B1A41}"/>
          </ac:picMkLst>
        </pc:picChg>
        <pc:picChg chg="del">
          <ac:chgData name="Vesa Juvonen" userId="c7243be1-99a3-4752-ab2a-0cf698cf8236" providerId="ADAL" clId="{448299F8-9206-4EC6-9089-D90C4D81E5A8}" dt="2022-01-25T15:04:07.998" v="47" actId="478"/>
          <ac:picMkLst>
            <pc:docMk/>
            <pc:sldMk cId="4046856784" sldId="2134805599"/>
            <ac:picMk id="5" creationId="{5894E7F8-80FB-4005-BC68-E0030B556101}"/>
          </ac:picMkLst>
        </pc:picChg>
        <pc:picChg chg="del">
          <ac:chgData name="Vesa Juvonen" userId="c7243be1-99a3-4752-ab2a-0cf698cf8236" providerId="ADAL" clId="{448299F8-9206-4EC6-9089-D90C4D81E5A8}" dt="2022-01-25T15:04:07.998" v="47" actId="478"/>
          <ac:picMkLst>
            <pc:docMk/>
            <pc:sldMk cId="4046856784" sldId="2134805599"/>
            <ac:picMk id="7" creationId="{7EFE86F0-D733-40B5-AF65-E984BBEDB944}"/>
          </ac:picMkLst>
        </pc:picChg>
        <pc:picChg chg="add mod">
          <ac:chgData name="Vesa Juvonen" userId="c7243be1-99a3-4752-ab2a-0cf698cf8236" providerId="ADAL" clId="{448299F8-9206-4EC6-9089-D90C4D81E5A8}" dt="2022-01-25T15:12:33.637" v="289" actId="1037"/>
          <ac:picMkLst>
            <pc:docMk/>
            <pc:sldMk cId="4046856784" sldId="2134805599"/>
            <ac:picMk id="10" creationId="{3FCD09CB-1304-4DF7-95F2-650F70F53CA7}"/>
          </ac:picMkLst>
        </pc:picChg>
        <pc:picChg chg="add mod">
          <ac:chgData name="Vesa Juvonen" userId="c7243be1-99a3-4752-ab2a-0cf698cf8236" providerId="ADAL" clId="{448299F8-9206-4EC6-9089-D90C4D81E5A8}" dt="2022-01-25T15:11:21.135" v="247" actId="14100"/>
          <ac:picMkLst>
            <pc:docMk/>
            <pc:sldMk cId="4046856784" sldId="2134805599"/>
            <ac:picMk id="13" creationId="{F61C9E40-683F-4188-883C-94DEF79795F2}"/>
          </ac:picMkLst>
        </pc:picChg>
        <pc:picChg chg="add mod">
          <ac:chgData name="Vesa Juvonen" userId="c7243be1-99a3-4752-ab2a-0cf698cf8236" providerId="ADAL" clId="{448299F8-9206-4EC6-9089-D90C4D81E5A8}" dt="2022-01-25T15:11:28.428" v="254" actId="14100"/>
          <ac:picMkLst>
            <pc:docMk/>
            <pc:sldMk cId="4046856784" sldId="2134805599"/>
            <ac:picMk id="15" creationId="{DA096911-647A-484D-B0D4-ED8FA654060E}"/>
          </ac:picMkLst>
        </pc:picChg>
      </pc:sldChg>
      <pc:sldChg chg="modNotesTx">
        <pc:chgData name="Vesa Juvonen" userId="c7243be1-99a3-4752-ab2a-0cf698cf8236" providerId="ADAL" clId="{448299F8-9206-4EC6-9089-D90C4D81E5A8}" dt="2022-01-25T15:10:49.881" v="198" actId="20577"/>
        <pc:sldMkLst>
          <pc:docMk/>
          <pc:sldMk cId="3674296714" sldId="2134805600"/>
        </pc:sldMkLst>
      </pc:sldChg>
    </pc:docChg>
  </pc:docChgLst>
  <pc:docChgLst>
    <pc:chgData name="Mikael Svenson" userId="965d4e6a-fd22-4d0b-8bb9-2315d7bb356c" providerId="ADAL" clId="{43403D61-3A81-49A7-B2B0-90AB2C45448B}"/>
    <pc:docChg chg="custSel modSld">
      <pc:chgData name="Mikael Svenson" userId="965d4e6a-fd22-4d0b-8bb9-2315d7bb356c" providerId="ADAL" clId="{43403D61-3A81-49A7-B2B0-90AB2C45448B}" dt="2021-04-20T07:52:57.195" v="54" actId="20577"/>
      <pc:docMkLst>
        <pc:docMk/>
      </pc:docMkLst>
      <pc:sldChg chg="delSp modSp mod">
        <pc:chgData name="Mikael Svenson" userId="965d4e6a-fd22-4d0b-8bb9-2315d7bb356c" providerId="ADAL" clId="{43403D61-3A81-49A7-B2B0-90AB2C45448B}" dt="2021-04-20T07:52:57.195" v="54" actId="20577"/>
        <pc:sldMkLst>
          <pc:docMk/>
          <pc:sldMk cId="2925091645" sldId="2076136308"/>
        </pc:sldMkLst>
        <pc:spChg chg="mod">
          <ac:chgData name="Mikael Svenson" userId="965d4e6a-fd22-4d0b-8bb9-2315d7bb356c" providerId="ADAL" clId="{43403D61-3A81-49A7-B2B0-90AB2C45448B}" dt="2021-04-20T07:52:57.195" v="54" actId="20577"/>
          <ac:spMkLst>
            <pc:docMk/>
            <pc:sldMk cId="2925091645" sldId="2076136308"/>
            <ac:spMk id="3" creationId="{CBDC9C38-872E-4048-96FE-C321FEF21EC1}"/>
          </ac:spMkLst>
        </pc:spChg>
        <pc:spChg chg="del">
          <ac:chgData name="Mikael Svenson" userId="965d4e6a-fd22-4d0b-8bb9-2315d7bb356c" providerId="ADAL" clId="{43403D61-3A81-49A7-B2B0-90AB2C45448B}" dt="2021-04-20T07:52:10.283" v="31" actId="478"/>
          <ac:spMkLst>
            <pc:docMk/>
            <pc:sldMk cId="2925091645" sldId="2076136308"/>
            <ac:spMk id="5" creationId="{D3DC5BFE-7EBA-4DC4-B26B-17B6C877DE44}"/>
          </ac:spMkLst>
        </pc:spChg>
        <pc:picChg chg="mod">
          <ac:chgData name="Mikael Svenson" userId="965d4e6a-fd22-4d0b-8bb9-2315d7bb356c" providerId="ADAL" clId="{43403D61-3A81-49A7-B2B0-90AB2C45448B}" dt="2021-04-20T07:52:21.823" v="34"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5002DC76-37A3-43CF-AE34-FB35D488294D}"/>
    <pc:docChg chg="modSld">
      <pc:chgData name="David Warner" userId="S::david_dwarnerii.com#ext#@microsoft.onmicrosoft.com::acafcf14-4098-4a83-9425-e73571277a06" providerId="AD" clId="Web-{5002DC76-37A3-43CF-AE34-FB35D488294D}" dt="2021-04-19T18:15:33.102" v="113" actId="1076"/>
      <pc:docMkLst>
        <pc:docMk/>
      </pc:docMkLst>
      <pc:sldChg chg="addSp delSp modSp">
        <pc:chgData name="David Warner" userId="S::david_dwarnerii.com#ext#@microsoft.onmicrosoft.com::acafcf14-4098-4a83-9425-e73571277a06" providerId="AD" clId="Web-{5002DC76-37A3-43CF-AE34-FB35D488294D}" dt="2021-04-19T18:15:33.102" v="113" actId="1076"/>
        <pc:sldMkLst>
          <pc:docMk/>
          <pc:sldMk cId="357588276" sldId="2076136388"/>
        </pc:sldMkLst>
        <pc:spChg chg="del mod">
          <ac:chgData name="David Warner" userId="S::david_dwarnerii.com#ext#@microsoft.onmicrosoft.com::acafcf14-4098-4a83-9425-e73571277a06" providerId="AD" clId="Web-{5002DC76-37A3-43CF-AE34-FB35D488294D}" dt="2021-04-19T18:11:52.012" v="20"/>
          <ac:spMkLst>
            <pc:docMk/>
            <pc:sldMk cId="357588276" sldId="2076136388"/>
            <ac:spMk id="3" creationId="{F10552F5-16CF-42B8-8BEE-CF2D32D2F91F}"/>
          </ac:spMkLst>
        </pc:spChg>
        <pc:spChg chg="mod">
          <ac:chgData name="David Warner" userId="S::david_dwarnerii.com#ext#@microsoft.onmicrosoft.com::acafcf14-4098-4a83-9425-e73571277a06" providerId="AD" clId="Web-{5002DC76-37A3-43CF-AE34-FB35D488294D}" dt="2021-04-19T18:15:33.102" v="113" actId="1076"/>
          <ac:spMkLst>
            <pc:docMk/>
            <pc:sldMk cId="357588276" sldId="2076136388"/>
            <ac:spMk id="9" creationId="{E00A4A7B-76F5-4DD2-BDB4-53AB1B34275B}"/>
          </ac:spMkLst>
        </pc:spChg>
        <pc:spChg chg="add mod">
          <ac:chgData name="David Warner" userId="S::david_dwarnerii.com#ext#@microsoft.onmicrosoft.com::acafcf14-4098-4a83-9425-e73571277a06" providerId="AD" clId="Web-{5002DC76-37A3-43CF-AE34-FB35D488294D}" dt="2021-04-19T18:15:28.962" v="112"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5002DC76-37A3-43CF-AE34-FB35D488294D}" dt="2021-04-19T18:13:41.878" v="93"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5002DC76-37A3-43CF-AE34-FB35D488294D}" dt="2021-04-19T18:13:41.893" v="94" actId="1076"/>
          <ac:spMkLst>
            <pc:docMk/>
            <pc:sldMk cId="357588276" sldId="2076136388"/>
            <ac:spMk id="15" creationId="{C745FBD3-89F8-4AAA-B1B3-15710FCBC31B}"/>
          </ac:spMkLst>
        </pc:spChg>
        <pc:picChg chg="del">
          <ac:chgData name="David Warner" userId="S::david_dwarnerii.com#ext#@microsoft.onmicrosoft.com::acafcf14-4098-4a83-9425-e73571277a06" providerId="AD" clId="Web-{5002DC76-37A3-43CF-AE34-FB35D488294D}" dt="2021-04-19T18:11:05.823" v="13"/>
          <ac:picMkLst>
            <pc:docMk/>
            <pc:sldMk cId="357588276" sldId="2076136388"/>
            <ac:picMk id="2" creationId="{30FD2BFF-8242-40D0-BBF7-7A3147D88328}"/>
          </ac:picMkLst>
        </pc:picChg>
        <pc:picChg chg="add mod modCrop">
          <ac:chgData name="David Warner" userId="S::david_dwarnerii.com#ext#@microsoft.onmicrosoft.com::acafcf14-4098-4a83-9425-e73571277a06" providerId="AD" clId="Web-{5002DC76-37A3-43CF-AE34-FB35D488294D}" dt="2021-04-19T18:11:37.590" v="19"/>
          <ac:picMkLst>
            <pc:docMk/>
            <pc:sldMk cId="357588276" sldId="2076136388"/>
            <ac:picMk id="4" creationId="{5098438B-6D9D-41D8-8F2D-A60C72C07A52}"/>
          </ac:picMkLst>
        </pc:picChg>
      </pc:sldChg>
    </pc:docChg>
  </pc:docChgLst>
  <pc:docChgLst>
    <pc:chgData name="Sébastien Levert" userId="ece773f4-084f-4e66-97d9-a9d066f2d75d" providerId="ADAL" clId="{0EBF9592-2DBD-4306-B744-B77830E71246}"/>
    <pc:docChg chg="modSld">
      <pc:chgData name="Sébastien Levert" userId="ece773f4-084f-4e66-97d9-a9d066f2d75d" providerId="ADAL" clId="{0EBF9592-2DBD-4306-B744-B77830E71246}" dt="2021-10-05T14:53:53.685" v="5" actId="14100"/>
      <pc:docMkLst>
        <pc:docMk/>
      </pc:docMkLst>
      <pc:sldChg chg="addSp modSp mod">
        <pc:chgData name="Sébastien Levert" userId="ece773f4-084f-4e66-97d9-a9d066f2d75d" providerId="ADAL" clId="{0EBF9592-2DBD-4306-B744-B77830E71246}" dt="2021-10-05T14:53:53.685" v="5" actId="14100"/>
        <pc:sldMkLst>
          <pc:docMk/>
          <pc:sldMk cId="3652143241" sldId="2076137669"/>
        </pc:sldMkLst>
        <pc:picChg chg="add mod">
          <ac:chgData name="Sébastien Levert" userId="ece773f4-084f-4e66-97d9-a9d066f2d75d" providerId="ADAL" clId="{0EBF9592-2DBD-4306-B744-B77830E71246}" dt="2021-10-05T14:53:19.129" v="2" actId="14100"/>
          <ac:picMkLst>
            <pc:docMk/>
            <pc:sldMk cId="3652143241" sldId="2076137669"/>
            <ac:picMk id="4" creationId="{7A79F562-4343-4FFA-905B-1A8B878D9C18}"/>
          </ac:picMkLst>
        </pc:picChg>
        <pc:picChg chg="add mod">
          <ac:chgData name="Sébastien Levert" userId="ece773f4-084f-4e66-97d9-a9d066f2d75d" providerId="ADAL" clId="{0EBF9592-2DBD-4306-B744-B77830E71246}" dt="2021-10-05T14:53:53.685" v="5" actId="14100"/>
          <ac:picMkLst>
            <pc:docMk/>
            <pc:sldMk cId="3652143241" sldId="2076137669"/>
            <ac:picMk id="7" creationId="{2CFEE732-CE58-4F1C-8D74-094C256BBFC5}"/>
          </ac:picMkLst>
        </pc:picChg>
      </pc:sldChg>
    </pc:docChg>
  </pc:docChgLst>
  <pc:docChgLst>
    <pc:chgData name="Wajeed Shaikh" userId="943a82b8-fdb9-4dbf-aa6c-31e37bb9aed6" providerId="ADAL" clId="{E02DB2DE-B0E5-4743-81B2-BE599A41AE1D}"/>
    <pc:docChg chg="undo custSel modSld">
      <pc:chgData name="Wajeed Shaikh" userId="943a82b8-fdb9-4dbf-aa6c-31e37bb9aed6" providerId="ADAL" clId="{E02DB2DE-B0E5-4743-81B2-BE599A41AE1D}" dt="2022-04-05T11:25:22.973" v="219" actId="20577"/>
      <pc:docMkLst>
        <pc:docMk/>
      </pc:docMkLst>
      <pc:sldChg chg="addSp delSp modSp mod modNotesTx">
        <pc:chgData name="Wajeed Shaikh" userId="943a82b8-fdb9-4dbf-aa6c-31e37bb9aed6" providerId="ADAL" clId="{E02DB2DE-B0E5-4743-81B2-BE599A41AE1D}" dt="2022-04-05T11:25:22.973" v="219" actId="20577"/>
        <pc:sldMkLst>
          <pc:docMk/>
          <pc:sldMk cId="1247101359" sldId="2145707276"/>
        </pc:sldMkLst>
        <pc:spChg chg="add del mod">
          <ac:chgData name="Wajeed Shaikh" userId="943a82b8-fdb9-4dbf-aa6c-31e37bb9aed6" providerId="ADAL" clId="{E02DB2DE-B0E5-4743-81B2-BE599A41AE1D}" dt="2022-04-05T11:17:29.311" v="106" actId="478"/>
          <ac:spMkLst>
            <pc:docMk/>
            <pc:sldMk cId="1247101359" sldId="2145707276"/>
            <ac:spMk id="14" creationId="{CF31DEA8-ECD9-8206-ED91-AF62871C79CA}"/>
          </ac:spMkLst>
        </pc:spChg>
        <pc:spChg chg="mod ord">
          <ac:chgData name="Wajeed Shaikh" userId="943a82b8-fdb9-4dbf-aa6c-31e37bb9aed6" providerId="ADAL" clId="{E02DB2DE-B0E5-4743-81B2-BE599A41AE1D}" dt="2022-04-05T11:17:57.452" v="111" actId="1076"/>
          <ac:spMkLst>
            <pc:docMk/>
            <pc:sldMk cId="1247101359" sldId="2145707276"/>
            <ac:spMk id="23" creationId="{A2450CC2-0D85-43EC-8DA3-595A6ED0E98F}"/>
          </ac:spMkLst>
        </pc:spChg>
        <pc:spChg chg="add mod">
          <ac:chgData name="Wajeed Shaikh" userId="943a82b8-fdb9-4dbf-aa6c-31e37bb9aed6" providerId="ADAL" clId="{E02DB2DE-B0E5-4743-81B2-BE599A41AE1D}" dt="2022-04-05T11:25:06.970" v="200" actId="20577"/>
          <ac:spMkLst>
            <pc:docMk/>
            <pc:sldMk cId="1247101359" sldId="2145707276"/>
            <ac:spMk id="34" creationId="{806D5C58-48E5-45BA-A045-EC429FE28F72}"/>
          </ac:spMkLst>
        </pc:spChg>
        <pc:spChg chg="add mod">
          <ac:chgData name="Wajeed Shaikh" userId="943a82b8-fdb9-4dbf-aa6c-31e37bb9aed6" providerId="ADAL" clId="{E02DB2DE-B0E5-4743-81B2-BE599A41AE1D}" dt="2022-04-05T11:21:50.144" v="121" actId="113"/>
          <ac:spMkLst>
            <pc:docMk/>
            <pc:sldMk cId="1247101359" sldId="2145707276"/>
            <ac:spMk id="36" creationId="{CC349540-EF20-DA46-EFFE-CE3FBB8EC5AF}"/>
          </ac:spMkLst>
        </pc:spChg>
        <pc:spChg chg="add mod">
          <ac:chgData name="Wajeed Shaikh" userId="943a82b8-fdb9-4dbf-aa6c-31e37bb9aed6" providerId="ADAL" clId="{E02DB2DE-B0E5-4743-81B2-BE599A41AE1D}" dt="2022-04-05T11:21:52.080" v="122" actId="113"/>
          <ac:spMkLst>
            <pc:docMk/>
            <pc:sldMk cId="1247101359" sldId="2145707276"/>
            <ac:spMk id="39" creationId="{B245FC4C-0E04-B11A-D05E-36A21827F5DE}"/>
          </ac:spMkLst>
        </pc:spChg>
        <pc:spChg chg="del">
          <ac:chgData name="Wajeed Shaikh" userId="943a82b8-fdb9-4dbf-aa6c-31e37bb9aed6" providerId="ADAL" clId="{E02DB2DE-B0E5-4743-81B2-BE599A41AE1D}" dt="2022-04-05T11:08:08.627" v="59" actId="478"/>
          <ac:spMkLst>
            <pc:docMk/>
            <pc:sldMk cId="1247101359" sldId="2145707276"/>
            <ac:spMk id="44" creationId="{9E473C1C-4D75-442E-AB1B-6D52056EEBFF}"/>
          </ac:spMkLst>
        </pc:spChg>
        <pc:spChg chg="mod">
          <ac:chgData name="Wajeed Shaikh" userId="943a82b8-fdb9-4dbf-aa6c-31e37bb9aed6" providerId="ADAL" clId="{E02DB2DE-B0E5-4743-81B2-BE599A41AE1D}" dt="2022-04-05T11:25:22.973" v="219" actId="20577"/>
          <ac:spMkLst>
            <pc:docMk/>
            <pc:sldMk cId="1247101359" sldId="2145707276"/>
            <ac:spMk id="48" creationId="{D8D11F0F-488F-4FA5-9758-85820910E7BA}"/>
          </ac:spMkLst>
        </pc:spChg>
        <pc:spChg chg="del">
          <ac:chgData name="Wajeed Shaikh" userId="943a82b8-fdb9-4dbf-aa6c-31e37bb9aed6" providerId="ADAL" clId="{E02DB2DE-B0E5-4743-81B2-BE599A41AE1D}" dt="2022-04-05T11:15:25.718" v="66" actId="478"/>
          <ac:spMkLst>
            <pc:docMk/>
            <pc:sldMk cId="1247101359" sldId="2145707276"/>
            <ac:spMk id="49" creationId="{B4EE4635-772B-4BD9-80CE-7BABEA8E2509}"/>
          </ac:spMkLst>
        </pc:spChg>
        <pc:spChg chg="mod">
          <ac:chgData name="Wajeed Shaikh" userId="943a82b8-fdb9-4dbf-aa6c-31e37bb9aed6" providerId="ADAL" clId="{E02DB2DE-B0E5-4743-81B2-BE599A41AE1D}" dt="2022-04-05T11:04:45.064" v="42" actId="6549"/>
          <ac:spMkLst>
            <pc:docMk/>
            <pc:sldMk cId="1247101359" sldId="2145707276"/>
            <ac:spMk id="65" creationId="{20B00786-2330-4F60-AEFD-545A4DAE0F4D}"/>
          </ac:spMkLst>
        </pc:spChg>
        <pc:picChg chg="del">
          <ac:chgData name="Wajeed Shaikh" userId="943a82b8-fdb9-4dbf-aa6c-31e37bb9aed6" providerId="ADAL" clId="{E02DB2DE-B0E5-4743-81B2-BE599A41AE1D}" dt="2022-04-05T11:08:02.400" v="58" actId="478"/>
          <ac:picMkLst>
            <pc:docMk/>
            <pc:sldMk cId="1247101359" sldId="2145707276"/>
            <ac:picMk id="5" creationId="{F5C3FD1A-6E39-479B-A8E8-C5712E35E0EA}"/>
          </ac:picMkLst>
        </pc:picChg>
        <pc:picChg chg="add mod">
          <ac:chgData name="Wajeed Shaikh" userId="943a82b8-fdb9-4dbf-aa6c-31e37bb9aed6" providerId="ADAL" clId="{E02DB2DE-B0E5-4743-81B2-BE599A41AE1D}" dt="2022-04-05T11:16:46.709" v="96" actId="1076"/>
          <ac:picMkLst>
            <pc:docMk/>
            <pc:sldMk cId="1247101359" sldId="2145707276"/>
            <ac:picMk id="1026" creationId="{92D0A6CB-3AED-9463-F6A1-FDF670DD49C1}"/>
          </ac:picMkLst>
        </pc:picChg>
        <pc:picChg chg="add mod">
          <ac:chgData name="Wajeed Shaikh" userId="943a82b8-fdb9-4dbf-aa6c-31e37bb9aed6" providerId="ADAL" clId="{E02DB2DE-B0E5-4743-81B2-BE599A41AE1D}" dt="2022-04-05T11:17:46.267" v="109" actId="1076"/>
          <ac:picMkLst>
            <pc:docMk/>
            <pc:sldMk cId="1247101359" sldId="2145707276"/>
            <ac:picMk id="1028" creationId="{93A45B48-309F-9ECF-187F-995D3AEAC85C}"/>
          </ac:picMkLst>
        </pc:picChg>
      </pc:sldChg>
    </pc:docChg>
  </pc:docChgLst>
  <pc:docChgLst>
    <pc:chgData name="Surbhi Gupta" userId="4cd92b39-496c-4ea1-b8de-864f8b027b89" providerId="ADAL" clId="{F2B2D93A-9CBC-4E67-ACB4-C5475F4478B2}"/>
    <pc:docChg chg="custSel modSld sldOrd">
      <pc:chgData name="Surbhi Gupta" userId="4cd92b39-496c-4ea1-b8de-864f8b027b89" providerId="ADAL" clId="{F2B2D93A-9CBC-4E67-ACB4-C5475F4478B2}" dt="2022-03-15T10:24:08.509" v="23" actId="1076"/>
      <pc:docMkLst>
        <pc:docMk/>
      </pc:docMkLst>
      <pc:sldChg chg="ord">
        <pc:chgData name="Surbhi Gupta" userId="4cd92b39-496c-4ea1-b8de-864f8b027b89" providerId="ADAL" clId="{F2B2D93A-9CBC-4E67-ACB4-C5475F4478B2}" dt="2022-03-15T08:35:59.995" v="10" actId="20578"/>
        <pc:sldMkLst>
          <pc:docMk/>
          <pc:sldMk cId="3554970203" sldId="2076137597"/>
        </pc:sldMkLst>
      </pc:sldChg>
      <pc:sldChg chg="addSp delSp modSp mod">
        <pc:chgData name="Surbhi Gupta" userId="4cd92b39-496c-4ea1-b8de-864f8b027b89" providerId="ADAL" clId="{F2B2D93A-9CBC-4E67-ACB4-C5475F4478B2}" dt="2022-03-15T10:24:08.509" v="23" actId="1076"/>
        <pc:sldMkLst>
          <pc:docMk/>
          <pc:sldMk cId="2705926738" sldId="2145707274"/>
        </pc:sldMkLst>
        <pc:spChg chg="add del mod">
          <ac:chgData name="Surbhi Gupta" userId="4cd92b39-496c-4ea1-b8de-864f8b027b89" providerId="ADAL" clId="{F2B2D93A-9CBC-4E67-ACB4-C5475F4478B2}" dt="2022-03-15T10:18:13.092" v="21" actId="478"/>
          <ac:spMkLst>
            <pc:docMk/>
            <pc:sldMk cId="2705926738" sldId="2145707274"/>
            <ac:spMk id="4" creationId="{C0A8695C-29C4-4C58-A140-5148191BCF73}"/>
          </ac:spMkLst>
        </pc:spChg>
        <pc:spChg chg="mod">
          <ac:chgData name="Surbhi Gupta" userId="4cd92b39-496c-4ea1-b8de-864f8b027b89" providerId="ADAL" clId="{F2B2D93A-9CBC-4E67-ACB4-C5475F4478B2}" dt="2022-03-15T08:20:46.740" v="7" actId="14100"/>
          <ac:spMkLst>
            <pc:docMk/>
            <pc:sldMk cId="2705926738" sldId="2145707274"/>
            <ac:spMk id="21" creationId="{11192949-67D0-4D85-A1D4-D7D16EAAF2C3}"/>
          </ac:spMkLst>
        </pc:spChg>
        <pc:spChg chg="mod">
          <ac:chgData name="Surbhi Gupta" userId="4cd92b39-496c-4ea1-b8de-864f8b027b89" providerId="ADAL" clId="{F2B2D93A-9CBC-4E67-ACB4-C5475F4478B2}" dt="2022-03-15T08:31:31.225" v="8" actId="1076"/>
          <ac:spMkLst>
            <pc:docMk/>
            <pc:sldMk cId="2705926738" sldId="2145707274"/>
            <ac:spMk id="40" creationId="{E82BDAF5-14C5-443D-B997-D4F5D169C6A6}"/>
          </ac:spMkLst>
        </pc:spChg>
        <pc:spChg chg="mod">
          <ac:chgData name="Surbhi Gupta" userId="4cd92b39-496c-4ea1-b8de-864f8b027b89" providerId="ADAL" clId="{F2B2D93A-9CBC-4E67-ACB4-C5475F4478B2}" dt="2022-03-15T10:24:05.030" v="22" actId="1076"/>
          <ac:spMkLst>
            <pc:docMk/>
            <pc:sldMk cId="2705926738" sldId="2145707274"/>
            <ac:spMk id="53" creationId="{213D6240-F005-477F-BE0F-71BA0B1AC9DF}"/>
          </ac:spMkLst>
        </pc:spChg>
        <pc:spChg chg="mod">
          <ac:chgData name="Surbhi Gupta" userId="4cd92b39-496c-4ea1-b8de-864f8b027b89" providerId="ADAL" clId="{F2B2D93A-9CBC-4E67-ACB4-C5475F4478B2}" dt="2022-03-15T10:24:08.509" v="23" actId="1076"/>
          <ac:spMkLst>
            <pc:docMk/>
            <pc:sldMk cId="2705926738" sldId="2145707274"/>
            <ac:spMk id="69" creationId="{EC852C63-EF80-41C2-805D-D65B08C739FF}"/>
          </ac:spMkLst>
        </pc:spChg>
        <pc:spChg chg="mod">
          <ac:chgData name="Surbhi Gupta" userId="4cd92b39-496c-4ea1-b8de-864f8b027b89" providerId="ADAL" clId="{F2B2D93A-9CBC-4E67-ACB4-C5475F4478B2}" dt="2022-03-15T08:15:14.944" v="2" actId="1076"/>
          <ac:spMkLst>
            <pc:docMk/>
            <pc:sldMk cId="2705926738" sldId="2145707274"/>
            <ac:spMk id="72" creationId="{7BB72DDA-4ABC-4FF2-B8AF-708F4BF16050}"/>
          </ac:spMkLst>
        </pc:spChg>
        <pc:picChg chg="mod">
          <ac:chgData name="Surbhi Gupta" userId="4cd92b39-496c-4ea1-b8de-864f8b027b89" providerId="ADAL" clId="{F2B2D93A-9CBC-4E67-ACB4-C5475F4478B2}" dt="2022-03-15T08:31:35.433" v="9" actId="1076"/>
          <ac:picMkLst>
            <pc:docMk/>
            <pc:sldMk cId="2705926738" sldId="2145707274"/>
            <ac:picMk id="7187" creationId="{44577A9B-9B83-46DC-A452-5330220B7D28}"/>
          </ac:picMkLst>
        </pc:picChg>
      </pc:sldChg>
    </pc:docChg>
  </pc:docChgLst>
  <pc:docChgLst>
    <pc:chgData name="David Warner" userId="S::david_dwarnerii.com#ext#@microsoft.onmicrosoft.com::acafcf14-4098-4a83-9425-e73571277a06" providerId="AD" clId="Web-{76129F6A-27CA-4A03-BBF3-E5F9F83A0541}"/>
    <pc:docChg chg="modSld">
      <pc:chgData name="David Warner" userId="S::david_dwarnerii.com#ext#@microsoft.onmicrosoft.com::acafcf14-4098-4a83-9425-e73571277a06" providerId="AD" clId="Web-{76129F6A-27CA-4A03-BBF3-E5F9F83A0541}" dt="2021-12-13T01:03:18.804" v="15" actId="20577"/>
      <pc:docMkLst>
        <pc:docMk/>
      </pc:docMkLst>
      <pc:sldChg chg="delSp modSp">
        <pc:chgData name="David Warner" userId="S::david_dwarnerii.com#ext#@microsoft.onmicrosoft.com::acafcf14-4098-4a83-9425-e73571277a06" providerId="AD" clId="Web-{76129F6A-27CA-4A03-BBF3-E5F9F83A0541}" dt="2021-12-13T01:03:18.804" v="15" actId="20577"/>
        <pc:sldMkLst>
          <pc:docMk/>
          <pc:sldMk cId="1812315545" sldId="2134805597"/>
        </pc:sldMkLst>
        <pc:spChg chg="del">
          <ac:chgData name="David Warner" userId="S::david_dwarnerii.com#ext#@microsoft.onmicrosoft.com::acafcf14-4098-4a83-9425-e73571277a06" providerId="AD" clId="Web-{76129F6A-27CA-4A03-BBF3-E5F9F83A0541}" dt="2021-12-13T01:02:47.240" v="0"/>
          <ac:spMkLst>
            <pc:docMk/>
            <pc:sldMk cId="1812315545" sldId="2134805597"/>
            <ac:spMk id="2" creationId="{C3B7F3FC-9160-4AF5-9382-FAA42488D8FF}"/>
          </ac:spMkLst>
        </pc:spChg>
        <pc:spChg chg="mod">
          <ac:chgData name="David Warner" userId="S::david_dwarnerii.com#ext#@microsoft.onmicrosoft.com::acafcf14-4098-4a83-9425-e73571277a06" providerId="AD" clId="Web-{76129F6A-27CA-4A03-BBF3-E5F9F83A0541}" dt="2021-12-13T01:03:18.804" v="15" actId="20577"/>
          <ac:spMkLst>
            <pc:docMk/>
            <pc:sldMk cId="1812315545" sldId="2134805597"/>
            <ac:spMk id="10" creationId="{16E1CB8C-122B-4C5A-8724-D74AEC2B5DEC}"/>
          </ac:spMkLst>
        </pc:spChg>
      </pc:sldChg>
    </pc:docChg>
  </pc:docChgLst>
  <pc:docChgLst>
    <pc:chgData name="Wajeed Shaikh" userId="943a82b8-fdb9-4dbf-aa6c-31e37bb9aed6" providerId="ADAL" clId="{22E781D9-0E0D-4E1B-AEE0-86EFC2FBF360}"/>
    <pc:docChg chg="custSel modSld">
      <pc:chgData name="Wajeed Shaikh" userId="943a82b8-fdb9-4dbf-aa6c-31e37bb9aed6" providerId="ADAL" clId="{22E781D9-0E0D-4E1B-AEE0-86EFC2FBF360}" dt="2022-06-14T14:56:57.502" v="908"/>
      <pc:docMkLst>
        <pc:docMk/>
      </pc:docMkLst>
      <pc:sldChg chg="addSp delSp modSp mod modCm modNotesTx">
        <pc:chgData name="Wajeed Shaikh" userId="943a82b8-fdb9-4dbf-aa6c-31e37bb9aed6" providerId="ADAL" clId="{22E781D9-0E0D-4E1B-AEE0-86EFC2FBF360}" dt="2022-06-14T14:56:57.502" v="908"/>
        <pc:sldMkLst>
          <pc:docMk/>
          <pc:sldMk cId="3194623737" sldId="2145707281"/>
        </pc:sldMkLst>
        <pc:spChg chg="del">
          <ac:chgData name="Wajeed Shaikh" userId="943a82b8-fdb9-4dbf-aa6c-31e37bb9aed6" providerId="ADAL" clId="{22E781D9-0E0D-4E1B-AEE0-86EFC2FBF360}" dt="2022-06-14T14:13:08.820" v="5" actId="478"/>
          <ac:spMkLst>
            <pc:docMk/>
            <pc:sldMk cId="3194623737" sldId="2145707281"/>
            <ac:spMk id="4" creationId="{43F8C0B9-8FCC-6438-706B-4E2454110DBE}"/>
          </ac:spMkLst>
        </pc:spChg>
        <pc:spChg chg="mod">
          <ac:chgData name="Wajeed Shaikh" userId="943a82b8-fdb9-4dbf-aa6c-31e37bb9aed6" providerId="ADAL" clId="{22E781D9-0E0D-4E1B-AEE0-86EFC2FBF360}" dt="2022-06-14T14:24:47.130" v="192" actId="14100"/>
          <ac:spMkLst>
            <pc:docMk/>
            <pc:sldMk cId="3194623737" sldId="2145707281"/>
            <ac:spMk id="5" creationId="{4BEE597E-27B7-B8B8-5BE5-06D59B4D2FCE}"/>
          </ac:spMkLst>
        </pc:spChg>
        <pc:spChg chg="del">
          <ac:chgData name="Wajeed Shaikh" userId="943a82b8-fdb9-4dbf-aa6c-31e37bb9aed6" providerId="ADAL" clId="{22E781D9-0E0D-4E1B-AEE0-86EFC2FBF360}" dt="2022-06-14T14:05:46.517" v="0" actId="478"/>
          <ac:spMkLst>
            <pc:docMk/>
            <pc:sldMk cId="3194623737" sldId="2145707281"/>
            <ac:spMk id="7" creationId="{F5278422-A443-5C76-6461-01E8FBD13D34}"/>
          </ac:spMkLst>
        </pc:spChg>
        <pc:spChg chg="del">
          <ac:chgData name="Wajeed Shaikh" userId="943a82b8-fdb9-4dbf-aa6c-31e37bb9aed6" providerId="ADAL" clId="{22E781D9-0E0D-4E1B-AEE0-86EFC2FBF360}" dt="2022-06-14T14:13:07.953" v="4" actId="478"/>
          <ac:spMkLst>
            <pc:docMk/>
            <pc:sldMk cId="3194623737" sldId="2145707281"/>
            <ac:spMk id="8" creationId="{955C006F-745F-614C-E62E-6747E59B2030}"/>
          </ac:spMkLst>
        </pc:spChg>
        <pc:spChg chg="mod">
          <ac:chgData name="Wajeed Shaikh" userId="943a82b8-fdb9-4dbf-aa6c-31e37bb9aed6" providerId="ADAL" clId="{22E781D9-0E0D-4E1B-AEE0-86EFC2FBF360}" dt="2022-06-14T14:20:42.269" v="161" actId="14100"/>
          <ac:spMkLst>
            <pc:docMk/>
            <pc:sldMk cId="3194623737" sldId="2145707281"/>
            <ac:spMk id="13" creationId="{8C27AAF9-B019-4867-8FA2-F8A8405DC2B0}"/>
          </ac:spMkLst>
        </pc:spChg>
        <pc:spChg chg="add del">
          <ac:chgData name="Wajeed Shaikh" userId="943a82b8-fdb9-4dbf-aa6c-31e37bb9aed6" providerId="ADAL" clId="{22E781D9-0E0D-4E1B-AEE0-86EFC2FBF360}" dt="2022-06-14T14:14:28.834" v="106" actId="478"/>
          <ac:spMkLst>
            <pc:docMk/>
            <pc:sldMk cId="3194623737" sldId="2145707281"/>
            <ac:spMk id="14" creationId="{CC48D89F-A7D7-FA4F-6CD4-EE4D1E6B7782}"/>
          </ac:spMkLst>
        </pc:spChg>
        <pc:spChg chg="add mod">
          <ac:chgData name="Wajeed Shaikh" userId="943a82b8-fdb9-4dbf-aa6c-31e37bb9aed6" providerId="ADAL" clId="{22E781D9-0E0D-4E1B-AEE0-86EFC2FBF360}" dt="2022-06-14T14:28:15.345" v="208" actId="20577"/>
          <ac:spMkLst>
            <pc:docMk/>
            <pc:sldMk cId="3194623737" sldId="2145707281"/>
            <ac:spMk id="27" creationId="{A3AD8671-C169-B5C6-1B80-741866D2F89A}"/>
          </ac:spMkLst>
        </pc:spChg>
        <pc:spChg chg="del mod">
          <ac:chgData name="Wajeed Shaikh" userId="943a82b8-fdb9-4dbf-aa6c-31e37bb9aed6" providerId="ADAL" clId="{22E781D9-0E0D-4E1B-AEE0-86EFC2FBF360}" dt="2022-06-14T14:20:35.735" v="160" actId="478"/>
          <ac:spMkLst>
            <pc:docMk/>
            <pc:sldMk cId="3194623737" sldId="2145707281"/>
            <ac:spMk id="33" creationId="{94DB5CBE-95AD-4FC6-8C7B-739B6EB97627}"/>
          </ac:spMkLst>
        </pc:spChg>
        <pc:spChg chg="del">
          <ac:chgData name="Wajeed Shaikh" userId="943a82b8-fdb9-4dbf-aa6c-31e37bb9aed6" providerId="ADAL" clId="{22E781D9-0E0D-4E1B-AEE0-86EFC2FBF360}" dt="2022-06-14T14:20:35.735" v="160" actId="478"/>
          <ac:spMkLst>
            <pc:docMk/>
            <pc:sldMk cId="3194623737" sldId="2145707281"/>
            <ac:spMk id="36" creationId="{042B4662-4D2E-67B8-FC87-40DF3A293DDE}"/>
          </ac:spMkLst>
        </pc:spChg>
        <pc:spChg chg="mod">
          <ac:chgData name="Wajeed Shaikh" userId="943a82b8-fdb9-4dbf-aa6c-31e37bb9aed6" providerId="ADAL" clId="{22E781D9-0E0D-4E1B-AEE0-86EFC2FBF360}" dt="2022-06-14T14:34:22.626" v="306" actId="1076"/>
          <ac:spMkLst>
            <pc:docMk/>
            <pc:sldMk cId="3194623737" sldId="2145707281"/>
            <ac:spMk id="39" creationId="{88507CB0-14BD-F9C6-3E87-627240967300}"/>
          </ac:spMkLst>
        </pc:spChg>
        <pc:spChg chg="add del mod">
          <ac:chgData name="Wajeed Shaikh" userId="943a82b8-fdb9-4dbf-aa6c-31e37bb9aed6" providerId="ADAL" clId="{22E781D9-0E0D-4E1B-AEE0-86EFC2FBF360}" dt="2022-06-14T14:28:41.708" v="212" actId="478"/>
          <ac:spMkLst>
            <pc:docMk/>
            <pc:sldMk cId="3194623737" sldId="2145707281"/>
            <ac:spMk id="40" creationId="{1838250D-4B0C-28E5-46CB-27ED8382C971}"/>
          </ac:spMkLst>
        </pc:spChg>
        <pc:spChg chg="add mod">
          <ac:chgData name="Wajeed Shaikh" userId="943a82b8-fdb9-4dbf-aa6c-31e37bb9aed6" providerId="ADAL" clId="{22E781D9-0E0D-4E1B-AEE0-86EFC2FBF360}" dt="2022-06-14T14:31:15.837" v="283" actId="1076"/>
          <ac:spMkLst>
            <pc:docMk/>
            <pc:sldMk cId="3194623737" sldId="2145707281"/>
            <ac:spMk id="41" creationId="{AC6FEDCC-5C9B-D86C-19B0-7EC764DB13EE}"/>
          </ac:spMkLst>
        </pc:spChg>
        <pc:spChg chg="add mod">
          <ac:chgData name="Wajeed Shaikh" userId="943a82b8-fdb9-4dbf-aa6c-31e37bb9aed6" providerId="ADAL" clId="{22E781D9-0E0D-4E1B-AEE0-86EFC2FBF360}" dt="2022-06-14T14:30:21.349" v="262" actId="14100"/>
          <ac:spMkLst>
            <pc:docMk/>
            <pc:sldMk cId="3194623737" sldId="2145707281"/>
            <ac:spMk id="47" creationId="{6E697DB5-8BA3-76C1-DF84-32E39FB3F06F}"/>
          </ac:spMkLst>
        </pc:spChg>
        <pc:spChg chg="add del mod">
          <ac:chgData name="Wajeed Shaikh" userId="943a82b8-fdb9-4dbf-aa6c-31e37bb9aed6" providerId="ADAL" clId="{22E781D9-0E0D-4E1B-AEE0-86EFC2FBF360}" dt="2022-06-14T14:43:20.010" v="583" actId="478"/>
          <ac:spMkLst>
            <pc:docMk/>
            <pc:sldMk cId="3194623737" sldId="2145707281"/>
            <ac:spMk id="49" creationId="{CD434C94-50FC-C696-632E-73963CA9BCEE}"/>
          </ac:spMkLst>
        </pc:spChg>
        <pc:spChg chg="del">
          <ac:chgData name="Wajeed Shaikh" userId="943a82b8-fdb9-4dbf-aa6c-31e37bb9aed6" providerId="ADAL" clId="{22E781D9-0E0D-4E1B-AEE0-86EFC2FBF360}" dt="2022-06-14T14:20:35.735" v="160" actId="478"/>
          <ac:spMkLst>
            <pc:docMk/>
            <pc:sldMk cId="3194623737" sldId="2145707281"/>
            <ac:spMk id="50" creationId="{3886C967-42FA-4EF8-9DEA-4AF24ECC189E}"/>
          </ac:spMkLst>
        </pc:spChg>
        <pc:spChg chg="del">
          <ac:chgData name="Wajeed Shaikh" userId="943a82b8-fdb9-4dbf-aa6c-31e37bb9aed6" providerId="ADAL" clId="{22E781D9-0E0D-4E1B-AEE0-86EFC2FBF360}" dt="2022-06-14T14:28:01.755" v="203" actId="478"/>
          <ac:spMkLst>
            <pc:docMk/>
            <pc:sldMk cId="3194623737" sldId="2145707281"/>
            <ac:spMk id="51" creationId="{35747CCF-4467-42A0-935E-53C882AC012E}"/>
          </ac:spMkLst>
        </pc:spChg>
        <pc:spChg chg="add mod">
          <ac:chgData name="Wajeed Shaikh" userId="943a82b8-fdb9-4dbf-aa6c-31e37bb9aed6" providerId="ADAL" clId="{22E781D9-0E0D-4E1B-AEE0-86EFC2FBF360}" dt="2022-06-14T14:43:25.454" v="588" actId="1076"/>
          <ac:spMkLst>
            <pc:docMk/>
            <pc:sldMk cId="3194623737" sldId="2145707281"/>
            <ac:spMk id="52" creationId="{18F5A409-8E6D-8238-D2E3-6576D3360D2B}"/>
          </ac:spMkLst>
        </pc:spChg>
        <pc:spChg chg="del">
          <ac:chgData name="Wajeed Shaikh" userId="943a82b8-fdb9-4dbf-aa6c-31e37bb9aed6" providerId="ADAL" clId="{22E781D9-0E0D-4E1B-AEE0-86EFC2FBF360}" dt="2022-06-14T14:28:03.071" v="204" actId="478"/>
          <ac:spMkLst>
            <pc:docMk/>
            <pc:sldMk cId="3194623737" sldId="2145707281"/>
            <ac:spMk id="55" creationId="{7B608F18-EC54-9316-9719-BB5C11330858}"/>
          </ac:spMkLst>
        </pc:spChg>
        <pc:spChg chg="mod">
          <ac:chgData name="Wajeed Shaikh" userId="943a82b8-fdb9-4dbf-aa6c-31e37bb9aed6" providerId="ADAL" clId="{22E781D9-0E0D-4E1B-AEE0-86EFC2FBF360}" dt="2022-06-14T14:13:15.462" v="19" actId="20577"/>
          <ac:spMkLst>
            <pc:docMk/>
            <pc:sldMk cId="3194623737" sldId="2145707281"/>
            <ac:spMk id="65" creationId="{20B00786-2330-4F60-AEFD-545A4DAE0F4D}"/>
          </ac:spMkLst>
        </pc:spChg>
        <pc:spChg chg="del">
          <ac:chgData name="Wajeed Shaikh" userId="943a82b8-fdb9-4dbf-aa6c-31e37bb9aed6" providerId="ADAL" clId="{22E781D9-0E0D-4E1B-AEE0-86EFC2FBF360}" dt="2022-06-14T14:16:52.044" v="121" actId="478"/>
          <ac:spMkLst>
            <pc:docMk/>
            <pc:sldMk cId="3194623737" sldId="2145707281"/>
            <ac:spMk id="73" creationId="{1F207C2B-FC32-45FD-8665-FEC0532C2A3E}"/>
          </ac:spMkLst>
        </pc:spChg>
        <pc:graphicFrameChg chg="add del mod">
          <ac:chgData name="Wajeed Shaikh" userId="943a82b8-fdb9-4dbf-aa6c-31e37bb9aed6" providerId="ADAL" clId="{22E781D9-0E0D-4E1B-AEE0-86EFC2FBF360}" dt="2022-06-14T14:27:23.540" v="193" actId="478"/>
          <ac:graphicFrameMkLst>
            <pc:docMk/>
            <pc:sldMk cId="3194623737" sldId="2145707281"/>
            <ac:graphicFrameMk id="25" creationId="{7BE1FBD1-AE96-ECF4-FB80-B22672E3C9E6}"/>
          </ac:graphicFrameMkLst>
        </pc:graphicFrameChg>
        <pc:graphicFrameChg chg="add mod">
          <ac:chgData name="Wajeed Shaikh" userId="943a82b8-fdb9-4dbf-aa6c-31e37bb9aed6" providerId="ADAL" clId="{22E781D9-0E0D-4E1B-AEE0-86EFC2FBF360}" dt="2022-06-14T14:30:46.256" v="281" actId="1076"/>
          <ac:graphicFrameMkLst>
            <pc:docMk/>
            <pc:sldMk cId="3194623737" sldId="2145707281"/>
            <ac:graphicFrameMk id="26" creationId="{B5567212-C4E0-27B6-1A26-741002BD70AA}"/>
          </ac:graphicFrameMkLst>
        </pc:graphicFrameChg>
        <pc:picChg chg="del">
          <ac:chgData name="Wajeed Shaikh" userId="943a82b8-fdb9-4dbf-aa6c-31e37bb9aed6" providerId="ADAL" clId="{22E781D9-0E0D-4E1B-AEE0-86EFC2FBF360}" dt="2022-06-14T14:14:02.887" v="104" actId="478"/>
          <ac:picMkLst>
            <pc:docMk/>
            <pc:sldMk cId="3194623737" sldId="2145707281"/>
            <ac:picMk id="11" creationId="{CE45F00F-2786-99D8-8EBE-E0579336A7A6}"/>
          </ac:picMkLst>
        </pc:picChg>
        <pc:picChg chg="add mod">
          <ac:chgData name="Wajeed Shaikh" userId="943a82b8-fdb9-4dbf-aa6c-31e37bb9aed6" providerId="ADAL" clId="{22E781D9-0E0D-4E1B-AEE0-86EFC2FBF360}" dt="2022-06-14T14:30:50.650" v="282" actId="1076"/>
          <ac:picMkLst>
            <pc:docMk/>
            <pc:sldMk cId="3194623737" sldId="2145707281"/>
            <ac:picMk id="21" creationId="{28628109-66F4-ECF8-DC9C-3853AF9B5120}"/>
          </ac:picMkLst>
        </pc:picChg>
        <pc:picChg chg="add mod">
          <ac:chgData name="Wajeed Shaikh" userId="943a82b8-fdb9-4dbf-aa6c-31e37bb9aed6" providerId="ADAL" clId="{22E781D9-0E0D-4E1B-AEE0-86EFC2FBF360}" dt="2022-06-14T14:43:27.135" v="589" actId="1076"/>
          <ac:picMkLst>
            <pc:docMk/>
            <pc:sldMk cId="3194623737" sldId="2145707281"/>
            <ac:picMk id="1028" creationId="{852AA573-2752-2442-719F-69805220F974}"/>
          </ac:picMkLst>
        </pc:picChg>
      </pc:sldChg>
    </pc:docChg>
  </pc:docChgLst>
  <pc:docChgLst>
    <pc:chgData name="Brian Jackett" userId="e2c557f4-fffa-4012-a1e1-e15087bfdbac" providerId="ADAL" clId="{047C9386-25D5-4F7B-A927-3D78644DB943}"/>
    <pc:docChg chg="undo redo custSel delSld modSld modSection">
      <pc:chgData name="Brian Jackett" userId="e2c557f4-fffa-4012-a1e1-e15087bfdbac" providerId="ADAL" clId="{047C9386-25D5-4F7B-A927-3D78644DB943}" dt="2022-04-08T13:50:17.669" v="285" actId="20577"/>
      <pc:docMkLst>
        <pc:docMk/>
      </pc:docMkLst>
      <pc:sldChg chg="addSp modSp mod">
        <pc:chgData name="Brian Jackett" userId="e2c557f4-fffa-4012-a1e1-e15087bfdbac" providerId="ADAL" clId="{047C9386-25D5-4F7B-A927-3D78644DB943}" dt="2022-04-08T13:49:19.819" v="269" actId="207"/>
        <pc:sldMkLst>
          <pc:docMk/>
          <pc:sldMk cId="3917250203" sldId="266"/>
        </pc:sldMkLst>
        <pc:spChg chg="add mod">
          <ac:chgData name="Brian Jackett" userId="e2c557f4-fffa-4012-a1e1-e15087bfdbac" providerId="ADAL" clId="{047C9386-25D5-4F7B-A927-3D78644DB943}" dt="2022-04-08T13:49:19.819" v="269" actId="207"/>
          <ac:spMkLst>
            <pc:docMk/>
            <pc:sldMk cId="3917250203" sldId="266"/>
            <ac:spMk id="4" creationId="{1B0E84FC-2DF4-176C-E2C7-5DCDA05012E3}"/>
          </ac:spMkLst>
        </pc:spChg>
      </pc:sldChg>
      <pc:sldChg chg="modSp mod">
        <pc:chgData name="Brian Jackett" userId="e2c557f4-fffa-4012-a1e1-e15087bfdbac" providerId="ADAL" clId="{047C9386-25D5-4F7B-A927-3D78644DB943}" dt="2022-04-08T13:50:17.669" v="285" actId="20577"/>
        <pc:sldMkLst>
          <pc:docMk/>
          <pc:sldMk cId="2967945684" sldId="277"/>
        </pc:sldMkLst>
        <pc:spChg chg="mod">
          <ac:chgData name="Brian Jackett" userId="e2c557f4-fffa-4012-a1e1-e15087bfdbac" providerId="ADAL" clId="{047C9386-25D5-4F7B-A927-3D78644DB943}" dt="2022-04-08T13:50:17.669" v="285" actId="20577"/>
          <ac:spMkLst>
            <pc:docMk/>
            <pc:sldMk cId="2967945684" sldId="277"/>
            <ac:spMk id="4" creationId="{A04E16D6-6682-4068-BF11-BA8E4E8E1BBC}"/>
          </ac:spMkLst>
        </pc:spChg>
      </pc:sldChg>
      <pc:sldChg chg="modSp mod">
        <pc:chgData name="Brian Jackett" userId="e2c557f4-fffa-4012-a1e1-e15087bfdbac" providerId="ADAL" clId="{047C9386-25D5-4F7B-A927-3D78644DB943}" dt="2022-04-08T13:46:44.916" v="56" actId="20577"/>
        <pc:sldMkLst>
          <pc:docMk/>
          <pc:sldMk cId="287163252" sldId="1567"/>
        </pc:sldMkLst>
        <pc:spChg chg="mod">
          <ac:chgData name="Brian Jackett" userId="e2c557f4-fffa-4012-a1e1-e15087bfdbac" providerId="ADAL" clId="{047C9386-25D5-4F7B-A927-3D78644DB943}" dt="2022-04-08T13:46:44.916" v="56" actId="20577"/>
          <ac:spMkLst>
            <pc:docMk/>
            <pc:sldMk cId="287163252" sldId="1567"/>
            <ac:spMk id="5" creationId="{9B6ECC88-D921-48D6-BA85-F52F354F9C35}"/>
          </ac:spMkLst>
        </pc:spChg>
        <pc:spChg chg="mod">
          <ac:chgData name="Brian Jackett" userId="e2c557f4-fffa-4012-a1e1-e15087bfdbac" providerId="ADAL" clId="{047C9386-25D5-4F7B-A927-3D78644DB943}" dt="2022-04-08T13:43:49.510" v="17" actId="20577"/>
          <ac:spMkLst>
            <pc:docMk/>
            <pc:sldMk cId="287163252" sldId="1567"/>
            <ac:spMk id="8" creationId="{00000000-0000-0000-0000-000000000000}"/>
          </ac:spMkLst>
        </pc:spChg>
      </pc:sldChg>
      <pc:sldChg chg="addSp delSp modSp mod">
        <pc:chgData name="Brian Jackett" userId="e2c557f4-fffa-4012-a1e1-e15087bfdbac" providerId="ADAL" clId="{047C9386-25D5-4F7B-A927-3D78644DB943}" dt="2022-04-08T13:48:47.316" v="263" actId="478"/>
        <pc:sldMkLst>
          <pc:docMk/>
          <pc:sldMk cId="10702720" sldId="2079"/>
        </pc:sldMkLst>
        <pc:spChg chg="add mod">
          <ac:chgData name="Brian Jackett" userId="e2c557f4-fffa-4012-a1e1-e15087bfdbac" providerId="ADAL" clId="{047C9386-25D5-4F7B-A927-3D78644DB943}" dt="2022-04-08T13:47:03.832" v="62" actId="14100"/>
          <ac:spMkLst>
            <pc:docMk/>
            <pc:sldMk cId="10702720" sldId="2079"/>
            <ac:spMk id="4" creationId="{621E9C04-F126-1779-B39F-B133B464A008}"/>
          </ac:spMkLst>
        </pc:spChg>
        <pc:spChg chg="mod">
          <ac:chgData name="Brian Jackett" userId="e2c557f4-fffa-4012-a1e1-e15087bfdbac" providerId="ADAL" clId="{047C9386-25D5-4F7B-A927-3D78644DB943}" dt="2022-04-08T13:48:37.545" v="262" actId="20577"/>
          <ac:spMkLst>
            <pc:docMk/>
            <pc:sldMk cId="10702720" sldId="2079"/>
            <ac:spMk id="8" creationId="{00000000-0000-0000-0000-000000000000}"/>
          </ac:spMkLst>
        </pc:spChg>
        <pc:picChg chg="del">
          <ac:chgData name="Brian Jackett" userId="e2c557f4-fffa-4012-a1e1-e15087bfdbac" providerId="ADAL" clId="{047C9386-25D5-4F7B-A927-3D78644DB943}" dt="2022-04-08T13:46:51.150" v="57" actId="478"/>
          <ac:picMkLst>
            <pc:docMk/>
            <pc:sldMk cId="10702720" sldId="2079"/>
            <ac:picMk id="2" creationId="{94CDD7F5-A832-4A08-9550-FD4BB8C3D0A0}"/>
          </ac:picMkLst>
        </pc:picChg>
        <pc:picChg chg="del">
          <ac:chgData name="Brian Jackett" userId="e2c557f4-fffa-4012-a1e1-e15087bfdbac" providerId="ADAL" clId="{047C9386-25D5-4F7B-A927-3D78644DB943}" dt="2022-04-08T13:46:51.853" v="58" actId="478"/>
          <ac:picMkLst>
            <pc:docMk/>
            <pc:sldMk cId="10702720" sldId="2079"/>
            <ac:picMk id="10" creationId="{029C524E-F11A-44AB-A1B6-E948D01A3454}"/>
          </ac:picMkLst>
        </pc:picChg>
        <pc:picChg chg="del">
          <ac:chgData name="Brian Jackett" userId="e2c557f4-fffa-4012-a1e1-e15087bfdbac" providerId="ADAL" clId="{047C9386-25D5-4F7B-A927-3D78644DB943}" dt="2022-04-08T13:46:52.360" v="59" actId="478"/>
          <ac:picMkLst>
            <pc:docMk/>
            <pc:sldMk cId="10702720" sldId="2079"/>
            <ac:picMk id="12" creationId="{059E3AB9-DF1F-4CE6-B1CF-F7CBC6CD78C6}"/>
          </ac:picMkLst>
        </pc:picChg>
        <pc:picChg chg="del">
          <ac:chgData name="Brian Jackett" userId="e2c557f4-fffa-4012-a1e1-e15087bfdbac" providerId="ADAL" clId="{047C9386-25D5-4F7B-A927-3D78644DB943}" dt="2022-04-08T13:48:47.316" v="263" actId="478"/>
          <ac:picMkLst>
            <pc:docMk/>
            <pc:sldMk cId="10702720" sldId="2079"/>
            <ac:picMk id="13" creationId="{A2841EC7-188E-EEE4-65CA-9ACB86368085}"/>
          </ac:picMkLst>
        </pc:picChg>
        <pc:picChg chg="del mod">
          <ac:chgData name="Brian Jackett" userId="e2c557f4-fffa-4012-a1e1-e15087bfdbac" providerId="ADAL" clId="{047C9386-25D5-4F7B-A927-3D78644DB943}" dt="2022-04-08T13:46:53.089" v="61" actId="478"/>
          <ac:picMkLst>
            <pc:docMk/>
            <pc:sldMk cId="10702720" sldId="2079"/>
            <ac:picMk id="14" creationId="{59E0D364-CE6C-4A9D-9441-F25A23B8E54D}"/>
          </ac:picMkLst>
        </pc:picChg>
      </pc:sldChg>
      <pc:sldChg chg="addSp delSp modSp mod">
        <pc:chgData name="Brian Jackett" userId="e2c557f4-fffa-4012-a1e1-e15087bfdbac" providerId="ADAL" clId="{047C9386-25D5-4F7B-A927-3D78644DB943}" dt="2022-04-08T13:50:00.127" v="283" actId="1076"/>
        <pc:sldMkLst>
          <pc:docMk/>
          <pc:sldMk cId="778883926" sldId="2076136264"/>
        </pc:sldMkLst>
        <pc:spChg chg="add mod">
          <ac:chgData name="Brian Jackett" userId="e2c557f4-fffa-4012-a1e1-e15087bfdbac" providerId="ADAL" clId="{047C9386-25D5-4F7B-A927-3D78644DB943}" dt="2022-04-08T13:50:00.127" v="283" actId="1076"/>
          <ac:spMkLst>
            <pc:docMk/>
            <pc:sldMk cId="778883926" sldId="2076136264"/>
            <ac:spMk id="6" creationId="{93D4B0E0-6B9F-6CD2-5575-474EAB3A04D0}"/>
          </ac:spMkLst>
        </pc:spChg>
        <pc:spChg chg="mod">
          <ac:chgData name="Brian Jackett" userId="e2c557f4-fffa-4012-a1e1-e15087bfdbac" providerId="ADAL" clId="{047C9386-25D5-4F7B-A927-3D78644DB943}" dt="2022-04-08T13:49:54.760" v="282" actId="6549"/>
          <ac:spMkLst>
            <pc:docMk/>
            <pc:sldMk cId="778883926" sldId="2076136264"/>
            <ac:spMk id="14" creationId="{953584C8-8734-42EA-AD16-6AA2B405D249}"/>
          </ac:spMkLst>
        </pc:spChg>
        <pc:picChg chg="del">
          <ac:chgData name="Brian Jackett" userId="e2c557f4-fffa-4012-a1e1-e15087bfdbac" providerId="ADAL" clId="{047C9386-25D5-4F7B-A927-3D78644DB943}" dt="2022-04-08T13:49:35.633" v="272" actId="478"/>
          <ac:picMkLst>
            <pc:docMk/>
            <pc:sldMk cId="778883926" sldId="2076136264"/>
            <ac:picMk id="3" creationId="{4499CE74-3B4B-47DC-8C36-E21333ACC5B8}"/>
          </ac:picMkLst>
        </pc:picChg>
        <pc:picChg chg="del">
          <ac:chgData name="Brian Jackett" userId="e2c557f4-fffa-4012-a1e1-e15087bfdbac" providerId="ADAL" clId="{047C9386-25D5-4F7B-A927-3D78644DB943}" dt="2022-04-08T13:49:37.561" v="276" actId="478"/>
          <ac:picMkLst>
            <pc:docMk/>
            <pc:sldMk cId="778883926" sldId="2076136264"/>
            <ac:picMk id="5" creationId="{8E70F999-5F63-35F1-C4F2-750A5833F595}"/>
          </ac:picMkLst>
        </pc:picChg>
        <pc:picChg chg="del">
          <ac:chgData name="Brian Jackett" userId="e2c557f4-fffa-4012-a1e1-e15087bfdbac" providerId="ADAL" clId="{047C9386-25D5-4F7B-A927-3D78644DB943}" dt="2022-04-08T13:49:36.720" v="274" actId="478"/>
          <ac:picMkLst>
            <pc:docMk/>
            <pc:sldMk cId="778883926" sldId="2076136264"/>
            <ac:picMk id="11" creationId="{4CBF9CA6-8023-4834-BC16-8AF44C10CC8E}"/>
          </ac:picMkLst>
        </pc:picChg>
        <pc:picChg chg="del">
          <ac:chgData name="Brian Jackett" userId="e2c557f4-fffa-4012-a1e1-e15087bfdbac" providerId="ADAL" clId="{047C9386-25D5-4F7B-A927-3D78644DB943}" dt="2022-04-08T13:49:37.116" v="275" actId="478"/>
          <ac:picMkLst>
            <pc:docMk/>
            <pc:sldMk cId="778883926" sldId="2076136264"/>
            <ac:picMk id="13" creationId="{CBA9A1ED-6677-4941-B9BF-31C5789B511E}"/>
          </ac:picMkLst>
        </pc:picChg>
        <pc:picChg chg="del">
          <ac:chgData name="Brian Jackett" userId="e2c557f4-fffa-4012-a1e1-e15087bfdbac" providerId="ADAL" clId="{047C9386-25D5-4F7B-A927-3D78644DB943}" dt="2022-04-08T13:49:36.311" v="273" actId="478"/>
          <ac:picMkLst>
            <pc:docMk/>
            <pc:sldMk cId="778883926" sldId="2076136264"/>
            <ac:picMk id="17" creationId="{E5F25242-DF2A-4E9D-8B93-352C508E7015}"/>
          </ac:picMkLst>
        </pc:picChg>
      </pc:sldChg>
      <pc:sldChg chg="addSp mod">
        <pc:chgData name="Brian Jackett" userId="e2c557f4-fffa-4012-a1e1-e15087bfdbac" providerId="ADAL" clId="{047C9386-25D5-4F7B-A927-3D78644DB943}" dt="2022-04-08T13:48:57.807" v="264" actId="22"/>
        <pc:sldMkLst>
          <pc:docMk/>
          <pc:sldMk cId="1812315545" sldId="2134805597"/>
        </pc:sldMkLst>
        <pc:spChg chg="add">
          <ac:chgData name="Brian Jackett" userId="e2c557f4-fffa-4012-a1e1-e15087bfdbac" providerId="ADAL" clId="{047C9386-25D5-4F7B-A927-3D78644DB943}" dt="2022-04-08T13:48:57.807" v="264" actId="22"/>
          <ac:spMkLst>
            <pc:docMk/>
            <pc:sldMk cId="1812315545" sldId="2134805597"/>
            <ac:spMk id="3" creationId="{D719458B-08F2-3ADD-C25E-04C3AC1338F3}"/>
          </ac:spMkLst>
        </pc:spChg>
      </pc:sldChg>
      <pc:sldChg chg="addSp mod">
        <pc:chgData name="Brian Jackett" userId="e2c557f4-fffa-4012-a1e1-e15087bfdbac" providerId="ADAL" clId="{047C9386-25D5-4F7B-A927-3D78644DB943}" dt="2022-04-08T13:49:05.183" v="265" actId="22"/>
        <pc:sldMkLst>
          <pc:docMk/>
          <pc:sldMk cId="4046856784" sldId="2134805599"/>
        </pc:sldMkLst>
        <pc:spChg chg="add">
          <ac:chgData name="Brian Jackett" userId="e2c557f4-fffa-4012-a1e1-e15087bfdbac" providerId="ADAL" clId="{047C9386-25D5-4F7B-A927-3D78644DB943}" dt="2022-04-08T13:49:05.183" v="265" actId="22"/>
          <ac:spMkLst>
            <pc:docMk/>
            <pc:sldMk cId="4046856784" sldId="2134805599"/>
            <ac:spMk id="2" creationId="{EFE3BC18-C21A-401C-C7B2-1F62A8F417BA}"/>
          </ac:spMkLst>
        </pc:spChg>
      </pc:sldChg>
      <pc:sldChg chg="del">
        <pc:chgData name="Brian Jackett" userId="e2c557f4-fffa-4012-a1e1-e15087bfdbac" providerId="ADAL" clId="{047C9386-25D5-4F7B-A927-3D78644DB943}" dt="2022-04-08T13:50:12.114" v="284" actId="47"/>
        <pc:sldMkLst>
          <pc:docMk/>
          <pc:sldMk cId="3474672569" sldId="2134805603"/>
        </pc:sldMkLst>
      </pc:sldChg>
      <pc:sldChg chg="del">
        <pc:chgData name="Brian Jackett" userId="e2c557f4-fffa-4012-a1e1-e15087bfdbac" providerId="ADAL" clId="{047C9386-25D5-4F7B-A927-3D78644DB943}" dt="2022-04-08T13:50:12.114" v="284" actId="47"/>
        <pc:sldMkLst>
          <pc:docMk/>
          <pc:sldMk cId="930094116" sldId="2134805610"/>
        </pc:sldMkLst>
      </pc:sldChg>
      <pc:sldChg chg="del">
        <pc:chgData name="Brian Jackett" userId="e2c557f4-fffa-4012-a1e1-e15087bfdbac" providerId="ADAL" clId="{047C9386-25D5-4F7B-A927-3D78644DB943}" dt="2022-04-08T13:50:12.114" v="284" actId="47"/>
        <pc:sldMkLst>
          <pc:docMk/>
          <pc:sldMk cId="3452186815" sldId="2134805611"/>
        </pc:sldMkLst>
      </pc:sldChg>
      <pc:sldChg chg="addSp mod">
        <pc:chgData name="Brian Jackett" userId="e2c557f4-fffa-4012-a1e1-e15087bfdbac" providerId="ADAL" clId="{047C9386-25D5-4F7B-A927-3D78644DB943}" dt="2022-04-08T13:49:07.754" v="266" actId="22"/>
        <pc:sldMkLst>
          <pc:docMk/>
          <pc:sldMk cId="1247101359" sldId="2145707276"/>
        </pc:sldMkLst>
        <pc:spChg chg="add">
          <ac:chgData name="Brian Jackett" userId="e2c557f4-fffa-4012-a1e1-e15087bfdbac" providerId="ADAL" clId="{047C9386-25D5-4F7B-A927-3D78644DB943}" dt="2022-04-08T13:49:07.754" v="266" actId="22"/>
          <ac:spMkLst>
            <pc:docMk/>
            <pc:sldMk cId="1247101359" sldId="2145707276"/>
            <ac:spMk id="5" creationId="{819A21E4-328D-BB86-52D2-332160AA1940}"/>
          </ac:spMkLst>
        </pc:spChg>
      </pc:sldChg>
      <pc:sldChg chg="del">
        <pc:chgData name="Brian Jackett" userId="e2c557f4-fffa-4012-a1e1-e15087bfdbac" providerId="ADAL" clId="{047C9386-25D5-4F7B-A927-3D78644DB943}" dt="2022-04-08T13:50:12.114" v="284" actId="47"/>
        <pc:sldMkLst>
          <pc:docMk/>
          <pc:sldMk cId="2331100016" sldId="2145707277"/>
        </pc:sldMkLst>
      </pc:sldChg>
      <pc:sldChg chg="del">
        <pc:chgData name="Brian Jackett" userId="e2c557f4-fffa-4012-a1e1-e15087bfdbac" providerId="ADAL" clId="{047C9386-25D5-4F7B-A927-3D78644DB943}" dt="2022-04-08T13:50:12.114" v="284" actId="47"/>
        <pc:sldMkLst>
          <pc:docMk/>
          <pc:sldMk cId="1631057595" sldId="2145707278"/>
        </pc:sldMkLst>
      </pc:sldChg>
      <pc:sldChg chg="del">
        <pc:chgData name="Brian Jackett" userId="e2c557f4-fffa-4012-a1e1-e15087bfdbac" providerId="ADAL" clId="{047C9386-25D5-4F7B-A927-3D78644DB943}" dt="2022-04-08T13:50:12.114" v="284" actId="47"/>
        <pc:sldMkLst>
          <pc:docMk/>
          <pc:sldMk cId="3307482870" sldId="2145707279"/>
        </pc:sldMkLst>
      </pc:sldChg>
      <pc:sldMasterChg chg="delSldLayout">
        <pc:chgData name="Brian Jackett" userId="e2c557f4-fffa-4012-a1e1-e15087bfdbac" providerId="ADAL" clId="{047C9386-25D5-4F7B-A927-3D78644DB943}" dt="2022-04-08T13:50:12.114" v="284" actId="47"/>
        <pc:sldMasterMkLst>
          <pc:docMk/>
          <pc:sldMasterMk cId="3588427678" sldId="2147484229"/>
        </pc:sldMasterMkLst>
        <pc:sldLayoutChg chg="del">
          <pc:chgData name="Brian Jackett" userId="e2c557f4-fffa-4012-a1e1-e15087bfdbac" providerId="ADAL" clId="{047C9386-25D5-4F7B-A927-3D78644DB943}" dt="2022-04-08T13:50:12.114" v="284" actId="47"/>
          <pc:sldLayoutMkLst>
            <pc:docMk/>
            <pc:sldMasterMk cId="3588427678" sldId="2147484229"/>
            <pc:sldLayoutMk cId="307266522" sldId="2147484664"/>
          </pc:sldLayoutMkLst>
        </pc:sldLayoutChg>
        <pc:sldLayoutChg chg="del">
          <pc:chgData name="Brian Jackett" userId="e2c557f4-fffa-4012-a1e1-e15087bfdbac" providerId="ADAL" clId="{047C9386-25D5-4F7B-A927-3D78644DB943}" dt="2022-04-08T13:50:12.114" v="284" actId="47"/>
          <pc:sldLayoutMkLst>
            <pc:docMk/>
            <pc:sldMasterMk cId="3588427678" sldId="2147484229"/>
            <pc:sldLayoutMk cId="1533485168" sldId="2147484665"/>
          </pc:sldLayoutMkLst>
        </pc:sldLayoutChg>
      </pc:sldMasterChg>
    </pc:docChg>
  </pc:docChgLst>
  <pc:docChgLst>
    <pc:chgData name="Vesa Juvonen" userId="c7243be1-99a3-4752-ab2a-0cf698cf8236" providerId="ADAL" clId="{564633B0-42AE-4823-ADEF-AD2B975CD794}"/>
    <pc:docChg chg="undo custSel addSld delSld modSld sldOrd modSection">
      <pc:chgData name="Vesa Juvonen" userId="c7243be1-99a3-4752-ab2a-0cf698cf8236" providerId="ADAL" clId="{564633B0-42AE-4823-ADEF-AD2B975CD794}" dt="2022-04-26T15:49:25.178" v="353"/>
      <pc:docMkLst>
        <pc:docMk/>
      </pc:docMkLst>
      <pc:sldChg chg="modSp mod">
        <pc:chgData name="Vesa Juvonen" userId="c7243be1-99a3-4752-ab2a-0cf698cf8236" providerId="ADAL" clId="{564633B0-42AE-4823-ADEF-AD2B975CD794}" dt="2022-04-21T14:15:52.117" v="116" actId="6549"/>
        <pc:sldMkLst>
          <pc:docMk/>
          <pc:sldMk cId="2967945684" sldId="277"/>
        </pc:sldMkLst>
        <pc:spChg chg="mod">
          <ac:chgData name="Vesa Juvonen" userId="c7243be1-99a3-4752-ab2a-0cf698cf8236" providerId="ADAL" clId="{564633B0-42AE-4823-ADEF-AD2B975CD794}" dt="2022-04-21T14:15:52.117" v="116" actId="6549"/>
          <ac:spMkLst>
            <pc:docMk/>
            <pc:sldMk cId="2967945684" sldId="277"/>
            <ac:spMk id="4" creationId="{A04E16D6-6682-4068-BF11-BA8E4E8E1BBC}"/>
          </ac:spMkLst>
        </pc:spChg>
      </pc:sldChg>
      <pc:sldChg chg="modSp mod">
        <pc:chgData name="Vesa Juvonen" userId="c7243be1-99a3-4752-ab2a-0cf698cf8236" providerId="ADAL" clId="{564633B0-42AE-4823-ADEF-AD2B975CD794}" dt="2022-04-21T14:06:35.712" v="15" actId="20577"/>
        <pc:sldMkLst>
          <pc:docMk/>
          <pc:sldMk cId="287163252" sldId="1567"/>
        </pc:sldMkLst>
        <pc:spChg chg="mod">
          <ac:chgData name="Vesa Juvonen" userId="c7243be1-99a3-4752-ab2a-0cf698cf8236" providerId="ADAL" clId="{564633B0-42AE-4823-ADEF-AD2B975CD794}" dt="2022-04-21T14:06:35.712" v="15" actId="20577"/>
          <ac:spMkLst>
            <pc:docMk/>
            <pc:sldMk cId="287163252" sldId="1567"/>
            <ac:spMk id="5" creationId="{9B6ECC88-D921-48D6-BA85-F52F354F9C35}"/>
          </ac:spMkLst>
        </pc:spChg>
        <pc:spChg chg="mod">
          <ac:chgData name="Vesa Juvonen" userId="c7243be1-99a3-4752-ab2a-0cf698cf8236" providerId="ADAL" clId="{564633B0-42AE-4823-ADEF-AD2B975CD794}" dt="2022-04-21T14:06:30.898" v="3" actId="20577"/>
          <ac:spMkLst>
            <pc:docMk/>
            <pc:sldMk cId="287163252" sldId="1567"/>
            <ac:spMk id="8" creationId="{00000000-0000-0000-0000-000000000000}"/>
          </ac:spMkLst>
        </pc:spChg>
      </pc:sldChg>
      <pc:sldChg chg="ord">
        <pc:chgData name="Vesa Juvonen" userId="c7243be1-99a3-4752-ab2a-0cf698cf8236" providerId="ADAL" clId="{564633B0-42AE-4823-ADEF-AD2B975CD794}" dt="2022-04-21T14:15:59.870" v="118"/>
        <pc:sldMkLst>
          <pc:docMk/>
          <pc:sldMk cId="2773584698" sldId="1621"/>
        </pc:sldMkLst>
      </pc:sldChg>
      <pc:sldChg chg="del">
        <pc:chgData name="Vesa Juvonen" userId="c7243be1-99a3-4752-ab2a-0cf698cf8236" providerId="ADAL" clId="{564633B0-42AE-4823-ADEF-AD2B975CD794}" dt="2022-04-21T14:08:26.005" v="64" actId="47"/>
        <pc:sldMkLst>
          <pc:docMk/>
          <pc:sldMk cId="720313206" sldId="1640"/>
        </pc:sldMkLst>
      </pc:sldChg>
      <pc:sldChg chg="del">
        <pc:chgData name="Vesa Juvonen" userId="c7243be1-99a3-4752-ab2a-0cf698cf8236" providerId="ADAL" clId="{564633B0-42AE-4823-ADEF-AD2B975CD794}" dt="2022-04-21T14:08:26.005" v="64" actId="47"/>
        <pc:sldMkLst>
          <pc:docMk/>
          <pc:sldMk cId="3043375476" sldId="1641"/>
        </pc:sldMkLst>
      </pc:sldChg>
      <pc:sldChg chg="addSp delSp modSp mod">
        <pc:chgData name="Vesa Juvonen" userId="c7243be1-99a3-4752-ab2a-0cf698cf8236" providerId="ADAL" clId="{564633B0-42AE-4823-ADEF-AD2B975CD794}" dt="2022-04-26T13:29:41.296" v="332" actId="20577"/>
        <pc:sldMkLst>
          <pc:docMk/>
          <pc:sldMk cId="10702720" sldId="2079"/>
        </pc:sldMkLst>
        <pc:spChg chg="mod">
          <ac:chgData name="Vesa Juvonen" userId="c7243be1-99a3-4752-ab2a-0cf698cf8236" providerId="ADAL" clId="{564633B0-42AE-4823-ADEF-AD2B975CD794}" dt="2022-04-26T13:29:41.296" v="332" actId="20577"/>
          <ac:spMkLst>
            <pc:docMk/>
            <pc:sldMk cId="10702720" sldId="2079"/>
            <ac:spMk id="8" creationId="{00000000-0000-0000-0000-000000000000}"/>
          </ac:spMkLst>
        </pc:spChg>
        <pc:picChg chg="add del mod">
          <ac:chgData name="Vesa Juvonen" userId="c7243be1-99a3-4752-ab2a-0cf698cf8236" providerId="ADAL" clId="{564633B0-42AE-4823-ADEF-AD2B975CD794}" dt="2022-04-22T08:29:51.124" v="140" actId="478"/>
          <ac:picMkLst>
            <pc:docMk/>
            <pc:sldMk cId="10702720" sldId="2079"/>
            <ac:picMk id="2" creationId="{150C5ED2-2106-3DF5-07CB-71FA97005E3B}"/>
          </ac:picMkLst>
        </pc:picChg>
        <pc:picChg chg="del">
          <ac:chgData name="Vesa Juvonen" userId="c7243be1-99a3-4752-ab2a-0cf698cf8236" providerId="ADAL" clId="{564633B0-42AE-4823-ADEF-AD2B975CD794}" dt="2022-04-21T14:07:24.047" v="26" actId="478"/>
          <ac:picMkLst>
            <pc:docMk/>
            <pc:sldMk cId="10702720" sldId="2079"/>
            <ac:picMk id="4" creationId="{FA4E0B26-31E8-2131-369B-24D6648F2532}"/>
          </ac:picMkLst>
        </pc:picChg>
        <pc:picChg chg="add mod">
          <ac:chgData name="Vesa Juvonen" userId="c7243be1-99a3-4752-ab2a-0cf698cf8236" providerId="ADAL" clId="{564633B0-42AE-4823-ADEF-AD2B975CD794}" dt="2022-04-22T08:30:04.717" v="145" actId="1076"/>
          <ac:picMkLst>
            <pc:docMk/>
            <pc:sldMk cId="10702720" sldId="2079"/>
            <ac:picMk id="6" creationId="{028475F2-F3A8-775D-E1DB-516DBAFD54C3}"/>
          </ac:picMkLst>
        </pc:picChg>
        <pc:picChg chg="del">
          <ac:chgData name="Vesa Juvonen" userId="c7243be1-99a3-4752-ab2a-0cf698cf8236" providerId="ADAL" clId="{564633B0-42AE-4823-ADEF-AD2B975CD794}" dt="2022-04-21T14:07:23.460" v="25" actId="478"/>
          <ac:picMkLst>
            <pc:docMk/>
            <pc:sldMk cId="10702720" sldId="2079"/>
            <ac:picMk id="6" creationId="{82708B89-FDC7-6094-E843-9B280C1ED4F4}"/>
          </ac:picMkLst>
        </pc:picChg>
        <pc:picChg chg="del">
          <ac:chgData name="Vesa Juvonen" userId="c7243be1-99a3-4752-ab2a-0cf698cf8236" providerId="ADAL" clId="{564633B0-42AE-4823-ADEF-AD2B975CD794}" dt="2022-04-21T14:13:20.032" v="85" actId="478"/>
          <ac:picMkLst>
            <pc:docMk/>
            <pc:sldMk cId="10702720" sldId="2079"/>
            <ac:picMk id="10" creationId="{21BB578E-AE34-3AF3-15B1-2F3892F4109B}"/>
          </ac:picMkLst>
        </pc:picChg>
        <pc:picChg chg="add del mod">
          <ac:chgData name="Vesa Juvonen" userId="c7243be1-99a3-4752-ab2a-0cf698cf8236" providerId="ADAL" clId="{564633B0-42AE-4823-ADEF-AD2B975CD794}" dt="2022-04-22T08:29:51.124" v="140" actId="478"/>
          <ac:picMkLst>
            <pc:docMk/>
            <pc:sldMk cId="10702720" sldId="2079"/>
            <ac:picMk id="12" creationId="{0CDDB66A-6CF1-B2E6-D053-C005144D0852}"/>
          </ac:picMkLst>
        </pc:picChg>
        <pc:picChg chg="add mod">
          <ac:chgData name="Vesa Juvonen" userId="c7243be1-99a3-4752-ab2a-0cf698cf8236" providerId="ADAL" clId="{564633B0-42AE-4823-ADEF-AD2B975CD794}" dt="2022-04-21T14:14:25.679" v="97" actId="1076"/>
          <ac:picMkLst>
            <pc:docMk/>
            <pc:sldMk cId="10702720" sldId="2079"/>
            <ac:picMk id="1026" creationId="{82CA55A2-C989-C5B0-4521-AA1ABC2EA867}"/>
          </ac:picMkLst>
        </pc:picChg>
        <pc:picChg chg="add mod">
          <ac:chgData name="Vesa Juvonen" userId="c7243be1-99a3-4752-ab2a-0cf698cf8236" providerId="ADAL" clId="{564633B0-42AE-4823-ADEF-AD2B975CD794}" dt="2022-04-21T14:14:25.679" v="97" actId="1076"/>
          <ac:picMkLst>
            <pc:docMk/>
            <pc:sldMk cId="10702720" sldId="2079"/>
            <ac:picMk id="1028" creationId="{B5D353D0-C8DE-1FC3-F98A-20D1BD3047FF}"/>
          </ac:picMkLst>
        </pc:picChg>
      </pc:sldChg>
      <pc:sldChg chg="addSp delSp modSp mod">
        <pc:chgData name="Vesa Juvonen" userId="c7243be1-99a3-4752-ab2a-0cf698cf8236" providerId="ADAL" clId="{564633B0-42AE-4823-ADEF-AD2B975CD794}" dt="2022-04-26T13:41:04.729" v="349" actId="20577"/>
        <pc:sldMkLst>
          <pc:docMk/>
          <pc:sldMk cId="778883926" sldId="2076136264"/>
        </pc:sldMkLst>
        <pc:spChg chg="mod">
          <ac:chgData name="Vesa Juvonen" userId="c7243be1-99a3-4752-ab2a-0cf698cf8236" providerId="ADAL" clId="{564633B0-42AE-4823-ADEF-AD2B975CD794}" dt="2022-04-26T13:41:04.729" v="349" actId="20577"/>
          <ac:spMkLst>
            <pc:docMk/>
            <pc:sldMk cId="778883926" sldId="2076136264"/>
            <ac:spMk id="14" creationId="{953584C8-8734-42EA-AD16-6AA2B405D249}"/>
          </ac:spMkLst>
        </pc:spChg>
        <pc:picChg chg="del">
          <ac:chgData name="Vesa Juvonen" userId="c7243be1-99a3-4752-ab2a-0cf698cf8236" providerId="ADAL" clId="{564633B0-42AE-4823-ADEF-AD2B975CD794}" dt="2022-04-21T14:11:44.552" v="67" actId="478"/>
          <ac:picMkLst>
            <pc:docMk/>
            <pc:sldMk cId="778883926" sldId="2076136264"/>
            <ac:picMk id="3" creationId="{0EE59665-16DB-98E0-B3B2-4E7136B4E9DA}"/>
          </ac:picMkLst>
        </pc:picChg>
        <pc:picChg chg="add mod">
          <ac:chgData name="Vesa Juvonen" userId="c7243be1-99a3-4752-ab2a-0cf698cf8236" providerId="ADAL" clId="{564633B0-42AE-4823-ADEF-AD2B975CD794}" dt="2022-04-22T08:31:11.447" v="155" actId="1076"/>
          <ac:picMkLst>
            <pc:docMk/>
            <pc:sldMk cId="778883926" sldId="2076136264"/>
            <ac:picMk id="3" creationId="{A8FCBC9B-1C8D-5346-1079-3B044CF2BDD7}"/>
          </ac:picMkLst>
        </pc:picChg>
        <pc:picChg chg="add del mod">
          <ac:chgData name="Vesa Juvonen" userId="c7243be1-99a3-4752-ab2a-0cf698cf8236" providerId="ADAL" clId="{564633B0-42AE-4823-ADEF-AD2B975CD794}" dt="2022-04-22T08:30:12.627" v="146" actId="478"/>
          <ac:picMkLst>
            <pc:docMk/>
            <pc:sldMk cId="778883926" sldId="2076136264"/>
            <ac:picMk id="5" creationId="{775E6F68-6847-8797-B117-338BB094A388}"/>
          </ac:picMkLst>
        </pc:picChg>
        <pc:picChg chg="del">
          <ac:chgData name="Vesa Juvonen" userId="c7243be1-99a3-4752-ab2a-0cf698cf8236" providerId="ADAL" clId="{564633B0-42AE-4823-ADEF-AD2B975CD794}" dt="2022-04-21T14:14:36.551" v="101" actId="478"/>
          <ac:picMkLst>
            <pc:docMk/>
            <pc:sldMk cId="778883926" sldId="2076136264"/>
            <ac:picMk id="6" creationId="{56224CD5-C673-CB11-504E-951BD7C0B4FD}"/>
          </ac:picMkLst>
        </pc:picChg>
        <pc:picChg chg="del">
          <ac:chgData name="Vesa Juvonen" userId="c7243be1-99a3-4752-ab2a-0cf698cf8236" providerId="ADAL" clId="{564633B0-42AE-4823-ADEF-AD2B975CD794}" dt="2022-04-21T14:11:44.552" v="67" actId="478"/>
          <ac:picMkLst>
            <pc:docMk/>
            <pc:sldMk cId="778883926" sldId="2076136264"/>
            <ac:picMk id="7" creationId="{DDA642F1-1B89-6576-5CBE-7A25B84B969B}"/>
          </ac:picMkLst>
        </pc:picChg>
        <pc:picChg chg="del">
          <ac:chgData name="Vesa Juvonen" userId="c7243be1-99a3-4752-ab2a-0cf698cf8236" providerId="ADAL" clId="{564633B0-42AE-4823-ADEF-AD2B975CD794}" dt="2022-04-21T14:11:44.552" v="67" actId="478"/>
          <ac:picMkLst>
            <pc:docMk/>
            <pc:sldMk cId="778883926" sldId="2076136264"/>
            <ac:picMk id="8" creationId="{162066FA-9BD6-E1E1-2A2B-DCFC3EA695F8}"/>
          </ac:picMkLst>
        </pc:picChg>
        <pc:picChg chg="add del mod">
          <ac:chgData name="Vesa Juvonen" userId="c7243be1-99a3-4752-ab2a-0cf698cf8236" providerId="ADAL" clId="{564633B0-42AE-4823-ADEF-AD2B975CD794}" dt="2022-04-22T08:30:12.627" v="146" actId="478"/>
          <ac:picMkLst>
            <pc:docMk/>
            <pc:sldMk cId="778883926" sldId="2076136264"/>
            <ac:picMk id="10" creationId="{AF7C7AEB-B84D-17C1-1FFF-94EBE350E659}"/>
          </ac:picMkLst>
        </pc:picChg>
        <pc:picChg chg="add mod">
          <ac:chgData name="Vesa Juvonen" userId="c7243be1-99a3-4752-ab2a-0cf698cf8236" providerId="ADAL" clId="{564633B0-42AE-4823-ADEF-AD2B975CD794}" dt="2022-04-21T14:14:53.891" v="107" actId="1076"/>
          <ac:picMkLst>
            <pc:docMk/>
            <pc:sldMk cId="778883926" sldId="2076136264"/>
            <ac:picMk id="12" creationId="{8554F86A-AB71-19DB-024E-09E9DA3BC26D}"/>
          </ac:picMkLst>
        </pc:picChg>
        <pc:picChg chg="add mod">
          <ac:chgData name="Vesa Juvonen" userId="c7243be1-99a3-4752-ab2a-0cf698cf8236" providerId="ADAL" clId="{564633B0-42AE-4823-ADEF-AD2B975CD794}" dt="2022-04-21T14:14:53.891" v="107" actId="1076"/>
          <ac:picMkLst>
            <pc:docMk/>
            <pc:sldMk cId="778883926" sldId="2076136264"/>
            <ac:picMk id="16" creationId="{8107D490-22A0-CB64-9AEA-F1962D0D1ECA}"/>
          </ac:picMkLst>
        </pc:picChg>
      </pc:sldChg>
      <pc:sldChg chg="del">
        <pc:chgData name="Vesa Juvonen" userId="c7243be1-99a3-4752-ab2a-0cf698cf8236" providerId="ADAL" clId="{564633B0-42AE-4823-ADEF-AD2B975CD794}" dt="2022-04-26T13:28:27.532" v="322" actId="47"/>
        <pc:sldMkLst>
          <pc:docMk/>
          <pc:sldMk cId="3038810836" sldId="2076137482"/>
        </pc:sldMkLst>
      </pc:sldChg>
      <pc:sldChg chg="del">
        <pc:chgData name="Vesa Juvonen" userId="c7243be1-99a3-4752-ab2a-0cf698cf8236" providerId="ADAL" clId="{564633B0-42AE-4823-ADEF-AD2B975CD794}" dt="2022-04-26T13:15:42.627" v="244" actId="47"/>
        <pc:sldMkLst>
          <pc:docMk/>
          <pc:sldMk cId="4062126788" sldId="2076137664"/>
        </pc:sldMkLst>
      </pc:sldChg>
      <pc:sldChg chg="del">
        <pc:chgData name="Vesa Juvonen" userId="c7243be1-99a3-4752-ab2a-0cf698cf8236" providerId="ADAL" clId="{564633B0-42AE-4823-ADEF-AD2B975CD794}" dt="2022-04-21T14:08:26.005" v="64" actId="47"/>
        <pc:sldMkLst>
          <pc:docMk/>
          <pc:sldMk cId="1882481969" sldId="2076137668"/>
        </pc:sldMkLst>
      </pc:sldChg>
      <pc:sldChg chg="del">
        <pc:chgData name="Vesa Juvonen" userId="c7243be1-99a3-4752-ab2a-0cf698cf8236" providerId="ADAL" clId="{564633B0-42AE-4823-ADEF-AD2B975CD794}" dt="2022-04-26T13:15:42.627" v="244" actId="47"/>
        <pc:sldMkLst>
          <pc:docMk/>
          <pc:sldMk cId="2357998636" sldId="2076137670"/>
        </pc:sldMkLst>
      </pc:sldChg>
      <pc:sldChg chg="modSp mod ord">
        <pc:chgData name="Vesa Juvonen" userId="c7243be1-99a3-4752-ab2a-0cf698cf8236" providerId="ADAL" clId="{564633B0-42AE-4823-ADEF-AD2B975CD794}" dt="2022-04-26T13:27:46.887" v="313"/>
        <pc:sldMkLst>
          <pc:docMk/>
          <pc:sldMk cId="1812315545" sldId="2134805597"/>
        </pc:sldMkLst>
        <pc:spChg chg="mod">
          <ac:chgData name="Vesa Juvonen" userId="c7243be1-99a3-4752-ab2a-0cf698cf8236" providerId="ADAL" clId="{564633B0-42AE-4823-ADEF-AD2B975CD794}" dt="2022-04-21T14:16:12.853" v="132" actId="20577"/>
          <ac:spMkLst>
            <pc:docMk/>
            <pc:sldMk cId="1812315545" sldId="2134805597"/>
            <ac:spMk id="2" creationId="{1876012C-E1FE-2A84-F418-650988D9B0A0}"/>
          </ac:spMkLst>
        </pc:spChg>
      </pc:sldChg>
      <pc:sldChg chg="ord">
        <pc:chgData name="Vesa Juvonen" userId="c7243be1-99a3-4752-ab2a-0cf698cf8236" providerId="ADAL" clId="{564633B0-42AE-4823-ADEF-AD2B975CD794}" dt="2022-04-26T13:27:49.388" v="315"/>
        <pc:sldMkLst>
          <pc:docMk/>
          <pc:sldMk cId="460153747" sldId="2134805598"/>
        </pc:sldMkLst>
      </pc:sldChg>
      <pc:sldChg chg="addSp delSp modSp mod">
        <pc:chgData name="Vesa Juvonen" userId="c7243be1-99a3-4752-ab2a-0cf698cf8236" providerId="ADAL" clId="{564633B0-42AE-4823-ADEF-AD2B975CD794}" dt="2022-04-26T13:31:33.896" v="348" actId="1076"/>
        <pc:sldMkLst>
          <pc:docMk/>
          <pc:sldMk cId="4046856784" sldId="2134805599"/>
        </pc:sldMkLst>
        <pc:spChg chg="add del mod">
          <ac:chgData name="Vesa Juvonen" userId="c7243be1-99a3-4752-ab2a-0cf698cf8236" providerId="ADAL" clId="{564633B0-42AE-4823-ADEF-AD2B975CD794}" dt="2022-04-26T13:10:36.222" v="159" actId="478"/>
          <ac:spMkLst>
            <pc:docMk/>
            <pc:sldMk cId="4046856784" sldId="2134805599"/>
            <ac:spMk id="2" creationId="{960BD905-7CFA-0316-98C3-881A8D9630D2}"/>
          </ac:spMkLst>
        </pc:spChg>
        <pc:picChg chg="del">
          <ac:chgData name="Vesa Juvonen" userId="c7243be1-99a3-4752-ab2a-0cf698cf8236" providerId="ADAL" clId="{564633B0-42AE-4823-ADEF-AD2B975CD794}" dt="2022-04-26T13:10:38.289" v="160" actId="478"/>
          <ac:picMkLst>
            <pc:docMk/>
            <pc:sldMk cId="4046856784" sldId="2134805599"/>
            <ac:picMk id="4" creationId="{54BA27FB-483C-87D8-E8D0-E5D5C0F72ACB}"/>
          </ac:picMkLst>
        </pc:picChg>
        <pc:picChg chg="add mod">
          <ac:chgData name="Vesa Juvonen" userId="c7243be1-99a3-4752-ab2a-0cf698cf8236" providerId="ADAL" clId="{564633B0-42AE-4823-ADEF-AD2B975CD794}" dt="2022-04-26T13:30:18.975" v="335" actId="1076"/>
          <ac:picMkLst>
            <pc:docMk/>
            <pc:sldMk cId="4046856784" sldId="2134805599"/>
            <ac:picMk id="5" creationId="{304B414A-4697-CD95-976D-928910FAF839}"/>
          </ac:picMkLst>
        </pc:picChg>
        <pc:picChg chg="add mod">
          <ac:chgData name="Vesa Juvonen" userId="c7243be1-99a3-4752-ab2a-0cf698cf8236" providerId="ADAL" clId="{564633B0-42AE-4823-ADEF-AD2B975CD794}" dt="2022-04-26T13:31:33.896" v="348" actId="1076"/>
          <ac:picMkLst>
            <pc:docMk/>
            <pc:sldMk cId="4046856784" sldId="2134805599"/>
            <ac:picMk id="7" creationId="{A199C07B-AAD5-5D2F-D50D-8C0D6EF7D1CB}"/>
          </ac:picMkLst>
        </pc:picChg>
      </pc:sldChg>
      <pc:sldChg chg="del">
        <pc:chgData name="Vesa Juvonen" userId="c7243be1-99a3-4752-ab2a-0cf698cf8236" providerId="ADAL" clId="{564633B0-42AE-4823-ADEF-AD2B975CD794}" dt="2022-04-26T13:28:30.141" v="323" actId="47"/>
        <pc:sldMkLst>
          <pc:docMk/>
          <pc:sldMk cId="3674296714" sldId="2134805600"/>
        </pc:sldMkLst>
      </pc:sldChg>
      <pc:sldChg chg="del">
        <pc:chgData name="Vesa Juvonen" userId="c7243be1-99a3-4752-ab2a-0cf698cf8236" providerId="ADAL" clId="{564633B0-42AE-4823-ADEF-AD2B975CD794}" dt="2022-04-21T14:08:26.005" v="64" actId="47"/>
        <pc:sldMkLst>
          <pc:docMk/>
          <pc:sldMk cId="3166917076" sldId="2134805601"/>
        </pc:sldMkLst>
      </pc:sldChg>
      <pc:sldChg chg="addSp mod">
        <pc:chgData name="Vesa Juvonen" userId="c7243be1-99a3-4752-ab2a-0cf698cf8236" providerId="ADAL" clId="{564633B0-42AE-4823-ADEF-AD2B975CD794}" dt="2022-04-21T14:08:19.184" v="63" actId="22"/>
        <pc:sldMkLst>
          <pc:docMk/>
          <pc:sldMk cId="1247101359" sldId="2145707276"/>
        </pc:sldMkLst>
        <pc:spChg chg="add">
          <ac:chgData name="Vesa Juvonen" userId="c7243be1-99a3-4752-ab2a-0cf698cf8236" providerId="ADAL" clId="{564633B0-42AE-4823-ADEF-AD2B975CD794}" dt="2022-04-21T14:08:19.184" v="63" actId="22"/>
          <ac:spMkLst>
            <pc:docMk/>
            <pc:sldMk cId="1247101359" sldId="2145707276"/>
            <ac:spMk id="5" creationId="{64F34A9E-669C-FD4C-C3FE-2C9227B887D9}"/>
          </ac:spMkLst>
        </pc:spChg>
      </pc:sldChg>
      <pc:sldChg chg="addSp delSp modSp new mod">
        <pc:chgData name="Vesa Juvonen" userId="c7243be1-99a3-4752-ab2a-0cf698cf8236" providerId="ADAL" clId="{564633B0-42AE-4823-ADEF-AD2B975CD794}" dt="2022-04-26T13:25:42.124" v="249" actId="122"/>
        <pc:sldMkLst>
          <pc:docMk/>
          <pc:sldMk cId="1422079754" sldId="2145707278"/>
        </pc:sldMkLst>
        <pc:spChg chg="del">
          <ac:chgData name="Vesa Juvonen" userId="c7243be1-99a3-4752-ab2a-0cf698cf8236" providerId="ADAL" clId="{564633B0-42AE-4823-ADEF-AD2B975CD794}" dt="2022-04-26T13:12:47.961" v="162" actId="478"/>
          <ac:spMkLst>
            <pc:docMk/>
            <pc:sldMk cId="1422079754" sldId="2145707278"/>
            <ac:spMk id="2" creationId="{2B375D17-8E43-2771-C3B3-E36FC1EDE2A3}"/>
          </ac:spMkLst>
        </pc:spChg>
        <pc:spChg chg="mod">
          <ac:chgData name="Vesa Juvonen" userId="c7243be1-99a3-4752-ab2a-0cf698cf8236" providerId="ADAL" clId="{564633B0-42AE-4823-ADEF-AD2B975CD794}" dt="2022-04-26T13:13:26.786" v="209" actId="20577"/>
          <ac:spMkLst>
            <pc:docMk/>
            <pc:sldMk cId="1422079754" sldId="2145707278"/>
            <ac:spMk id="3" creationId="{622E300C-47BA-3335-9452-E05CFAB62EE0}"/>
          </ac:spMkLst>
        </pc:spChg>
        <pc:spChg chg="add mod">
          <ac:chgData name="Vesa Juvonen" userId="c7243be1-99a3-4752-ab2a-0cf698cf8236" providerId="ADAL" clId="{564633B0-42AE-4823-ADEF-AD2B975CD794}" dt="2022-04-26T13:25:36.776" v="246" actId="21"/>
          <ac:spMkLst>
            <pc:docMk/>
            <pc:sldMk cId="1422079754" sldId="2145707278"/>
            <ac:spMk id="9" creationId="{1002D07A-F6B3-4008-16C8-0064270E97EA}"/>
          </ac:spMkLst>
        </pc:spChg>
        <pc:spChg chg="add mod">
          <ac:chgData name="Vesa Juvonen" userId="c7243be1-99a3-4752-ab2a-0cf698cf8236" providerId="ADAL" clId="{564633B0-42AE-4823-ADEF-AD2B975CD794}" dt="2022-04-26T13:25:42.124" v="249" actId="122"/>
          <ac:spMkLst>
            <pc:docMk/>
            <pc:sldMk cId="1422079754" sldId="2145707278"/>
            <ac:spMk id="11" creationId="{D0A6F38E-9A28-8833-3ABF-C271753B1176}"/>
          </ac:spMkLst>
        </pc:spChg>
        <pc:picChg chg="add mod">
          <ac:chgData name="Vesa Juvonen" userId="c7243be1-99a3-4752-ab2a-0cf698cf8236" providerId="ADAL" clId="{564633B0-42AE-4823-ADEF-AD2B975CD794}" dt="2022-04-26T13:14:57.525" v="238" actId="1035"/>
          <ac:picMkLst>
            <pc:docMk/>
            <pc:sldMk cId="1422079754" sldId="2145707278"/>
            <ac:picMk id="5" creationId="{5CB94B8B-0A46-F9CC-1CBD-51DB5F5CC05A}"/>
          </ac:picMkLst>
        </pc:picChg>
        <pc:picChg chg="add mod">
          <ac:chgData name="Vesa Juvonen" userId="c7243be1-99a3-4752-ab2a-0cf698cf8236" providerId="ADAL" clId="{564633B0-42AE-4823-ADEF-AD2B975CD794}" dt="2022-04-26T13:14:57.525" v="238" actId="1035"/>
          <ac:picMkLst>
            <pc:docMk/>
            <pc:sldMk cId="1422079754" sldId="2145707278"/>
            <ac:picMk id="7" creationId="{9B026584-9D9C-6259-DD12-081518A18018}"/>
          </ac:picMkLst>
        </pc:picChg>
      </pc:sldChg>
      <pc:sldChg chg="new del">
        <pc:chgData name="Vesa Juvonen" userId="c7243be1-99a3-4752-ab2a-0cf698cf8236" providerId="ADAL" clId="{564633B0-42AE-4823-ADEF-AD2B975CD794}" dt="2022-04-26T13:28:26.642" v="321" actId="47"/>
        <pc:sldMkLst>
          <pc:docMk/>
          <pc:sldMk cId="1282297596" sldId="2145707279"/>
        </pc:sldMkLst>
      </pc:sldChg>
      <pc:sldChg chg="addSp delSp modSp add mod">
        <pc:chgData name="Vesa Juvonen" userId="c7243be1-99a3-4752-ab2a-0cf698cf8236" providerId="ADAL" clId="{564633B0-42AE-4823-ADEF-AD2B975CD794}" dt="2022-04-26T13:28:19.473" v="320" actId="404"/>
        <pc:sldMkLst>
          <pc:docMk/>
          <pc:sldMk cId="1979995108" sldId="2145707280"/>
        </pc:sldMkLst>
        <pc:spChg chg="mod">
          <ac:chgData name="Vesa Juvonen" userId="c7243be1-99a3-4752-ab2a-0cf698cf8236" providerId="ADAL" clId="{564633B0-42AE-4823-ADEF-AD2B975CD794}" dt="2022-04-26T13:26:17.176" v="293" actId="20577"/>
          <ac:spMkLst>
            <pc:docMk/>
            <pc:sldMk cId="1979995108" sldId="2145707280"/>
            <ac:spMk id="3" creationId="{622E300C-47BA-3335-9452-E05CFAB62EE0}"/>
          </ac:spMkLst>
        </pc:spChg>
        <pc:spChg chg="del">
          <ac:chgData name="Vesa Juvonen" userId="c7243be1-99a3-4752-ab2a-0cf698cf8236" providerId="ADAL" clId="{564633B0-42AE-4823-ADEF-AD2B975CD794}" dt="2022-04-26T13:26:21.169" v="294" actId="478"/>
          <ac:spMkLst>
            <pc:docMk/>
            <pc:sldMk cId="1979995108" sldId="2145707280"/>
            <ac:spMk id="9" creationId="{1002D07A-F6B3-4008-16C8-0064270E97EA}"/>
          </ac:spMkLst>
        </pc:spChg>
        <pc:spChg chg="del">
          <ac:chgData name="Vesa Juvonen" userId="c7243be1-99a3-4752-ab2a-0cf698cf8236" providerId="ADAL" clId="{564633B0-42AE-4823-ADEF-AD2B975CD794}" dt="2022-04-26T13:26:21.169" v="294" actId="478"/>
          <ac:spMkLst>
            <pc:docMk/>
            <pc:sldMk cId="1979995108" sldId="2145707280"/>
            <ac:spMk id="11" creationId="{D0A6F38E-9A28-8833-3ABF-C271753B1176}"/>
          </ac:spMkLst>
        </pc:spChg>
        <pc:spChg chg="add mod">
          <ac:chgData name="Vesa Juvonen" userId="c7243be1-99a3-4752-ab2a-0cf698cf8236" providerId="ADAL" clId="{564633B0-42AE-4823-ADEF-AD2B975CD794}" dt="2022-04-26T13:28:19.473" v="320" actId="404"/>
          <ac:spMkLst>
            <pc:docMk/>
            <pc:sldMk cId="1979995108" sldId="2145707280"/>
            <ac:spMk id="16" creationId="{34BADC18-4A4B-008D-6FDC-FE512B8AE337}"/>
          </ac:spMkLst>
        </pc:spChg>
        <pc:spChg chg="add mod">
          <ac:chgData name="Vesa Juvonen" userId="c7243be1-99a3-4752-ab2a-0cf698cf8236" providerId="ADAL" clId="{564633B0-42AE-4823-ADEF-AD2B975CD794}" dt="2022-04-26T13:28:05.865" v="318" actId="1076"/>
          <ac:spMkLst>
            <pc:docMk/>
            <pc:sldMk cId="1979995108" sldId="2145707280"/>
            <ac:spMk id="18" creationId="{EE3EB0BC-8C92-DFB6-B38B-AF43BC57FD9B}"/>
          </ac:spMkLst>
        </pc:spChg>
        <pc:picChg chg="add mod">
          <ac:chgData name="Vesa Juvonen" userId="c7243be1-99a3-4752-ab2a-0cf698cf8236" providerId="ADAL" clId="{564633B0-42AE-4823-ADEF-AD2B975CD794}" dt="2022-04-26T13:26:53.847" v="305" actId="1076"/>
          <ac:picMkLst>
            <pc:docMk/>
            <pc:sldMk cId="1979995108" sldId="2145707280"/>
            <ac:picMk id="4" creationId="{B7215015-3BB3-91AD-7B5D-8C7C906BE980}"/>
          </ac:picMkLst>
        </pc:picChg>
        <pc:picChg chg="del">
          <ac:chgData name="Vesa Juvonen" userId="c7243be1-99a3-4752-ab2a-0cf698cf8236" providerId="ADAL" clId="{564633B0-42AE-4823-ADEF-AD2B975CD794}" dt="2022-04-26T13:26:21.169" v="294" actId="478"/>
          <ac:picMkLst>
            <pc:docMk/>
            <pc:sldMk cId="1979995108" sldId="2145707280"/>
            <ac:picMk id="5" creationId="{5CB94B8B-0A46-F9CC-1CBD-51DB5F5CC05A}"/>
          </ac:picMkLst>
        </pc:picChg>
        <pc:picChg chg="add del">
          <ac:chgData name="Vesa Juvonen" userId="c7243be1-99a3-4752-ab2a-0cf698cf8236" providerId="ADAL" clId="{564633B0-42AE-4823-ADEF-AD2B975CD794}" dt="2022-04-26T13:26:45.350" v="299" actId="22"/>
          <ac:picMkLst>
            <pc:docMk/>
            <pc:sldMk cId="1979995108" sldId="2145707280"/>
            <ac:picMk id="6" creationId="{C98EC19D-E0F4-5B41-BE50-891BA7248F71}"/>
          </ac:picMkLst>
        </pc:picChg>
        <pc:picChg chg="del">
          <ac:chgData name="Vesa Juvonen" userId="c7243be1-99a3-4752-ab2a-0cf698cf8236" providerId="ADAL" clId="{564633B0-42AE-4823-ADEF-AD2B975CD794}" dt="2022-04-26T13:26:21.169" v="294" actId="478"/>
          <ac:picMkLst>
            <pc:docMk/>
            <pc:sldMk cId="1979995108" sldId="2145707280"/>
            <ac:picMk id="7" creationId="{9B026584-9D9C-6259-DD12-081518A18018}"/>
          </ac:picMkLst>
        </pc:picChg>
        <pc:picChg chg="add del mod">
          <ac:chgData name="Vesa Juvonen" userId="c7243be1-99a3-4752-ab2a-0cf698cf8236" providerId="ADAL" clId="{564633B0-42AE-4823-ADEF-AD2B975CD794}" dt="2022-04-26T13:26:55.320" v="306" actId="478"/>
          <ac:picMkLst>
            <pc:docMk/>
            <pc:sldMk cId="1979995108" sldId="2145707280"/>
            <ac:picMk id="8" creationId="{397DDFC9-2BAD-7236-AF1B-687C3E3F3D59}"/>
          </ac:picMkLst>
        </pc:picChg>
        <pc:picChg chg="add mod">
          <ac:chgData name="Vesa Juvonen" userId="c7243be1-99a3-4752-ab2a-0cf698cf8236" providerId="ADAL" clId="{564633B0-42AE-4823-ADEF-AD2B975CD794}" dt="2022-04-26T13:27:38.042" v="311" actId="1076"/>
          <ac:picMkLst>
            <pc:docMk/>
            <pc:sldMk cId="1979995108" sldId="2145707280"/>
            <ac:picMk id="14" creationId="{F97C2365-2B3F-4A42-48A3-176ABAB1DC90}"/>
          </ac:picMkLst>
        </pc:picChg>
      </pc:sldChg>
      <pc:sldChg chg="del">
        <pc:chgData name="Vesa Juvonen" userId="c7243be1-99a3-4752-ab2a-0cf698cf8236" providerId="ADAL" clId="{564633B0-42AE-4823-ADEF-AD2B975CD794}" dt="2022-04-21T14:08:26.005" v="64" actId="47"/>
        <pc:sldMkLst>
          <pc:docMk/>
          <pc:sldMk cId="1893203813" sldId="2145707287"/>
        </pc:sldMkLst>
      </pc:sldChg>
      <pc:sldChg chg="del">
        <pc:chgData name="Vesa Juvonen" userId="c7243be1-99a3-4752-ab2a-0cf698cf8236" providerId="ADAL" clId="{564633B0-42AE-4823-ADEF-AD2B975CD794}" dt="2022-04-21T14:08:26.005" v="64" actId="47"/>
        <pc:sldMkLst>
          <pc:docMk/>
          <pc:sldMk cId="3385876494" sldId="2145707288"/>
        </pc:sldMkLst>
      </pc:sldChg>
      <pc:sldChg chg="del">
        <pc:chgData name="Vesa Juvonen" userId="c7243be1-99a3-4752-ab2a-0cf698cf8236" providerId="ADAL" clId="{564633B0-42AE-4823-ADEF-AD2B975CD794}" dt="2022-04-21T14:08:26.005" v="64" actId="47"/>
        <pc:sldMkLst>
          <pc:docMk/>
          <pc:sldMk cId="843493276" sldId="2145707289"/>
        </pc:sldMkLst>
      </pc:sldChg>
      <pc:sldChg chg="modSp add mod modAnim">
        <pc:chgData name="Vesa Juvonen" userId="c7243be1-99a3-4752-ab2a-0cf698cf8236" providerId="ADAL" clId="{564633B0-42AE-4823-ADEF-AD2B975CD794}" dt="2022-04-26T15:49:25.178" v="353"/>
        <pc:sldMkLst>
          <pc:docMk/>
          <pc:sldMk cId="703129730" sldId="2145707291"/>
        </pc:sldMkLst>
        <pc:spChg chg="mod">
          <ac:chgData name="Vesa Juvonen" userId="c7243be1-99a3-4752-ab2a-0cf698cf8236" providerId="ADAL" clId="{564633B0-42AE-4823-ADEF-AD2B975CD794}" dt="2022-04-26T15:44:10.550" v="351" actId="207"/>
          <ac:spMkLst>
            <pc:docMk/>
            <pc:sldMk cId="703129730" sldId="2145707291"/>
            <ac:spMk id="18" creationId="{E5183C7A-C387-45C5-B839-7BB228B4091B}"/>
          </ac:spMkLst>
        </pc:spChg>
        <pc:spChg chg="mod">
          <ac:chgData name="Vesa Juvonen" userId="c7243be1-99a3-4752-ab2a-0cf698cf8236" providerId="ADAL" clId="{564633B0-42AE-4823-ADEF-AD2B975CD794}" dt="2022-04-26T15:44:15.688" v="352" actId="207"/>
          <ac:spMkLst>
            <pc:docMk/>
            <pc:sldMk cId="703129730" sldId="2145707291"/>
            <ac:spMk id="19" creationId="{B96EE522-6672-435D-A47F-0B904BCE8C3A}"/>
          </ac:spMkLst>
        </pc:spChg>
      </pc:sldChg>
    </pc:docChg>
  </pc:docChgLst>
  <pc:docChgLst>
    <pc:chgData name="Vesa Juvonen" userId="c7243be1-99a3-4752-ab2a-0cf698cf8236" providerId="ADAL" clId="{DD941F52-5A16-4E9D-9F8F-84966D6E234B}"/>
    <pc:docChg chg="undo custSel modSld">
      <pc:chgData name="Vesa Juvonen" userId="c7243be1-99a3-4752-ab2a-0cf698cf8236" providerId="ADAL" clId="{DD941F52-5A16-4E9D-9F8F-84966D6E234B}" dt="2022-06-10T21:32:06.596" v="168" actId="1076"/>
      <pc:docMkLst>
        <pc:docMk/>
      </pc:docMkLst>
      <pc:sldChg chg="modSp mod">
        <pc:chgData name="Vesa Juvonen" userId="c7243be1-99a3-4752-ab2a-0cf698cf8236" providerId="ADAL" clId="{DD941F52-5A16-4E9D-9F8F-84966D6E234B}" dt="2022-06-10T21:27:08.957" v="113" actId="20577"/>
        <pc:sldMkLst>
          <pc:docMk/>
          <pc:sldMk cId="287163252" sldId="1567"/>
        </pc:sldMkLst>
        <pc:spChg chg="mod">
          <ac:chgData name="Vesa Juvonen" userId="c7243be1-99a3-4752-ab2a-0cf698cf8236" providerId="ADAL" clId="{DD941F52-5A16-4E9D-9F8F-84966D6E234B}" dt="2022-06-10T21:27:06.289" v="110" actId="20577"/>
          <ac:spMkLst>
            <pc:docMk/>
            <pc:sldMk cId="287163252" sldId="1567"/>
            <ac:spMk id="5" creationId="{9B6ECC88-D921-48D6-BA85-F52F354F9C35}"/>
          </ac:spMkLst>
        </pc:spChg>
        <pc:spChg chg="mod">
          <ac:chgData name="Vesa Juvonen" userId="c7243be1-99a3-4752-ab2a-0cf698cf8236" providerId="ADAL" clId="{DD941F52-5A16-4E9D-9F8F-84966D6E234B}" dt="2022-06-10T21:27:08.957" v="113" actId="20577"/>
          <ac:spMkLst>
            <pc:docMk/>
            <pc:sldMk cId="287163252" sldId="1567"/>
            <ac:spMk id="8" creationId="{00000000-0000-0000-0000-000000000000}"/>
          </ac:spMkLst>
        </pc:spChg>
      </pc:sldChg>
      <pc:sldChg chg="addSp delSp modSp mod">
        <pc:chgData name="Vesa Juvonen" userId="c7243be1-99a3-4752-ab2a-0cf698cf8236" providerId="ADAL" clId="{DD941F52-5A16-4E9D-9F8F-84966D6E234B}" dt="2022-06-10T21:32:06.596" v="168" actId="1076"/>
        <pc:sldMkLst>
          <pc:docMk/>
          <pc:sldMk cId="10702720" sldId="2079"/>
        </pc:sldMkLst>
        <pc:spChg chg="add del mod">
          <ac:chgData name="Vesa Juvonen" userId="c7243be1-99a3-4752-ab2a-0cf698cf8236" providerId="ADAL" clId="{DD941F52-5A16-4E9D-9F8F-84966D6E234B}" dt="2022-06-10T21:26:48.332" v="96" actId="478"/>
          <ac:spMkLst>
            <pc:docMk/>
            <pc:sldMk cId="10702720" sldId="2079"/>
            <ac:spMk id="2" creationId="{AC128964-72D6-F7E9-579E-CCBF7AF01078}"/>
          </ac:spMkLst>
        </pc:spChg>
        <pc:spChg chg="mod">
          <ac:chgData name="Vesa Juvonen" userId="c7243be1-99a3-4752-ab2a-0cf698cf8236" providerId="ADAL" clId="{DD941F52-5A16-4E9D-9F8F-84966D6E234B}" dt="2022-06-10T21:26:14.426" v="72" actId="20577"/>
          <ac:spMkLst>
            <pc:docMk/>
            <pc:sldMk cId="10702720" sldId="2079"/>
            <ac:spMk id="8" creationId="{00000000-0000-0000-0000-000000000000}"/>
          </ac:spMkLst>
        </pc:spChg>
        <pc:picChg chg="add mod">
          <ac:chgData name="Vesa Juvonen" userId="c7243be1-99a3-4752-ab2a-0cf698cf8236" providerId="ADAL" clId="{DD941F52-5A16-4E9D-9F8F-84966D6E234B}" dt="2022-06-10T21:31:49.182" v="162" actId="1076"/>
          <ac:picMkLst>
            <pc:docMk/>
            <pc:sldMk cId="10702720" sldId="2079"/>
            <ac:picMk id="4" creationId="{09E9844D-1B14-0BC5-1675-71829100DA04}"/>
          </ac:picMkLst>
        </pc:picChg>
        <pc:picChg chg="add mod">
          <ac:chgData name="Vesa Juvonen" userId="c7243be1-99a3-4752-ab2a-0cf698cf8236" providerId="ADAL" clId="{DD941F52-5A16-4E9D-9F8F-84966D6E234B}" dt="2022-06-10T21:31:47.687" v="161" actId="1076"/>
          <ac:picMkLst>
            <pc:docMk/>
            <pc:sldMk cId="10702720" sldId="2079"/>
            <ac:picMk id="6" creationId="{B9FB94DE-E4E3-4BBB-3BAB-114354A09C4A}"/>
          </ac:picMkLst>
        </pc:picChg>
        <pc:picChg chg="add mod">
          <ac:chgData name="Vesa Juvonen" userId="c7243be1-99a3-4752-ab2a-0cf698cf8236" providerId="ADAL" clId="{DD941F52-5A16-4E9D-9F8F-84966D6E234B}" dt="2022-06-10T21:32:06.596" v="168" actId="1076"/>
          <ac:picMkLst>
            <pc:docMk/>
            <pc:sldMk cId="10702720" sldId="2079"/>
            <ac:picMk id="9" creationId="{4F9C18CA-BA02-0001-2BA3-81015BB80E61}"/>
          </ac:picMkLst>
        </pc:picChg>
        <pc:picChg chg="del">
          <ac:chgData name="Vesa Juvonen" userId="c7243be1-99a3-4752-ab2a-0cf698cf8236" providerId="ADAL" clId="{DD941F52-5A16-4E9D-9F8F-84966D6E234B}" dt="2022-06-10T21:31:35.995" v="154" actId="478"/>
          <ac:picMkLst>
            <pc:docMk/>
            <pc:sldMk cId="10702720" sldId="2079"/>
            <ac:picMk id="10" creationId="{C6F1F73E-A912-2211-74EC-C8BF6A137937}"/>
          </ac:picMkLst>
        </pc:picChg>
        <pc:picChg chg="del">
          <ac:chgData name="Vesa Juvonen" userId="c7243be1-99a3-4752-ab2a-0cf698cf8236" providerId="ADAL" clId="{DD941F52-5A16-4E9D-9F8F-84966D6E234B}" dt="2022-06-10T21:31:36.821" v="155" actId="478"/>
          <ac:picMkLst>
            <pc:docMk/>
            <pc:sldMk cId="10702720" sldId="2079"/>
            <ac:picMk id="12" creationId="{675A5F2F-8CC0-046F-22BB-DD0847944752}"/>
          </ac:picMkLst>
        </pc:picChg>
        <pc:picChg chg="del">
          <ac:chgData name="Vesa Juvonen" userId="c7243be1-99a3-4752-ab2a-0cf698cf8236" providerId="ADAL" clId="{DD941F52-5A16-4E9D-9F8F-84966D6E234B}" dt="2022-06-10T21:31:42.435" v="158" actId="478"/>
          <ac:picMkLst>
            <pc:docMk/>
            <pc:sldMk cId="10702720" sldId="2079"/>
            <ac:picMk id="1026" creationId="{4A28E441-5B7A-DC60-7C47-B593901140C7}"/>
          </ac:picMkLst>
        </pc:picChg>
      </pc:sldChg>
      <pc:sldChg chg="addSp delSp modSp mod">
        <pc:chgData name="Vesa Juvonen" userId="c7243be1-99a3-4752-ab2a-0cf698cf8236" providerId="ADAL" clId="{DD941F52-5A16-4E9D-9F8F-84966D6E234B}" dt="2022-06-10T21:30:46.580" v="148" actId="1076"/>
        <pc:sldMkLst>
          <pc:docMk/>
          <pc:sldMk cId="778883926" sldId="2076136264"/>
        </pc:sldMkLst>
        <pc:spChg chg="add del">
          <ac:chgData name="Vesa Juvonen" userId="c7243be1-99a3-4752-ab2a-0cf698cf8236" providerId="ADAL" clId="{DD941F52-5A16-4E9D-9F8F-84966D6E234B}" dt="2022-06-10T21:28:36.331" v="131"/>
          <ac:spMkLst>
            <pc:docMk/>
            <pc:sldMk cId="778883926" sldId="2076136264"/>
            <ac:spMk id="3" creationId="{A8C16904-BAC8-AFE1-1A84-0BC94F0DDE78}"/>
          </ac:spMkLst>
        </pc:spChg>
        <pc:spChg chg="mod">
          <ac:chgData name="Vesa Juvonen" userId="c7243be1-99a3-4752-ab2a-0cf698cf8236" providerId="ADAL" clId="{DD941F52-5A16-4E9D-9F8F-84966D6E234B}" dt="2022-06-10T21:29:35.453" v="141" actId="14100"/>
          <ac:spMkLst>
            <pc:docMk/>
            <pc:sldMk cId="778883926" sldId="2076136264"/>
            <ac:spMk id="14" creationId="{953584C8-8734-42EA-AD16-6AA2B405D249}"/>
          </ac:spMkLst>
        </pc:spChg>
        <pc:picChg chg="add del">
          <ac:chgData name="Vesa Juvonen" userId="c7243be1-99a3-4752-ab2a-0cf698cf8236" providerId="ADAL" clId="{DD941F52-5A16-4E9D-9F8F-84966D6E234B}" dt="2022-06-10T21:29:29.304" v="139" actId="478"/>
          <ac:picMkLst>
            <pc:docMk/>
            <pc:sldMk cId="778883926" sldId="2076136264"/>
            <ac:picMk id="6" creationId="{4BC6C431-E828-7C62-1A3A-3BDF99A541D2}"/>
          </ac:picMkLst>
        </pc:picChg>
        <pc:picChg chg="add del mod">
          <ac:chgData name="Vesa Juvonen" userId="c7243be1-99a3-4752-ab2a-0cf698cf8236" providerId="ADAL" clId="{DD941F52-5A16-4E9D-9F8F-84966D6E234B}" dt="2022-06-10T21:29:05.231" v="134" actId="478"/>
          <ac:picMkLst>
            <pc:docMk/>
            <pc:sldMk cId="778883926" sldId="2076136264"/>
            <ac:picMk id="7" creationId="{CED40D2C-1C92-0163-83B9-432148EE026E}"/>
          </ac:picMkLst>
        </pc:picChg>
        <pc:picChg chg="add del">
          <ac:chgData name="Vesa Juvonen" userId="c7243be1-99a3-4752-ab2a-0cf698cf8236" providerId="ADAL" clId="{DD941F52-5A16-4E9D-9F8F-84966D6E234B}" dt="2022-06-10T21:28:04.378" v="127" actId="478"/>
          <ac:picMkLst>
            <pc:docMk/>
            <pc:sldMk cId="778883926" sldId="2076136264"/>
            <ac:picMk id="8" creationId="{2D1FB5F5-34A1-ECC0-67D0-3448057A40BF}"/>
          </ac:picMkLst>
        </pc:picChg>
        <pc:picChg chg="add del mod">
          <ac:chgData name="Vesa Juvonen" userId="c7243be1-99a3-4752-ab2a-0cf698cf8236" providerId="ADAL" clId="{DD941F52-5A16-4E9D-9F8F-84966D6E234B}" dt="2022-06-10T21:29:36.660" v="142" actId="478"/>
          <ac:picMkLst>
            <pc:docMk/>
            <pc:sldMk cId="778883926" sldId="2076136264"/>
            <ac:picMk id="10" creationId="{79D56944-69F1-2392-ED04-F82F5FC86F2E}"/>
          </ac:picMkLst>
        </pc:picChg>
        <pc:picChg chg="add mod">
          <ac:chgData name="Vesa Juvonen" userId="c7243be1-99a3-4752-ab2a-0cf698cf8236" providerId="ADAL" clId="{DD941F52-5A16-4E9D-9F8F-84966D6E234B}" dt="2022-06-10T21:29:32.828" v="140" actId="1076"/>
          <ac:picMkLst>
            <pc:docMk/>
            <pc:sldMk cId="778883926" sldId="2076136264"/>
            <ac:picMk id="11" creationId="{AD7C33B6-F272-F87E-2A6F-300B89A5CE84}"/>
          </ac:picMkLst>
        </pc:picChg>
        <pc:picChg chg="add mod">
          <ac:chgData name="Vesa Juvonen" userId="c7243be1-99a3-4752-ab2a-0cf698cf8236" providerId="ADAL" clId="{DD941F52-5A16-4E9D-9F8F-84966D6E234B}" dt="2022-06-10T21:30:46.580" v="148" actId="1076"/>
          <ac:picMkLst>
            <pc:docMk/>
            <pc:sldMk cId="778883926" sldId="2076136264"/>
            <ac:picMk id="13" creationId="{03EEB0B7-5899-94EE-93DB-F0D1CAEF076E}"/>
          </ac:picMkLst>
        </pc:picChg>
        <pc:picChg chg="add mod">
          <ac:chgData name="Vesa Juvonen" userId="c7243be1-99a3-4752-ab2a-0cf698cf8236" providerId="ADAL" clId="{DD941F52-5A16-4E9D-9F8F-84966D6E234B}" dt="2022-06-10T21:28:06.839" v="128" actId="1076"/>
          <ac:picMkLst>
            <pc:docMk/>
            <pc:sldMk cId="778883926" sldId="2076136264"/>
            <ac:picMk id="1026" creationId="{2AB50F7C-34C4-4FDD-70FE-46167F4C6E1D}"/>
          </ac:picMkLst>
        </pc:picChg>
      </pc:sldChg>
      <pc:sldChg chg="addSp mod">
        <pc:chgData name="Vesa Juvonen" userId="c7243be1-99a3-4752-ab2a-0cf698cf8236" providerId="ADAL" clId="{DD941F52-5A16-4E9D-9F8F-84966D6E234B}" dt="2022-06-10T21:26:51.914" v="97" actId="22"/>
        <pc:sldMkLst>
          <pc:docMk/>
          <pc:sldMk cId="4046856784" sldId="2134805599"/>
        </pc:sldMkLst>
        <pc:spChg chg="add">
          <ac:chgData name="Vesa Juvonen" userId="c7243be1-99a3-4752-ab2a-0cf698cf8236" providerId="ADAL" clId="{DD941F52-5A16-4E9D-9F8F-84966D6E234B}" dt="2022-06-10T21:26:51.914" v="97" actId="22"/>
          <ac:spMkLst>
            <pc:docMk/>
            <pc:sldMk cId="4046856784" sldId="2134805599"/>
            <ac:spMk id="2" creationId="{360351D1-3798-DF31-89F8-4EB460D2C16C}"/>
          </ac:spMkLst>
        </pc:spChg>
      </pc:sldChg>
      <pc:sldChg chg="addSp mod addCm">
        <pc:chgData name="Vesa Juvonen" userId="c7243be1-99a3-4752-ab2a-0cf698cf8236" providerId="ADAL" clId="{DD941F52-5A16-4E9D-9F8F-84966D6E234B}" dt="2022-06-10T21:31:17.674" v="150"/>
        <pc:sldMkLst>
          <pc:docMk/>
          <pc:sldMk cId="3194623737" sldId="2145707281"/>
        </pc:sldMkLst>
        <pc:spChg chg="add">
          <ac:chgData name="Vesa Juvonen" userId="c7243be1-99a3-4752-ab2a-0cf698cf8236" providerId="ADAL" clId="{DD941F52-5A16-4E9D-9F8F-84966D6E234B}" dt="2022-06-10T21:30:53.048" v="149" actId="22"/>
          <ac:spMkLst>
            <pc:docMk/>
            <pc:sldMk cId="3194623737" sldId="2145707281"/>
            <ac:spMk id="7" creationId="{F5278422-A443-5C76-6461-01E8FBD13D34}"/>
          </ac:spMkLst>
        </pc:spChg>
      </pc:sldChg>
    </pc:docChg>
  </pc:docChgLst>
  <pc:docChgLst>
    <pc:chgData name="David Warner" userId="S::david_dwarnerii.com#ext#@microsoft.onmicrosoft.com::acafcf14-4098-4a83-9425-e73571277a06" providerId="AD" clId="Web-{B64149C8-A538-44E7-B451-E1D98AE02892}"/>
    <pc:docChg chg="modSld">
      <pc:chgData name="David Warner" userId="S::david_dwarnerii.com#ext#@microsoft.onmicrosoft.com::acafcf14-4098-4a83-9425-e73571277a06" providerId="AD" clId="Web-{B64149C8-A538-44E7-B451-E1D98AE02892}" dt="2021-09-13T13:23:38.755" v="13" actId="20577"/>
      <pc:docMkLst>
        <pc:docMk/>
      </pc:docMkLst>
      <pc:sldChg chg="modSp">
        <pc:chgData name="David Warner" userId="S::david_dwarnerii.com#ext#@microsoft.onmicrosoft.com::acafcf14-4098-4a83-9425-e73571277a06" providerId="AD" clId="Web-{B64149C8-A538-44E7-B451-E1D98AE02892}" dt="2021-09-13T13:23:38.755" v="13" actId="20577"/>
        <pc:sldMkLst>
          <pc:docMk/>
          <pc:sldMk cId="357588276" sldId="2076136388"/>
        </pc:sldMkLst>
        <pc:spChg chg="mod">
          <ac:chgData name="David Warner" userId="S::david_dwarnerii.com#ext#@microsoft.onmicrosoft.com::acafcf14-4098-4a83-9425-e73571277a06" providerId="AD" clId="Web-{B64149C8-A538-44E7-B451-E1D98AE02892}" dt="2021-09-13T13:23:38.755" v="13" actId="20577"/>
          <ac:spMkLst>
            <pc:docMk/>
            <pc:sldMk cId="357588276" sldId="2076136388"/>
            <ac:spMk id="10" creationId="{1E766323-85D0-46EC-88ED-617808B2C008}"/>
          </ac:spMkLst>
        </pc:spChg>
      </pc:sldChg>
    </pc:docChg>
  </pc:docChgLst>
  <pc:docChgLst>
    <pc:chgData name="Mikael Svenson" userId="S::misvenso@microsoft.com::965d4e6a-fd22-4d0b-8bb9-2315d7bb356c" providerId="AD" clId="Web-{16B1B29F-C069-0000-D175-0A0DDF64883F}"/>
    <pc:docChg chg="modSld">
      <pc:chgData name="Mikael Svenson" userId="S::misvenso@microsoft.com::965d4e6a-fd22-4d0b-8bb9-2315d7bb356c" providerId="AD" clId="Web-{16B1B29F-C069-0000-D175-0A0DDF64883F}" dt="2021-03-09T21:35:00.751" v="4" actId="20577"/>
      <pc:docMkLst>
        <pc:docMk/>
      </pc:docMkLst>
      <pc:sldChg chg="modSp">
        <pc:chgData name="Mikael Svenson" userId="S::misvenso@microsoft.com::965d4e6a-fd22-4d0b-8bb9-2315d7bb356c" providerId="AD" clId="Web-{16B1B29F-C069-0000-D175-0A0DDF64883F}" dt="2021-03-09T21:35:00.751" v="4" actId="20577"/>
        <pc:sldMkLst>
          <pc:docMk/>
          <pc:sldMk cId="2925091645" sldId="2076136308"/>
        </pc:sldMkLst>
        <pc:spChg chg="mod">
          <ac:chgData name="Mikael Svenson" userId="S::misvenso@microsoft.com::965d4e6a-fd22-4d0b-8bb9-2315d7bb356c" providerId="AD" clId="Web-{16B1B29F-C069-0000-D175-0A0DDF64883F}" dt="2021-03-09T21:35:00.751" v="4" actId="20577"/>
          <ac:spMkLst>
            <pc:docMk/>
            <pc:sldMk cId="2925091645" sldId="2076136308"/>
            <ac:spMk id="3" creationId="{CBDC9C38-872E-4048-96FE-C321FEF21EC1}"/>
          </ac:spMkLst>
        </pc:spChg>
      </pc:sldChg>
    </pc:docChg>
  </pc:docChgLst>
  <pc:docChgLst>
    <pc:chgData name="David Warner" userId="S::david_dwarnerii.com#ext#@microsoft.onmicrosoft.com::acafcf14-4098-4a83-9425-e73571277a06" providerId="AD" clId="Web-{658BE06E-F07D-42C3-A638-4B683C8D81CA}"/>
    <pc:docChg chg="addSld modSld modSection">
      <pc:chgData name="David Warner" userId="S::david_dwarnerii.com#ext#@microsoft.onmicrosoft.com::acafcf14-4098-4a83-9425-e73571277a06" providerId="AD" clId="Web-{658BE06E-F07D-42C3-A638-4B683C8D81CA}" dt="2021-06-30T19:13:09.853" v="19"/>
      <pc:docMkLst>
        <pc:docMk/>
      </pc:docMkLst>
      <pc:sldChg chg="addSp delSp modSp">
        <pc:chgData name="David Warner" userId="S::david_dwarnerii.com#ext#@microsoft.onmicrosoft.com::acafcf14-4098-4a83-9425-e73571277a06" providerId="AD" clId="Web-{658BE06E-F07D-42C3-A638-4B683C8D81CA}" dt="2021-06-30T19:13:09.853" v="19"/>
        <pc:sldMkLst>
          <pc:docMk/>
          <pc:sldMk cId="357588276" sldId="2076136388"/>
        </pc:sldMkLst>
        <pc:spChg chg="del">
          <ac:chgData name="David Warner" userId="S::david_dwarnerii.com#ext#@microsoft.onmicrosoft.com::acafcf14-4098-4a83-9425-e73571277a06" providerId="AD" clId="Web-{658BE06E-F07D-42C3-A638-4B683C8D81CA}" dt="2021-06-30T19:11:36.332" v="13"/>
          <ac:spMkLst>
            <pc:docMk/>
            <pc:sldMk cId="357588276" sldId="2076136388"/>
            <ac:spMk id="3" creationId="{CD5F5F16-77A5-42D6-9D64-191C84F5ADD1}"/>
          </ac:spMkLst>
        </pc:spChg>
        <pc:picChg chg="del">
          <ac:chgData name="David Warner" userId="S::david_dwarnerii.com#ext#@microsoft.onmicrosoft.com::acafcf14-4098-4a83-9425-e73571277a06" providerId="AD" clId="Web-{658BE06E-F07D-42C3-A638-4B683C8D81CA}" dt="2021-06-30T19:12:48.992" v="14"/>
          <ac:picMkLst>
            <pc:docMk/>
            <pc:sldMk cId="357588276" sldId="2076136388"/>
            <ac:picMk id="2" creationId="{5A1D3A02-0FF8-4E92-AB22-46521D6AA127}"/>
          </ac:picMkLst>
        </pc:picChg>
        <pc:picChg chg="add mod modCrop">
          <ac:chgData name="David Warner" userId="S::david_dwarnerii.com#ext#@microsoft.onmicrosoft.com::acafcf14-4098-4a83-9425-e73571277a06" providerId="AD" clId="Web-{658BE06E-F07D-42C3-A638-4B683C8D81CA}" dt="2021-06-30T19:13:09.853" v="19"/>
          <ac:picMkLst>
            <pc:docMk/>
            <pc:sldMk cId="357588276" sldId="2076136388"/>
            <ac:picMk id="4" creationId="{4DF3D21A-394F-47B9-B065-0631E058B1FF}"/>
          </ac:picMkLst>
        </pc:picChg>
      </pc:sldChg>
      <pc:sldChg chg="addSp delSp modSp add replId">
        <pc:chgData name="David Warner" userId="S::david_dwarnerii.com#ext#@microsoft.onmicrosoft.com::acafcf14-4098-4a83-9425-e73571277a06" providerId="AD" clId="Web-{658BE06E-F07D-42C3-A638-4B683C8D81CA}" dt="2021-06-30T19:11:24.081" v="12"/>
        <pc:sldMkLst>
          <pc:docMk/>
          <pc:sldMk cId="915949081" sldId="2134805595"/>
        </pc:sldMkLst>
        <pc:spChg chg="del">
          <ac:chgData name="David Warner" userId="S::david_dwarnerii.com#ext#@microsoft.onmicrosoft.com::acafcf14-4098-4a83-9425-e73571277a06" providerId="AD" clId="Web-{658BE06E-F07D-42C3-A638-4B683C8D81CA}" dt="2021-06-30T19:10:59.705" v="1"/>
          <ac:spMkLst>
            <pc:docMk/>
            <pc:sldMk cId="915949081" sldId="2134805595"/>
            <ac:spMk id="3" creationId="{CD5F5F16-77A5-42D6-9D64-191C84F5ADD1}"/>
          </ac:spMkLst>
        </pc:spChg>
        <pc:spChg chg="del">
          <ac:chgData name="David Warner" userId="S::david_dwarnerii.com#ext#@microsoft.onmicrosoft.com::acafcf14-4098-4a83-9425-e73571277a06" providerId="AD" clId="Web-{658BE06E-F07D-42C3-A638-4B683C8D81CA}" dt="2021-06-30T19:11:08.284" v="3"/>
          <ac:spMkLst>
            <pc:docMk/>
            <pc:sldMk cId="915949081" sldId="2134805595"/>
            <ac:spMk id="11" creationId="{03477876-6F7B-42BA-8034-F00C6D4D0825}"/>
          </ac:spMkLst>
        </pc:spChg>
        <pc:spChg chg="del">
          <ac:chgData name="David Warner" userId="S::david_dwarnerii.com#ext#@microsoft.onmicrosoft.com::acafcf14-4098-4a83-9425-e73571277a06" providerId="AD" clId="Web-{658BE06E-F07D-42C3-A638-4B683C8D81CA}" dt="2021-06-30T19:11:08.284" v="2"/>
          <ac:spMkLst>
            <pc:docMk/>
            <pc:sldMk cId="915949081" sldId="2134805595"/>
            <ac:spMk id="12" creationId="{58BAD4F2-FCCB-46F6-A78E-93E8E8A16346}"/>
          </ac:spMkLst>
        </pc:spChg>
        <pc:spChg chg="del">
          <ac:chgData name="David Warner" userId="S::david_dwarnerii.com#ext#@microsoft.onmicrosoft.com::acafcf14-4098-4a83-9425-e73571277a06" providerId="AD" clId="Web-{658BE06E-F07D-42C3-A638-4B683C8D81CA}" dt="2021-06-30T19:11:08.284" v="6"/>
          <ac:spMkLst>
            <pc:docMk/>
            <pc:sldMk cId="915949081" sldId="2134805595"/>
            <ac:spMk id="14" creationId="{3C6B92CA-CCA8-43EB-90C0-7DA5C4715870}"/>
          </ac:spMkLst>
        </pc:spChg>
        <pc:spChg chg="del">
          <ac:chgData name="David Warner" userId="S::david_dwarnerii.com#ext#@microsoft.onmicrosoft.com::acafcf14-4098-4a83-9425-e73571277a06" providerId="AD" clId="Web-{658BE06E-F07D-42C3-A638-4B683C8D81CA}" dt="2021-06-30T19:11:08.284" v="5"/>
          <ac:spMkLst>
            <pc:docMk/>
            <pc:sldMk cId="915949081" sldId="2134805595"/>
            <ac:spMk id="15" creationId="{C745FBD3-89F8-4AAA-B1B3-15710FCBC31B}"/>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6" creationId="{5415EF0F-C161-4B93-AB99-C778F29F98F9}"/>
          </ac:spMkLst>
        </pc:spChg>
        <pc:spChg chg="add mod">
          <ac:chgData name="David Warner" userId="S::david_dwarnerii.com#ext#@microsoft.onmicrosoft.com::acafcf14-4098-4a83-9425-e73571277a06" providerId="AD" clId="Web-{658BE06E-F07D-42C3-A638-4B683C8D81CA}" dt="2021-06-30T19:11:24.081" v="12"/>
          <ac:spMkLst>
            <pc:docMk/>
            <pc:sldMk cId="915949081" sldId="2134805595"/>
            <ac:spMk id="17" creationId="{F8349C36-1D64-4079-AA2F-C56854BF8245}"/>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9" creationId="{7DA4691B-EE90-459E-8174-EBBB82E921EE}"/>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20" creationId="{ABD6144F-BECD-4E13-B73E-06D3F8DC916F}"/>
          </ac:spMkLst>
        </pc:spChg>
        <pc:spChg chg="del">
          <ac:chgData name="David Warner" userId="S::david_dwarnerii.com#ext#@microsoft.onmicrosoft.com::acafcf14-4098-4a83-9425-e73571277a06" providerId="AD" clId="Web-{658BE06E-F07D-42C3-A638-4B683C8D81CA}" dt="2021-06-30T19:11:08.284" v="7"/>
          <ac:spMkLst>
            <pc:docMk/>
            <pc:sldMk cId="915949081" sldId="2134805595"/>
            <ac:spMk id="22" creationId="{7C94A0E2-E065-4E52-BA50-EFAB4348B996}"/>
          </ac:spMkLst>
        </pc:spChg>
        <pc:picChg chg="del">
          <ac:chgData name="David Warner" userId="S::david_dwarnerii.com#ext#@microsoft.onmicrosoft.com::acafcf14-4098-4a83-9425-e73571277a06" providerId="AD" clId="Web-{658BE06E-F07D-42C3-A638-4B683C8D81CA}" dt="2021-06-30T19:11:08.284" v="4"/>
          <ac:picMkLst>
            <pc:docMk/>
            <pc:sldMk cId="915949081" sldId="2134805595"/>
            <ac:picMk id="2" creationId="{5A1D3A02-0FF8-4E92-AB22-46521D6AA127}"/>
          </ac:picMkLst>
        </pc:picChg>
        <pc:picChg chg="del">
          <ac:chgData name="David Warner" userId="S::david_dwarnerii.com#ext#@microsoft.onmicrosoft.com::acafcf14-4098-4a83-9425-e73571277a06" providerId="AD" clId="Web-{658BE06E-F07D-42C3-A638-4B683C8D81CA}" dt="2021-06-30T19:11:08.299" v="8"/>
          <ac:picMkLst>
            <pc:docMk/>
            <pc:sldMk cId="915949081" sldId="2134805595"/>
            <ac:picMk id="6" creationId="{E34E7BCE-096A-4804-B8B9-5688E6C3FA93}"/>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0" creationId="{3D8219D6-6142-4D50-A849-E6F157AB073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3" creationId="{8A0B64D3-0459-4C89-819B-18098BB1D86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8" creationId="{7C37B7EE-5747-4CDB-8D3C-72BDA6F7CFF9}"/>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21" creationId="{B6E23D11-57F8-4B30-859A-32A8A9109DA2}"/>
          </ac:picMkLst>
        </pc:picChg>
      </pc:sldChg>
    </pc:docChg>
  </pc:docChgLst>
  <pc:docChgLst>
    <pc:chgData name="David Warner" userId="S::davidwarner@microsoft.com::51ffa14d-fdfd-4571-a787-ad4b3bb92711" providerId="AD" clId="Web-{3FA877D0-24A2-40BE-BF75-97706C805237}"/>
    <pc:docChg chg="modSld">
      <pc:chgData name="David Warner" userId="S::davidwarner@microsoft.com::51ffa14d-fdfd-4571-a787-ad4b3bb92711" providerId="AD" clId="Web-{3FA877D0-24A2-40BE-BF75-97706C805237}" dt="2022-05-02T16:32:57.297" v="2" actId="20577"/>
      <pc:docMkLst>
        <pc:docMk/>
      </pc:docMkLst>
      <pc:sldChg chg="delSp modSp">
        <pc:chgData name="David Warner" userId="S::davidwarner@microsoft.com::51ffa14d-fdfd-4571-a787-ad4b3bb92711" providerId="AD" clId="Web-{3FA877D0-24A2-40BE-BF75-97706C805237}" dt="2022-05-02T16:32:57.297" v="2" actId="20577"/>
        <pc:sldMkLst>
          <pc:docMk/>
          <pc:sldMk cId="1812315545" sldId="2134805597"/>
        </pc:sldMkLst>
        <pc:spChg chg="del">
          <ac:chgData name="David Warner" userId="S::davidwarner@microsoft.com::51ffa14d-fdfd-4571-a787-ad4b3bb92711" providerId="AD" clId="Web-{3FA877D0-24A2-40BE-BF75-97706C805237}" dt="2022-05-02T16:32:52.938" v="0"/>
          <ac:spMkLst>
            <pc:docMk/>
            <pc:sldMk cId="1812315545" sldId="2134805597"/>
            <ac:spMk id="2" creationId="{1876012C-E1FE-2A84-F418-650988D9B0A0}"/>
          </ac:spMkLst>
        </pc:spChg>
        <pc:spChg chg="mod">
          <ac:chgData name="David Warner" userId="S::davidwarner@microsoft.com::51ffa14d-fdfd-4571-a787-ad4b3bb92711" providerId="AD" clId="Web-{3FA877D0-24A2-40BE-BF75-97706C805237}" dt="2022-05-02T16:32:57.297" v="2" actId="20577"/>
          <ac:spMkLst>
            <pc:docMk/>
            <pc:sldMk cId="1812315545" sldId="2134805597"/>
            <ac:spMk id="10" creationId="{16E1CB8C-122B-4C5A-8724-D74AEC2B5DEC}"/>
          </ac:spMkLst>
        </pc:spChg>
      </pc:sldChg>
    </pc:docChg>
  </pc:docChgLst>
  <pc:docChgLst>
    <pc:chgData name="Brian Jackett" userId="e2c557f4-fffa-4012-a1e1-e15087bfdbac" providerId="ADAL" clId="{DE813180-B9C8-486E-970A-86394DFBC3E7}"/>
    <pc:docChg chg="undo custSel modSld">
      <pc:chgData name="Brian Jackett" userId="e2c557f4-fffa-4012-a1e1-e15087bfdbac" providerId="ADAL" clId="{DE813180-B9C8-486E-970A-86394DFBC3E7}" dt="2022-02-01T04:11:23.937" v="268" actId="1440"/>
      <pc:docMkLst>
        <pc:docMk/>
      </pc:docMkLst>
      <pc:sldChg chg="modSp mod">
        <pc:chgData name="Brian Jackett" userId="e2c557f4-fffa-4012-a1e1-e15087bfdbac" providerId="ADAL" clId="{DE813180-B9C8-486E-970A-86394DFBC3E7}" dt="2022-01-25T17:00:21.626" v="56" actId="6549"/>
        <pc:sldMkLst>
          <pc:docMk/>
          <pc:sldMk cId="2967945684" sldId="277"/>
        </pc:sldMkLst>
        <pc:spChg chg="mod">
          <ac:chgData name="Brian Jackett" userId="e2c557f4-fffa-4012-a1e1-e15087bfdbac" providerId="ADAL" clId="{DE813180-B9C8-486E-970A-86394DFBC3E7}" dt="2022-01-25T17:00:21.626" v="56" actId="6549"/>
          <ac:spMkLst>
            <pc:docMk/>
            <pc:sldMk cId="2967945684" sldId="277"/>
            <ac:spMk id="4" creationId="{A04E16D6-6682-4068-BF11-BA8E4E8E1BBC}"/>
          </ac:spMkLst>
        </pc:spChg>
      </pc:sldChg>
      <pc:sldChg chg="addSp modSp mod">
        <pc:chgData name="Brian Jackett" userId="e2c557f4-fffa-4012-a1e1-e15087bfdbac" providerId="ADAL" clId="{DE813180-B9C8-486E-970A-86394DFBC3E7}" dt="2022-01-25T17:02:11.720" v="57" actId="767"/>
        <pc:sldMkLst>
          <pc:docMk/>
          <pc:sldMk cId="287163252" sldId="1567"/>
        </pc:sldMkLst>
        <pc:spChg chg="add">
          <ac:chgData name="Brian Jackett" userId="e2c557f4-fffa-4012-a1e1-e15087bfdbac" providerId="ADAL" clId="{DE813180-B9C8-486E-970A-86394DFBC3E7}" dt="2022-01-25T17:02:11.720" v="57" actId="767"/>
          <ac:spMkLst>
            <pc:docMk/>
            <pc:sldMk cId="287163252" sldId="1567"/>
            <ac:spMk id="3" creationId="{C97551AB-4319-4371-8ADC-4049218773D6}"/>
          </ac:spMkLst>
        </pc:spChg>
        <pc:spChg chg="mod">
          <ac:chgData name="Brian Jackett" userId="e2c557f4-fffa-4012-a1e1-e15087bfdbac" providerId="ADAL" clId="{DE813180-B9C8-486E-970A-86394DFBC3E7}" dt="2022-01-25T16:59:18.584" v="15" actId="20577"/>
          <ac:spMkLst>
            <pc:docMk/>
            <pc:sldMk cId="287163252" sldId="1567"/>
            <ac:spMk id="5" creationId="{9B6ECC88-D921-48D6-BA85-F52F354F9C35}"/>
          </ac:spMkLst>
        </pc:spChg>
        <pc:spChg chg="mod">
          <ac:chgData name="Brian Jackett" userId="e2c557f4-fffa-4012-a1e1-e15087bfdbac" providerId="ADAL" clId="{DE813180-B9C8-486E-970A-86394DFBC3E7}" dt="2022-01-25T16:59:26.212" v="27" actId="20577"/>
          <ac:spMkLst>
            <pc:docMk/>
            <pc:sldMk cId="287163252" sldId="1567"/>
            <ac:spMk id="8" creationId="{00000000-0000-0000-0000-000000000000}"/>
          </ac:spMkLst>
        </pc:spChg>
      </pc:sldChg>
      <pc:sldChg chg="addSp delSp modSp mod">
        <pc:chgData name="Brian Jackett" userId="e2c557f4-fffa-4012-a1e1-e15087bfdbac" providerId="ADAL" clId="{DE813180-B9C8-486E-970A-86394DFBC3E7}" dt="2022-01-25T17:00:03.606" v="44" actId="242"/>
        <pc:sldMkLst>
          <pc:docMk/>
          <pc:sldMk cId="10702720" sldId="2079"/>
        </pc:sldMkLst>
        <pc:spChg chg="add mod">
          <ac:chgData name="Brian Jackett" userId="e2c557f4-fffa-4012-a1e1-e15087bfdbac" providerId="ADAL" clId="{DE813180-B9C8-486E-970A-86394DFBC3E7}" dt="2022-01-25T17:00:03.606" v="44" actId="242"/>
          <ac:spMkLst>
            <pc:docMk/>
            <pc:sldMk cId="10702720" sldId="2079"/>
            <ac:spMk id="4" creationId="{AC504DFC-E48C-46B3-B890-1CBC9ECE1FA4}"/>
          </ac:spMkLst>
        </pc:spChg>
        <pc:picChg chg="del">
          <ac:chgData name="Brian Jackett" userId="e2c557f4-fffa-4012-a1e1-e15087bfdbac" providerId="ADAL" clId="{DE813180-B9C8-486E-970A-86394DFBC3E7}" dt="2022-01-25T16:59:33.943" v="28" actId="478"/>
          <ac:picMkLst>
            <pc:docMk/>
            <pc:sldMk cId="10702720" sldId="2079"/>
            <ac:picMk id="2" creationId="{804D5540-6A44-4B40-B4D0-652B91686FA2}"/>
          </ac:picMkLst>
        </pc:picChg>
        <pc:picChg chg="del">
          <ac:chgData name="Brian Jackett" userId="e2c557f4-fffa-4012-a1e1-e15087bfdbac" providerId="ADAL" clId="{DE813180-B9C8-486E-970A-86394DFBC3E7}" dt="2022-01-25T16:59:34.407" v="29" actId="478"/>
          <ac:picMkLst>
            <pc:docMk/>
            <pc:sldMk cId="10702720" sldId="2079"/>
            <ac:picMk id="1028" creationId="{0F02F27C-272D-43A3-BB16-1C292B55E1E7}"/>
          </ac:picMkLst>
        </pc:picChg>
      </pc:sldChg>
      <pc:sldChg chg="addSp mod">
        <pc:chgData name="Brian Jackett" userId="e2c557f4-fffa-4012-a1e1-e15087bfdbac" providerId="ADAL" clId="{DE813180-B9C8-486E-970A-86394DFBC3E7}" dt="2022-01-25T17:00:13.566" v="46" actId="22"/>
        <pc:sldMkLst>
          <pc:docMk/>
          <pc:sldMk cId="778883926" sldId="2076136264"/>
        </pc:sldMkLst>
        <pc:spChg chg="add">
          <ac:chgData name="Brian Jackett" userId="e2c557f4-fffa-4012-a1e1-e15087bfdbac" providerId="ADAL" clId="{DE813180-B9C8-486E-970A-86394DFBC3E7}" dt="2022-01-25T17:00:13.566" v="46" actId="22"/>
          <ac:spMkLst>
            <pc:docMk/>
            <pc:sldMk cId="778883926" sldId="2076136264"/>
            <ac:spMk id="5" creationId="{BC569976-FB63-45CB-8166-5EA05CF965B7}"/>
          </ac:spMkLst>
        </pc:spChg>
      </pc:sldChg>
      <pc:sldChg chg="addSp delSp modSp mod">
        <pc:chgData name="Brian Jackett" userId="e2c557f4-fffa-4012-a1e1-e15087bfdbac" providerId="ADAL" clId="{DE813180-B9C8-486E-970A-86394DFBC3E7}" dt="2022-02-01T04:11:23.937" v="268" actId="1440"/>
        <pc:sldMkLst>
          <pc:docMk/>
          <pc:sldMk cId="460153747" sldId="2134805598"/>
        </pc:sldMkLst>
        <pc:picChg chg="del">
          <ac:chgData name="Brian Jackett" userId="e2c557f4-fffa-4012-a1e1-e15087bfdbac" providerId="ADAL" clId="{DE813180-B9C8-486E-970A-86394DFBC3E7}" dt="2022-02-01T04:08:06.020" v="252" actId="478"/>
          <ac:picMkLst>
            <pc:docMk/>
            <pc:sldMk cId="460153747" sldId="2134805598"/>
            <ac:picMk id="7" creationId="{CF23CD7C-3374-4C89-9B60-7313CF319828}"/>
          </ac:picMkLst>
        </pc:picChg>
        <pc:picChg chg="add del ord">
          <ac:chgData name="Brian Jackett" userId="e2c557f4-fffa-4012-a1e1-e15087bfdbac" providerId="ADAL" clId="{DE813180-B9C8-486E-970A-86394DFBC3E7}" dt="2022-02-01T04:11:12.275" v="263" actId="478"/>
          <ac:picMkLst>
            <pc:docMk/>
            <pc:sldMk cId="460153747" sldId="2134805598"/>
            <ac:picMk id="8" creationId="{993839D1-D416-468C-BF14-A6DD85F308EC}"/>
          </ac:picMkLst>
        </pc:picChg>
        <pc:picChg chg="add mod">
          <ac:chgData name="Brian Jackett" userId="e2c557f4-fffa-4012-a1e1-e15087bfdbac" providerId="ADAL" clId="{DE813180-B9C8-486E-970A-86394DFBC3E7}" dt="2022-02-01T04:11:23.937" v="268" actId="1440"/>
          <ac:picMkLst>
            <pc:docMk/>
            <pc:sldMk cId="460153747" sldId="2134805598"/>
            <ac:picMk id="9" creationId="{B2F8C8CB-E118-4C73-81C4-DEB14C3259FE}"/>
          </ac:picMkLst>
        </pc:picChg>
        <pc:picChg chg="add mod">
          <ac:chgData name="Brian Jackett" userId="e2c557f4-fffa-4012-a1e1-e15087bfdbac" providerId="ADAL" clId="{DE813180-B9C8-486E-970A-86394DFBC3E7}" dt="2022-02-01T04:11:20.612" v="267" actId="1440"/>
          <ac:picMkLst>
            <pc:docMk/>
            <pc:sldMk cId="460153747" sldId="2134805598"/>
            <ac:picMk id="13" creationId="{59EF4566-A284-4AD1-8F2A-5B568D4BDE8F}"/>
          </ac:picMkLst>
        </pc:picChg>
      </pc:sldChg>
      <pc:sldChg chg="addSp delSp modSp mod addAnim delAnim modAnim">
        <pc:chgData name="Brian Jackett" userId="e2c557f4-fffa-4012-a1e1-e15087bfdbac" providerId="ADAL" clId="{DE813180-B9C8-486E-970A-86394DFBC3E7}" dt="2022-02-01T04:05:28.634" v="251"/>
        <pc:sldMkLst>
          <pc:docMk/>
          <pc:sldMk cId="4046856784" sldId="2134805599"/>
        </pc:sldMkLst>
        <pc:spChg chg="add del">
          <ac:chgData name="Brian Jackett" userId="e2c557f4-fffa-4012-a1e1-e15087bfdbac" providerId="ADAL" clId="{DE813180-B9C8-486E-970A-86394DFBC3E7}" dt="2022-02-01T03:59:33.794" v="58" actId="478"/>
          <ac:spMkLst>
            <pc:docMk/>
            <pc:sldMk cId="4046856784" sldId="2134805599"/>
            <ac:spMk id="2" creationId="{23CB3C57-66EA-479F-9D94-AE354772BEA8}"/>
          </ac:spMkLst>
        </pc:spChg>
        <pc:picChg chg="add mod">
          <ac:chgData name="Brian Jackett" userId="e2c557f4-fffa-4012-a1e1-e15087bfdbac" providerId="ADAL" clId="{DE813180-B9C8-486E-970A-86394DFBC3E7}" dt="2022-02-01T04:04:39.143" v="247" actId="1038"/>
          <ac:picMkLst>
            <pc:docMk/>
            <pc:sldMk cId="4046856784" sldId="2134805599"/>
            <ac:picMk id="4" creationId="{2151AA92-9D49-436D-9248-A88410186999}"/>
          </ac:picMkLst>
        </pc:picChg>
        <pc:picChg chg="add del">
          <ac:chgData name="Brian Jackett" userId="e2c557f4-fffa-4012-a1e1-e15087bfdbac" providerId="ADAL" clId="{DE813180-B9C8-486E-970A-86394DFBC3E7}" dt="2022-02-01T03:59:57.257" v="63" actId="22"/>
          <ac:picMkLst>
            <pc:docMk/>
            <pc:sldMk cId="4046856784" sldId="2134805599"/>
            <ac:picMk id="6" creationId="{B0CC469E-5085-4466-B82F-18FE222166B2}"/>
          </ac:picMkLst>
        </pc:picChg>
        <pc:picChg chg="add mod">
          <ac:chgData name="Brian Jackett" userId="e2c557f4-fffa-4012-a1e1-e15087bfdbac" providerId="ADAL" clId="{DE813180-B9C8-486E-970A-86394DFBC3E7}" dt="2022-02-01T04:04:39.143" v="247" actId="1038"/>
          <ac:picMkLst>
            <pc:docMk/>
            <pc:sldMk cId="4046856784" sldId="2134805599"/>
            <ac:picMk id="9" creationId="{6C8048E1-1AF6-4AB8-88BF-CC1318A29704}"/>
          </ac:picMkLst>
        </pc:picChg>
        <pc:picChg chg="add mod">
          <ac:chgData name="Brian Jackett" userId="e2c557f4-fffa-4012-a1e1-e15087bfdbac" providerId="ADAL" clId="{DE813180-B9C8-486E-970A-86394DFBC3E7}" dt="2022-02-01T04:04:35.060" v="227" actId="1037"/>
          <ac:picMkLst>
            <pc:docMk/>
            <pc:sldMk cId="4046856784" sldId="2134805599"/>
            <ac:picMk id="11" creationId="{06ECBF8F-347B-449B-BDE4-75D33F0C501D}"/>
          </ac:picMkLst>
        </pc:picChg>
        <pc:picChg chg="add mod modCrop">
          <ac:chgData name="Brian Jackett" userId="e2c557f4-fffa-4012-a1e1-e15087bfdbac" providerId="ADAL" clId="{DE813180-B9C8-486E-970A-86394DFBC3E7}" dt="2022-02-01T04:04:35.060" v="227" actId="1037"/>
          <ac:picMkLst>
            <pc:docMk/>
            <pc:sldMk cId="4046856784" sldId="2134805599"/>
            <ac:picMk id="14" creationId="{A06CF50C-3414-4A9C-BC93-C7591BEF148B}"/>
          </ac:picMkLst>
        </pc:picChg>
        <pc:picChg chg="add mod">
          <ac:chgData name="Brian Jackett" userId="e2c557f4-fffa-4012-a1e1-e15087bfdbac" providerId="ADAL" clId="{DE813180-B9C8-486E-970A-86394DFBC3E7}" dt="2022-02-01T04:04:35.060" v="227" actId="1037"/>
          <ac:picMkLst>
            <pc:docMk/>
            <pc:sldMk cId="4046856784" sldId="2134805599"/>
            <ac:picMk id="16" creationId="{41BF1164-E402-405A-84AE-DEE3162CEADD}"/>
          </ac:picMkLst>
        </pc:picChg>
        <pc:picChg chg="add mod">
          <ac:chgData name="Brian Jackett" userId="e2c557f4-fffa-4012-a1e1-e15087bfdbac" providerId="ADAL" clId="{DE813180-B9C8-486E-970A-86394DFBC3E7}" dt="2022-02-01T04:04:32.751" v="197" actId="571"/>
          <ac:picMkLst>
            <pc:docMk/>
            <pc:sldMk cId="4046856784" sldId="2134805599"/>
            <ac:picMk id="17" creationId="{E6B8EFF2-545F-4FED-B4A2-7DBB710A5877}"/>
          </ac:picMkLst>
        </pc:picChg>
        <pc:picChg chg="add mod">
          <ac:chgData name="Brian Jackett" userId="e2c557f4-fffa-4012-a1e1-e15087bfdbac" providerId="ADAL" clId="{DE813180-B9C8-486E-970A-86394DFBC3E7}" dt="2022-02-01T04:04:32.751" v="197" actId="571"/>
          <ac:picMkLst>
            <pc:docMk/>
            <pc:sldMk cId="4046856784" sldId="2134805599"/>
            <ac:picMk id="18" creationId="{EA516061-E979-4967-A5F8-7FCCA98DEAD0}"/>
          </ac:picMkLst>
        </pc:picChg>
        <pc:picChg chg="add mod">
          <ac:chgData name="Brian Jackett" userId="e2c557f4-fffa-4012-a1e1-e15087bfdbac" providerId="ADAL" clId="{DE813180-B9C8-486E-970A-86394DFBC3E7}" dt="2022-02-01T04:04:32.751" v="197" actId="571"/>
          <ac:picMkLst>
            <pc:docMk/>
            <pc:sldMk cId="4046856784" sldId="2134805599"/>
            <ac:picMk id="19" creationId="{62088429-4981-4976-8D63-5427AB9610B7}"/>
          </ac:picMkLst>
        </pc:picChg>
      </pc:sldChg>
    </pc:docChg>
  </pc:docChgLst>
  <pc:docChgLst>
    <pc:chgData clId="Web-{143C993D-F620-4F7B-8FB3-09E578456FCB}"/>
    <pc:docChg chg="">
      <pc:chgData name="" userId="" providerId="" clId="Web-{143C993D-F620-4F7B-8FB3-09E578456FCB}" dt="2022-03-15T11:33:14.016" v="0"/>
      <pc:docMkLst>
        <pc:docMk/>
      </pc:docMkLst>
      <pc:sldChg chg="modCm">
        <pc:chgData name="" userId="" providerId="" clId="Web-{143C993D-F620-4F7B-8FB3-09E578456FCB}" dt="2022-03-15T11:33:14.016" v="0"/>
        <pc:sldMkLst>
          <pc:docMk/>
          <pc:sldMk cId="2705926738" sldId="2145707274"/>
        </pc:sldMkLst>
      </pc:sldChg>
    </pc:docChg>
  </pc:docChgLst>
  <pc:docChgLst>
    <pc:chgData name="Waldemar Mastykarz" userId="S::wmastyka@microsoft.com::8c3ccc08-b2ec-4e63-9b9b-25eb044a606e" providerId="AD" clId="Web-{1909C09F-2092-0000-D6DE-43962AC4A025}"/>
    <pc:docChg chg="modSld">
      <pc:chgData name="Waldemar Mastykarz" userId="S::wmastyka@microsoft.com::8c3ccc08-b2ec-4e63-9b9b-25eb044a606e" providerId="AD" clId="Web-{1909C09F-2092-0000-D6DE-43962AC4A025}" dt="2021-04-20T08:30:22.699" v="58" actId="20577"/>
      <pc:docMkLst>
        <pc:docMk/>
      </pc:docMkLst>
      <pc:sldChg chg="delSp modSp">
        <pc:chgData name="Waldemar Mastykarz" userId="S::wmastyka@microsoft.com::8c3ccc08-b2ec-4e63-9b9b-25eb044a606e" providerId="AD" clId="Web-{1909C09F-2092-0000-D6DE-43962AC4A025}" dt="2021-04-20T08:30:22.699" v="58" actId="20577"/>
        <pc:sldMkLst>
          <pc:docMk/>
          <pc:sldMk cId="2253365439" sldId="1642"/>
        </pc:sldMkLst>
        <pc:spChg chg="mod">
          <ac:chgData name="Waldemar Mastykarz" userId="S::wmastyka@microsoft.com::8c3ccc08-b2ec-4e63-9b9b-25eb044a606e" providerId="AD" clId="Web-{1909C09F-2092-0000-D6DE-43962AC4A025}" dt="2021-04-20T08:30:22.699" v="58" actId="20577"/>
          <ac:spMkLst>
            <pc:docMk/>
            <pc:sldMk cId="2253365439" sldId="1642"/>
            <ac:spMk id="3" creationId="{CBDC9C38-872E-4048-96FE-C321FEF21EC1}"/>
          </ac:spMkLst>
        </pc:spChg>
        <pc:spChg chg="del">
          <ac:chgData name="Waldemar Mastykarz" userId="S::wmastyka@microsoft.com::8c3ccc08-b2ec-4e63-9b9b-25eb044a606e" providerId="AD" clId="Web-{1909C09F-2092-0000-D6DE-43962AC4A025}" dt="2021-04-20T08:28:31.368" v="0"/>
          <ac:spMkLst>
            <pc:docMk/>
            <pc:sldMk cId="2253365439" sldId="1642"/>
            <ac:spMk id="4" creationId="{4CB6218E-A086-491F-BF69-70DD2C75A1BB}"/>
          </ac:spMkLst>
        </pc:spChg>
      </pc:sldChg>
    </pc:docChg>
  </pc:docChgLst>
  <pc:docChgLst>
    <pc:chgData name="Brian Jackett" userId="e2c557f4-fffa-4012-a1e1-e15087bfdbac" providerId="ADAL" clId="{A3D7224D-CD8D-4BD5-8C08-ED9B93D04812}"/>
    <pc:docChg chg="custSel modSld">
      <pc:chgData name="Brian Jackett" userId="e2c557f4-fffa-4012-a1e1-e15087bfdbac" providerId="ADAL" clId="{A3D7224D-CD8D-4BD5-8C08-ED9B93D04812}" dt="2021-12-14T11:18:30.711" v="18" actId="1076"/>
      <pc:docMkLst>
        <pc:docMk/>
      </pc:docMkLst>
      <pc:sldChg chg="modSp">
        <pc:chgData name="Brian Jackett" userId="e2c557f4-fffa-4012-a1e1-e15087bfdbac" providerId="ADAL" clId="{A3D7224D-CD8D-4BD5-8C08-ED9B93D04812}" dt="2021-12-10T19:26:12.813" v="2" actId="20577"/>
        <pc:sldMkLst>
          <pc:docMk/>
          <pc:sldMk cId="287163252" sldId="1567"/>
        </pc:sldMkLst>
        <pc:spChg chg="mod">
          <ac:chgData name="Brian Jackett" userId="e2c557f4-fffa-4012-a1e1-e15087bfdbac" providerId="ADAL" clId="{A3D7224D-CD8D-4BD5-8C08-ED9B93D04812}" dt="2021-12-10T19:26:12.813" v="2" actId="20577"/>
          <ac:spMkLst>
            <pc:docMk/>
            <pc:sldMk cId="287163252" sldId="1567"/>
            <ac:spMk id="5" creationId="{9B6ECC88-D921-48D6-BA85-F52F354F9C35}"/>
          </ac:spMkLst>
        </pc:spChg>
      </pc:sldChg>
      <pc:sldChg chg="addSp delSp modSp mod">
        <pc:chgData name="Brian Jackett" userId="e2c557f4-fffa-4012-a1e1-e15087bfdbac" providerId="ADAL" clId="{A3D7224D-CD8D-4BD5-8C08-ED9B93D04812}" dt="2021-12-14T11:18:30.711" v="18" actId="1076"/>
        <pc:sldMkLst>
          <pc:docMk/>
          <pc:sldMk cId="4046856784" sldId="2134805599"/>
        </pc:sldMkLst>
        <pc:spChg chg="del ord">
          <ac:chgData name="Brian Jackett" userId="e2c557f4-fffa-4012-a1e1-e15087bfdbac" providerId="ADAL" clId="{A3D7224D-CD8D-4BD5-8C08-ED9B93D04812}" dt="2021-12-14T11:18:14.751" v="14" actId="478"/>
          <ac:spMkLst>
            <pc:docMk/>
            <pc:sldMk cId="4046856784" sldId="2134805599"/>
            <ac:spMk id="2" creationId="{4A038C55-4C11-4956-AF87-AFA5251FADD1}"/>
          </ac:spMkLst>
        </pc:spChg>
        <pc:picChg chg="add del mod">
          <ac:chgData name="Brian Jackett" userId="e2c557f4-fffa-4012-a1e1-e15087bfdbac" providerId="ADAL" clId="{A3D7224D-CD8D-4BD5-8C08-ED9B93D04812}" dt="2021-12-14T11:12:52.162" v="7" actId="478"/>
          <ac:picMkLst>
            <pc:docMk/>
            <pc:sldMk cId="4046856784" sldId="2134805599"/>
            <ac:picMk id="4" creationId="{A36FD18C-AAE7-4134-BB0E-776DB877CBCF}"/>
          </ac:picMkLst>
        </pc:picChg>
        <pc:picChg chg="add mod">
          <ac:chgData name="Brian Jackett" userId="e2c557f4-fffa-4012-a1e1-e15087bfdbac" providerId="ADAL" clId="{A3D7224D-CD8D-4BD5-8C08-ED9B93D04812}" dt="2021-12-14T11:18:26.952" v="17" actId="14100"/>
          <ac:picMkLst>
            <pc:docMk/>
            <pc:sldMk cId="4046856784" sldId="2134805599"/>
            <ac:picMk id="5" creationId="{6FB157B0-3210-447A-B43D-E8E2C727BBA5}"/>
          </ac:picMkLst>
        </pc:picChg>
        <pc:picChg chg="add mod">
          <ac:chgData name="Brian Jackett" userId="e2c557f4-fffa-4012-a1e1-e15087bfdbac" providerId="ADAL" clId="{A3D7224D-CD8D-4BD5-8C08-ED9B93D04812}" dt="2021-12-14T11:18:30.711" v="18" actId="1076"/>
          <ac:picMkLst>
            <pc:docMk/>
            <pc:sldMk cId="4046856784" sldId="2134805599"/>
            <ac:picMk id="7" creationId="{93001DF5-9087-4B0A-996D-1A937CAEC3C6}"/>
          </ac:picMkLst>
        </pc:picChg>
      </pc:sldChg>
    </pc:docChg>
  </pc:docChgLst>
  <pc:docChgLst>
    <pc:chgData name="David Warner" userId="S::david_dwarnerii.com#ext#@microsoft.onmicrosoft.com::acafcf14-4098-4a83-9425-e73571277a06" providerId="AD" clId="Web-{08E8DE0D-E537-4679-9FB6-C4AE4FB11969}"/>
    <pc:docChg chg="modSld">
      <pc:chgData name="David Warner" userId="S::david_dwarnerii.com#ext#@microsoft.onmicrosoft.com::acafcf14-4098-4a83-9425-e73571277a06" providerId="AD" clId="Web-{08E8DE0D-E537-4679-9FB6-C4AE4FB11969}" dt="2022-03-21T16:04:51.734" v="12"/>
      <pc:docMkLst>
        <pc:docMk/>
      </pc:docMkLst>
      <pc:sldChg chg="addSp delSp modSp">
        <pc:chgData name="David Warner" userId="S::david_dwarnerii.com#ext#@microsoft.onmicrosoft.com::acafcf14-4098-4a83-9425-e73571277a06" providerId="AD" clId="Web-{08E8DE0D-E537-4679-9FB6-C4AE4FB11969}" dt="2022-03-21T16:04:51.734" v="12"/>
        <pc:sldMkLst>
          <pc:docMk/>
          <pc:sldMk cId="1812315545" sldId="2134805597"/>
        </pc:sldMkLst>
        <pc:spChg chg="del">
          <ac:chgData name="David Warner" userId="S::david_dwarnerii.com#ext#@microsoft.onmicrosoft.com::acafcf14-4098-4a83-9425-e73571277a06" providerId="AD" clId="Web-{08E8DE0D-E537-4679-9FB6-C4AE4FB11969}" dt="2022-03-21T16:04:27.701" v="0"/>
          <ac:spMkLst>
            <pc:docMk/>
            <pc:sldMk cId="1812315545" sldId="2134805597"/>
            <ac:spMk id="4" creationId="{0C606F42-5F3C-496D-9B80-09178934A141}"/>
          </ac:spMkLst>
        </pc:spChg>
        <pc:spChg chg="mod">
          <ac:chgData name="David Warner" userId="S::david_dwarnerii.com#ext#@microsoft.onmicrosoft.com::acafcf14-4098-4a83-9425-e73571277a06" providerId="AD" clId="Web-{08E8DE0D-E537-4679-9FB6-C4AE4FB11969}" dt="2022-03-21T16:04:31.733"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8E8DE0D-E537-4679-9FB6-C4AE4FB11969}" dt="2022-03-21T16:04:51.734" v="12"/>
          <ac:picMkLst>
            <pc:docMk/>
            <pc:sldMk cId="1812315545" sldId="2134805597"/>
            <ac:picMk id="2" creationId="{33D3BE89-8773-A68D-E879-151272767F15}"/>
          </ac:picMkLst>
        </pc:picChg>
        <pc:picChg chg="del">
          <ac:chgData name="David Warner" userId="S::david_dwarnerii.com#ext#@microsoft.onmicrosoft.com::acafcf14-4098-4a83-9425-e73571277a06" providerId="AD" clId="Web-{08E8DE0D-E537-4679-9FB6-C4AE4FB11969}" dt="2022-03-21T16:04:33.373" v="6"/>
          <ac:picMkLst>
            <pc:docMk/>
            <pc:sldMk cId="1812315545" sldId="2134805597"/>
            <ac:picMk id="3" creationId="{31F6F9B6-112C-4035-A5BB-AF70078CD201}"/>
          </ac:picMkLst>
        </pc:picChg>
      </pc:sldChg>
    </pc:docChg>
  </pc:docChgLst>
  <pc:docChgLst>
    <pc:chgData name="Vesa Juvonen" userId="c7243be1-99a3-4752-ab2a-0cf698cf8236" providerId="ADAL" clId="{D34A0427-2012-4928-8B80-86B06E943936}"/>
    <pc:docChg chg="undo custSel addSld modSld sldOrd modSection">
      <pc:chgData name="Vesa Juvonen" userId="c7243be1-99a3-4752-ab2a-0cf698cf8236" providerId="ADAL" clId="{D34A0427-2012-4928-8B80-86B06E943936}" dt="2021-11-28T15:46:30.587" v="897" actId="20577"/>
      <pc:docMkLst>
        <pc:docMk/>
      </pc:docMkLst>
      <pc:sldChg chg="modSp add mod">
        <pc:chgData name="Vesa Juvonen" userId="c7243be1-99a3-4752-ab2a-0cf698cf8236" providerId="ADAL" clId="{D34A0427-2012-4928-8B80-86B06E943936}" dt="2021-11-28T15:03:46.368" v="568" actId="404"/>
        <pc:sldMkLst>
          <pc:docMk/>
          <pc:sldMk cId="2054408962" sldId="2076137752"/>
        </pc:sldMkLst>
        <pc:spChg chg="mod">
          <ac:chgData name="Vesa Juvonen" userId="c7243be1-99a3-4752-ab2a-0cf698cf8236" providerId="ADAL" clId="{D34A0427-2012-4928-8B80-86B06E943936}" dt="2021-11-28T15:03:03.230" v="519" actId="207"/>
          <ac:spMkLst>
            <pc:docMk/>
            <pc:sldMk cId="2054408962" sldId="2076137752"/>
            <ac:spMk id="3" creationId="{0A5159A6-97DD-4B54-96ED-4154691B295F}"/>
          </ac:spMkLst>
        </pc:spChg>
        <pc:spChg chg="mod">
          <ac:chgData name="Vesa Juvonen" userId="c7243be1-99a3-4752-ab2a-0cf698cf8236" providerId="ADAL" clId="{D34A0427-2012-4928-8B80-86B06E943936}" dt="2021-11-28T15:03:46.368" v="568" actId="404"/>
          <ac:spMkLst>
            <pc:docMk/>
            <pc:sldMk cId="2054408962" sldId="2076137752"/>
            <ac:spMk id="5" creationId="{7FBD801D-A5C7-44F6-BB58-AC426085DA1C}"/>
          </ac:spMkLst>
        </pc:spChg>
      </pc:sldChg>
      <pc:sldChg chg="addSp delSp modSp new mod modClrScheme chgLayout">
        <pc:chgData name="Vesa Juvonen" userId="c7243be1-99a3-4752-ab2a-0cf698cf8236" providerId="ADAL" clId="{D34A0427-2012-4928-8B80-86B06E943936}" dt="2021-11-28T15:43:12.899" v="572" actId="1076"/>
        <pc:sldMkLst>
          <pc:docMk/>
          <pc:sldMk cId="2390492982" sldId="2134805600"/>
        </pc:sldMkLst>
        <pc:spChg chg="del mod ord">
          <ac:chgData name="Vesa Juvonen" userId="c7243be1-99a3-4752-ab2a-0cf698cf8236" providerId="ADAL" clId="{D34A0427-2012-4928-8B80-86B06E943936}" dt="2021-11-28T14:40:40.931" v="1" actId="700"/>
          <ac:spMkLst>
            <pc:docMk/>
            <pc:sldMk cId="2390492982" sldId="2134805600"/>
            <ac:spMk id="2" creationId="{46874754-8037-4CC3-9372-38FE38B6F8AC}"/>
          </ac:spMkLst>
        </pc:spChg>
        <pc:spChg chg="del">
          <ac:chgData name="Vesa Juvonen" userId="c7243be1-99a3-4752-ab2a-0cf698cf8236" providerId="ADAL" clId="{D34A0427-2012-4928-8B80-86B06E943936}" dt="2021-11-28T14:40:40.931" v="1" actId="700"/>
          <ac:spMkLst>
            <pc:docMk/>
            <pc:sldMk cId="2390492982" sldId="2134805600"/>
            <ac:spMk id="3" creationId="{800B4825-B768-41AB-BB38-282DF863705B}"/>
          </ac:spMkLst>
        </pc:spChg>
        <pc:spChg chg="add mod ord">
          <ac:chgData name="Vesa Juvonen" userId="c7243be1-99a3-4752-ab2a-0cf698cf8236" providerId="ADAL" clId="{D34A0427-2012-4928-8B80-86B06E943936}" dt="2021-11-28T14:40:47.118" v="4" actId="242"/>
          <ac:spMkLst>
            <pc:docMk/>
            <pc:sldMk cId="2390492982" sldId="2134805600"/>
            <ac:spMk id="4" creationId="{087A91DC-461A-4EFA-9B6D-C6F08140CBDB}"/>
          </ac:spMkLst>
        </pc:spChg>
        <pc:picChg chg="add mod">
          <ac:chgData name="Vesa Juvonen" userId="c7243be1-99a3-4752-ab2a-0cf698cf8236" providerId="ADAL" clId="{D34A0427-2012-4928-8B80-86B06E943936}" dt="2021-11-28T15:43:09.418" v="571" actId="1076"/>
          <ac:picMkLst>
            <pc:docMk/>
            <pc:sldMk cId="2390492982" sldId="2134805600"/>
            <ac:picMk id="6" creationId="{7B89BE88-A815-42D7-AF79-6653D9ADCEBE}"/>
          </ac:picMkLst>
        </pc:picChg>
        <pc:picChg chg="add mod">
          <ac:chgData name="Vesa Juvonen" userId="c7243be1-99a3-4752-ab2a-0cf698cf8236" providerId="ADAL" clId="{D34A0427-2012-4928-8B80-86B06E943936}" dt="2021-11-28T15:43:12.899" v="572" actId="1076"/>
          <ac:picMkLst>
            <pc:docMk/>
            <pc:sldMk cId="2390492982" sldId="2134805600"/>
            <ac:picMk id="8" creationId="{7612E442-0F77-4168-97A4-558F529651E9}"/>
          </ac:picMkLst>
        </pc:picChg>
      </pc:sldChg>
      <pc:sldChg chg="modSp add mod">
        <pc:chgData name="Vesa Juvonen" userId="c7243be1-99a3-4752-ab2a-0cf698cf8236" providerId="ADAL" clId="{D34A0427-2012-4928-8B80-86B06E943936}" dt="2021-11-28T14:45:07.305" v="345" actId="20577"/>
        <pc:sldMkLst>
          <pc:docMk/>
          <pc:sldMk cId="890620063" sldId="2134805602"/>
        </pc:sldMkLst>
        <pc:spChg chg="mod">
          <ac:chgData name="Vesa Juvonen" userId="c7243be1-99a3-4752-ab2a-0cf698cf8236" providerId="ADAL" clId="{D34A0427-2012-4928-8B80-86B06E943936}" dt="2021-11-28T14:45:07.305" v="345" actId="20577"/>
          <ac:spMkLst>
            <pc:docMk/>
            <pc:sldMk cId="890620063" sldId="2134805602"/>
            <ac:spMk id="13" creationId="{E3437E7B-1623-4FEF-AF0A-2D00C681B9F7}"/>
          </ac:spMkLst>
        </pc:spChg>
        <pc:spChg chg="mod">
          <ac:chgData name="Vesa Juvonen" userId="c7243be1-99a3-4752-ab2a-0cf698cf8236" providerId="ADAL" clId="{D34A0427-2012-4928-8B80-86B06E943936}" dt="2021-11-28T14:45:03.399" v="339" actId="14100"/>
          <ac:spMkLst>
            <pc:docMk/>
            <pc:sldMk cId="890620063" sldId="2134805602"/>
            <ac:spMk id="22" creationId="{DF65FEC4-6098-4E6B-B129-7D8706EE1983}"/>
          </ac:spMkLst>
        </pc:spChg>
      </pc:sldChg>
      <pc:sldChg chg="addSp delSp modSp new mod modClrScheme chgLayout">
        <pc:chgData name="Vesa Juvonen" userId="c7243be1-99a3-4752-ab2a-0cf698cf8236" providerId="ADAL" clId="{D34A0427-2012-4928-8B80-86B06E943936}" dt="2021-11-28T15:46:30.587" v="897" actId="20577"/>
        <pc:sldMkLst>
          <pc:docMk/>
          <pc:sldMk cId="3643715640" sldId="2134805603"/>
        </pc:sldMkLst>
        <pc:spChg chg="add mod ord">
          <ac:chgData name="Vesa Juvonen" userId="c7243be1-99a3-4752-ab2a-0cf698cf8236" providerId="ADAL" clId="{D34A0427-2012-4928-8B80-86B06E943936}" dt="2021-11-28T14:42:17.992" v="55" actId="700"/>
          <ac:spMkLst>
            <pc:docMk/>
            <pc:sldMk cId="3643715640" sldId="2134805603"/>
            <ac:spMk id="2" creationId="{915D7043-F014-4051-962E-38C80F3EA285}"/>
          </ac:spMkLst>
        </pc:spChg>
        <pc:spChg chg="add del mod ord">
          <ac:chgData name="Vesa Juvonen" userId="c7243be1-99a3-4752-ab2a-0cf698cf8236" providerId="ADAL" clId="{D34A0427-2012-4928-8B80-86B06E943936}" dt="2021-11-28T14:42:17.992" v="55" actId="700"/>
          <ac:spMkLst>
            <pc:docMk/>
            <pc:sldMk cId="3643715640" sldId="2134805603"/>
            <ac:spMk id="3" creationId="{D585419F-2E3E-47BF-8BCB-8E5661F153A1}"/>
          </ac:spMkLst>
        </pc:spChg>
        <pc:spChg chg="add del mod ord">
          <ac:chgData name="Vesa Juvonen" userId="c7243be1-99a3-4752-ab2a-0cf698cf8236" providerId="ADAL" clId="{D34A0427-2012-4928-8B80-86B06E943936}" dt="2021-11-28T14:42:17.992" v="55" actId="700"/>
          <ac:spMkLst>
            <pc:docMk/>
            <pc:sldMk cId="3643715640" sldId="2134805603"/>
            <ac:spMk id="4" creationId="{1462DC25-8F64-4F7C-B47C-9BDE8517B148}"/>
          </ac:spMkLst>
        </pc:spChg>
        <pc:spChg chg="add mod ord">
          <ac:chgData name="Vesa Juvonen" userId="c7243be1-99a3-4752-ab2a-0cf698cf8236" providerId="ADAL" clId="{D34A0427-2012-4928-8B80-86B06E943936}" dt="2021-11-28T15:46:30.587" v="897" actId="20577"/>
          <ac:spMkLst>
            <pc:docMk/>
            <pc:sldMk cId="3643715640" sldId="2134805603"/>
            <ac:spMk id="5" creationId="{92AF7223-2394-41FE-83B4-93F372FEF22F}"/>
          </ac:spMkLst>
        </pc:spChg>
        <pc:spChg chg="add del mod ord">
          <ac:chgData name="Vesa Juvonen" userId="c7243be1-99a3-4752-ab2a-0cf698cf8236" providerId="ADAL" clId="{D34A0427-2012-4928-8B80-86B06E943936}" dt="2021-11-28T14:47:12.728" v="511" actId="478"/>
          <ac:spMkLst>
            <pc:docMk/>
            <pc:sldMk cId="3643715640" sldId="2134805603"/>
            <ac:spMk id="6" creationId="{C3FD58E0-1B08-40DC-9116-30F5F1A9A42D}"/>
          </ac:spMkLst>
        </pc:spChg>
        <pc:picChg chg="add mod">
          <ac:chgData name="Vesa Juvonen" userId="c7243be1-99a3-4752-ab2a-0cf698cf8236" providerId="ADAL" clId="{D34A0427-2012-4928-8B80-86B06E943936}" dt="2021-11-28T15:46:05.363" v="842" actId="1076"/>
          <ac:picMkLst>
            <pc:docMk/>
            <pc:sldMk cId="3643715640" sldId="2134805603"/>
            <ac:picMk id="8" creationId="{F8034E3F-BDB8-42D5-B5D4-C3CC2FD26452}"/>
          </ac:picMkLst>
        </pc:picChg>
      </pc:sldChg>
      <pc:sldChg chg="addSp modSp new mod ord chgLayout">
        <pc:chgData name="Vesa Juvonen" userId="c7243be1-99a3-4752-ab2a-0cf698cf8236" providerId="ADAL" clId="{D34A0427-2012-4928-8B80-86B06E943936}" dt="2021-11-28T15:45:02.236" v="840"/>
        <pc:sldMkLst>
          <pc:docMk/>
          <pc:sldMk cId="2780279671" sldId="2134805604"/>
        </pc:sldMkLst>
        <pc:spChg chg="add mod">
          <ac:chgData name="Vesa Juvonen" userId="c7243be1-99a3-4752-ab2a-0cf698cf8236" providerId="ADAL" clId="{D34A0427-2012-4928-8B80-86B06E943936}" dt="2021-11-28T15:43:31.137" v="578" actId="20577"/>
          <ac:spMkLst>
            <pc:docMk/>
            <pc:sldMk cId="2780279671" sldId="2134805604"/>
            <ac:spMk id="2" creationId="{491724CF-5138-4E8B-9F33-14A4E235A323}"/>
          </ac:spMkLst>
        </pc:spChg>
        <pc:spChg chg="add mod">
          <ac:chgData name="Vesa Juvonen" userId="c7243be1-99a3-4752-ab2a-0cf698cf8236" providerId="ADAL" clId="{D34A0427-2012-4928-8B80-86B06E943936}" dt="2021-11-28T15:44:39.968" v="837" actId="20577"/>
          <ac:spMkLst>
            <pc:docMk/>
            <pc:sldMk cId="2780279671" sldId="2134805604"/>
            <ac:spMk id="3" creationId="{83BD95FA-98D1-44D7-AE41-38B9393910E3}"/>
          </ac:spMkLst>
        </pc:spChg>
        <pc:picChg chg="add">
          <ac:chgData name="Vesa Juvonen" userId="c7243be1-99a3-4752-ab2a-0cf698cf8236" providerId="ADAL" clId="{D34A0427-2012-4928-8B80-86B06E943936}" dt="2021-11-28T15:44:53.900" v="838" actId="22"/>
          <ac:picMkLst>
            <pc:docMk/>
            <pc:sldMk cId="2780279671" sldId="2134805604"/>
            <ac:picMk id="5" creationId="{B83B965E-3B84-4D61-8008-0B66E619CD8A}"/>
          </ac:picMkLst>
        </pc:picChg>
      </pc:sldChg>
    </pc:docChg>
  </pc:docChgLst>
  <pc:docChgLst>
    <pc:chgData name="Ayca Bas" userId="d5a7dadb-f04d-4f30-920f-4a45336a6ebf" providerId="ADAL" clId="{A88C136B-4F56-4D4B-A7C8-7588CDBDBC6A}"/>
    <pc:docChg chg="addSld delSld modSld modSection">
      <pc:chgData name="Ayca Bas" userId="d5a7dadb-f04d-4f30-920f-4a45336a6ebf" providerId="ADAL" clId="{A88C136B-4F56-4D4B-A7C8-7588CDBDBC6A}" dt="2022-03-21T13:37:41.088" v="5"/>
      <pc:docMkLst>
        <pc:docMk/>
      </pc:docMkLst>
      <pc:sldChg chg="del">
        <pc:chgData name="Ayca Bas" userId="d5a7dadb-f04d-4f30-920f-4a45336a6ebf" providerId="ADAL" clId="{A88C136B-4F56-4D4B-A7C8-7588CDBDBC6A}" dt="2022-03-21T13:37:19.953" v="4" actId="47"/>
        <pc:sldMkLst>
          <pc:docMk/>
          <pc:sldMk cId="2658011793" sldId="263"/>
        </pc:sldMkLst>
      </pc:sldChg>
      <pc:sldChg chg="addSp add del mod setBg addCm">
        <pc:chgData name="Ayca Bas" userId="d5a7dadb-f04d-4f30-920f-4a45336a6ebf" providerId="ADAL" clId="{A88C136B-4F56-4D4B-A7C8-7588CDBDBC6A}" dt="2022-03-21T13:37:41.088" v="5"/>
        <pc:sldMkLst>
          <pc:docMk/>
          <pc:sldMk cId="709137924" sldId="264"/>
        </pc:sldMkLst>
        <pc:spChg chg="add">
          <ac:chgData name="Ayca Bas" userId="d5a7dadb-f04d-4f30-920f-4a45336a6ebf" providerId="ADAL" clId="{A88C136B-4F56-4D4B-A7C8-7588CDBDBC6A}" dt="2022-03-21T13:37:11.300" v="3" actId="22"/>
          <ac:spMkLst>
            <pc:docMk/>
            <pc:sldMk cId="709137924" sldId="264"/>
            <ac:spMk id="2" creationId="{386E40DD-1491-457E-BDE8-7F86006444D3}"/>
          </ac:spMkLst>
        </pc:spChg>
      </pc:sldChg>
    </pc:docChg>
  </pc:docChgLst>
  <pc:docChgLst>
    <pc:chgData name="David Warner" userId="S::david_dwarnerii.com#ext#@microsoft.onmicrosoft.com::acafcf14-4098-4a83-9425-e73571277a06" providerId="AD" clId="Web-{D2C481A6-8DEA-4919-8926-E1E69FD6CA40}"/>
    <pc:docChg chg="modSld">
      <pc:chgData name="David Warner" userId="S::david_dwarnerii.com#ext#@microsoft.onmicrosoft.com::acafcf14-4098-4a83-9425-e73571277a06" providerId="AD" clId="Web-{D2C481A6-8DEA-4919-8926-E1E69FD6CA40}" dt="2021-06-28T15:01:38.991" v="15"/>
      <pc:docMkLst>
        <pc:docMk/>
      </pc:docMkLst>
      <pc:sldChg chg="addSp delSp">
        <pc:chgData name="David Warner" userId="S::david_dwarnerii.com#ext#@microsoft.onmicrosoft.com::acafcf14-4098-4a83-9425-e73571277a06" providerId="AD" clId="Web-{D2C481A6-8DEA-4919-8926-E1E69FD6CA40}" dt="2021-06-28T15:01:23.068" v="5"/>
        <pc:sldMkLst>
          <pc:docMk/>
          <pc:sldMk cId="2877399898" sldId="1623"/>
        </pc:sldMkLst>
        <pc:spChg chg="del">
          <ac:chgData name="David Warner" userId="S::david_dwarnerii.com#ext#@microsoft.onmicrosoft.com::acafcf14-4098-4a83-9425-e73571277a06" providerId="AD" clId="Web-{D2C481A6-8DEA-4919-8926-E1E69FD6CA40}" dt="2021-06-28T15:01:22.646" v="4"/>
          <ac:spMkLst>
            <pc:docMk/>
            <pc:sldMk cId="2877399898" sldId="1623"/>
            <ac:spMk id="20" creationId="{910923B9-6506-4871-99D2-ECC451920D78}"/>
          </ac:spMkLst>
        </pc:spChg>
        <pc:spChg chg="add">
          <ac:chgData name="David Warner" userId="S::david_dwarnerii.com#ext#@microsoft.onmicrosoft.com::acafcf14-4098-4a83-9425-e73571277a06" providerId="AD" clId="Web-{D2C481A6-8DEA-4919-8926-E1E69FD6CA40}" dt="2021-06-28T15:01:23.068" v="5"/>
          <ac:spMkLst>
            <pc:docMk/>
            <pc:sldMk cId="2877399898" sldId="1623"/>
            <ac:spMk id="138" creationId="{FB891434-F3EF-4B78-A41C-6E3C5D81A3B6}"/>
          </ac:spMkLst>
        </pc:spChg>
      </pc:sldChg>
      <pc:sldChg chg="addSp delSp">
        <pc:chgData name="David Warner" userId="S::david_dwarnerii.com#ext#@microsoft.onmicrosoft.com::acafcf14-4098-4a83-9425-e73571277a06" providerId="AD" clId="Web-{D2C481A6-8DEA-4919-8926-E1E69FD6CA40}" dt="2021-06-28T15:01:26.381" v="7"/>
        <pc:sldMkLst>
          <pc:docMk/>
          <pc:sldMk cId="2253365439" sldId="1642"/>
        </pc:sldMkLst>
        <pc:spChg chg="del">
          <ac:chgData name="David Warner" userId="S::david_dwarnerii.com#ext#@microsoft.onmicrosoft.com::acafcf14-4098-4a83-9425-e73571277a06" providerId="AD" clId="Web-{D2C481A6-8DEA-4919-8926-E1E69FD6CA40}" dt="2021-06-28T15:01:26.100" v="6"/>
          <ac:spMkLst>
            <pc:docMk/>
            <pc:sldMk cId="2253365439" sldId="1642"/>
            <ac:spMk id="4" creationId="{6041A0D1-A353-4294-A70A-21A42A3DB3A8}"/>
          </ac:spMkLst>
        </pc:spChg>
        <pc:spChg chg="add">
          <ac:chgData name="David Warner" userId="S::david_dwarnerii.com#ext#@microsoft.onmicrosoft.com::acafcf14-4098-4a83-9425-e73571277a06" providerId="AD" clId="Web-{D2C481A6-8DEA-4919-8926-E1E69FD6CA40}" dt="2021-06-28T15:01:26.381" v="7"/>
          <ac:spMkLst>
            <pc:docMk/>
            <pc:sldMk cId="2253365439" sldId="1642"/>
            <ac:spMk id="5" creationId="{9D96B8B8-053A-4103-BC49-5321CC55AAD1}"/>
          </ac:spMkLst>
        </pc:spChg>
      </pc:sldChg>
      <pc:sldChg chg="addSp delSp">
        <pc:chgData name="David Warner" userId="S::david_dwarnerii.com#ext#@microsoft.onmicrosoft.com::acafcf14-4098-4a83-9425-e73571277a06" providerId="AD" clId="Web-{D2C481A6-8DEA-4919-8926-E1E69FD6CA40}" dt="2021-06-28T15:01:29.444" v="9"/>
        <pc:sldMkLst>
          <pc:docMk/>
          <pc:sldMk cId="4037611923" sldId="3334"/>
        </pc:sldMkLst>
        <pc:spChg chg="del">
          <ac:chgData name="David Warner" userId="S::david_dwarnerii.com#ext#@microsoft.onmicrosoft.com::acafcf14-4098-4a83-9425-e73571277a06" providerId="AD" clId="Web-{D2C481A6-8DEA-4919-8926-E1E69FD6CA40}" dt="2021-06-28T15:01:29.162" v="8"/>
          <ac:spMkLst>
            <pc:docMk/>
            <pc:sldMk cId="4037611923" sldId="3334"/>
            <ac:spMk id="4" creationId="{93EBAD98-71D8-4C96-8431-C30599260279}"/>
          </ac:spMkLst>
        </pc:spChg>
        <pc:spChg chg="add">
          <ac:chgData name="David Warner" userId="S::david_dwarnerii.com#ext#@microsoft.onmicrosoft.com::acafcf14-4098-4a83-9425-e73571277a06" providerId="AD" clId="Web-{D2C481A6-8DEA-4919-8926-E1E69FD6CA40}" dt="2021-06-28T15:01:29.444" v="9"/>
          <ac:spMkLst>
            <pc:docMk/>
            <pc:sldMk cId="4037611923" sldId="3334"/>
            <ac:spMk id="20" creationId="{A38A6997-88F7-4734-92B2-C2F23D5F5AE0}"/>
          </ac:spMkLst>
        </pc:spChg>
      </pc:sldChg>
      <pc:sldChg chg="addSp delSp">
        <pc:chgData name="David Warner" userId="S::david_dwarnerii.com#ext#@microsoft.onmicrosoft.com::acafcf14-4098-4a83-9425-e73571277a06" providerId="AD" clId="Web-{D2C481A6-8DEA-4919-8926-E1E69FD6CA40}" dt="2021-06-28T15:01:32.991" v="11"/>
        <pc:sldMkLst>
          <pc:docMk/>
          <pc:sldMk cId="1805818155" sldId="3338"/>
        </pc:sldMkLst>
        <pc:spChg chg="del">
          <ac:chgData name="David Warner" userId="S::david_dwarnerii.com#ext#@microsoft.onmicrosoft.com::acafcf14-4098-4a83-9425-e73571277a06" providerId="AD" clId="Web-{D2C481A6-8DEA-4919-8926-E1E69FD6CA40}" dt="2021-06-28T15:01:32.710" v="10"/>
          <ac:spMkLst>
            <pc:docMk/>
            <pc:sldMk cId="1805818155" sldId="3338"/>
            <ac:spMk id="19" creationId="{B10817D6-0113-4EE7-ACC5-3DDA7F783D4C}"/>
          </ac:spMkLst>
        </pc:spChg>
        <pc:spChg chg="add">
          <ac:chgData name="David Warner" userId="S::david_dwarnerii.com#ext#@microsoft.onmicrosoft.com::acafcf14-4098-4a83-9425-e73571277a06" providerId="AD" clId="Web-{D2C481A6-8DEA-4919-8926-E1E69FD6CA40}" dt="2021-06-28T15:01:32.991" v="11"/>
          <ac:spMkLst>
            <pc:docMk/>
            <pc:sldMk cId="1805818155" sldId="3338"/>
            <ac:spMk id="24" creationId="{0A111C48-CAEC-45A8-9416-0145BA43A8C3}"/>
          </ac:spMkLst>
        </pc:spChg>
      </pc:sldChg>
      <pc:sldChg chg="addSp delSp">
        <pc:chgData name="David Warner" userId="S::david_dwarnerii.com#ext#@microsoft.onmicrosoft.com::acafcf14-4098-4a83-9425-e73571277a06" providerId="AD" clId="Web-{D2C481A6-8DEA-4919-8926-E1E69FD6CA40}" dt="2021-06-28T15:01:19.693" v="3"/>
        <pc:sldMkLst>
          <pc:docMk/>
          <pc:sldMk cId="467751124" sldId="6149"/>
        </pc:sldMkLst>
        <pc:spChg chg="del">
          <ac:chgData name="David Warner" userId="S::david_dwarnerii.com#ext#@microsoft.onmicrosoft.com::acafcf14-4098-4a83-9425-e73571277a06" providerId="AD" clId="Web-{D2C481A6-8DEA-4919-8926-E1E69FD6CA40}" dt="2021-06-28T15:01:19.271" v="2"/>
          <ac:spMkLst>
            <pc:docMk/>
            <pc:sldMk cId="467751124" sldId="6149"/>
            <ac:spMk id="5" creationId="{AD27EE5E-1DDC-4A09-A8B9-3C8D2D0B5E17}"/>
          </ac:spMkLst>
        </pc:spChg>
        <pc:spChg chg="add">
          <ac:chgData name="David Warner" userId="S::david_dwarnerii.com#ext#@microsoft.onmicrosoft.com::acafcf14-4098-4a83-9425-e73571277a06" providerId="AD" clId="Web-{D2C481A6-8DEA-4919-8926-E1E69FD6CA40}" dt="2021-06-28T15:01:19.693" v="3"/>
          <ac:spMkLst>
            <pc:docMk/>
            <pc:sldMk cId="467751124" sldId="6149"/>
            <ac:spMk id="9" creationId="{B0DC7313-9E76-47FA-A9D7-02F25CC581E6}"/>
          </ac:spMkLst>
        </pc:spChg>
      </pc:sldChg>
      <pc:sldChg chg="addSp delSp">
        <pc:chgData name="David Warner" userId="S::david_dwarnerii.com#ext#@microsoft.onmicrosoft.com::acafcf14-4098-4a83-9425-e73571277a06" providerId="AD" clId="Web-{D2C481A6-8DEA-4919-8926-E1E69FD6CA40}" dt="2021-06-28T15:01:35.788" v="13"/>
        <pc:sldMkLst>
          <pc:docMk/>
          <pc:sldMk cId="2925091645" sldId="2076136308"/>
        </pc:sldMkLst>
        <pc:spChg chg="del">
          <ac:chgData name="David Warner" userId="S::david_dwarnerii.com#ext#@microsoft.onmicrosoft.com::acafcf14-4098-4a83-9425-e73571277a06" providerId="AD" clId="Web-{D2C481A6-8DEA-4919-8926-E1E69FD6CA40}" dt="2021-06-28T15:01:35.538" v="12"/>
          <ac:spMkLst>
            <pc:docMk/>
            <pc:sldMk cId="2925091645" sldId="2076136308"/>
            <ac:spMk id="5" creationId="{9956FB2D-5E04-4216-B809-BEC9E98B99A1}"/>
          </ac:spMkLst>
        </pc:spChg>
        <pc:spChg chg="add">
          <ac:chgData name="David Warner" userId="S::david_dwarnerii.com#ext#@microsoft.onmicrosoft.com::acafcf14-4098-4a83-9425-e73571277a06" providerId="AD" clId="Web-{D2C481A6-8DEA-4919-8926-E1E69FD6CA40}" dt="2021-06-28T15:01:35.788" v="13"/>
          <ac:spMkLst>
            <pc:docMk/>
            <pc:sldMk cId="2925091645" sldId="2076136308"/>
            <ac:spMk id="20" creationId="{EB9024E1-3D6F-48EC-BF62-C078F630DC9A}"/>
          </ac:spMkLst>
        </pc:spChg>
      </pc:sldChg>
      <pc:sldChg chg="modSp">
        <pc:chgData name="David Warner" userId="S::david_dwarnerii.com#ext#@microsoft.onmicrosoft.com::acafcf14-4098-4a83-9425-e73571277a06" providerId="AD" clId="Web-{D2C481A6-8DEA-4919-8926-E1E69FD6CA40}" dt="2021-06-28T15:01:15.880" v="1" actId="20577"/>
        <pc:sldMkLst>
          <pc:docMk/>
          <pc:sldMk cId="357588276" sldId="2076136388"/>
        </pc:sldMkLst>
        <pc:spChg chg="mod">
          <ac:chgData name="David Warner" userId="S::david_dwarnerii.com#ext#@microsoft.onmicrosoft.com::acafcf14-4098-4a83-9425-e73571277a06" providerId="AD" clId="Web-{D2C481A6-8DEA-4919-8926-E1E69FD6CA40}" dt="2021-06-28T15:01:15.880" v="1" actId="20577"/>
          <ac:spMkLst>
            <pc:docMk/>
            <pc:sldMk cId="357588276" sldId="2076136388"/>
            <ac:spMk id="3" creationId="{CD5F5F16-77A5-42D6-9D64-191C84F5ADD1}"/>
          </ac:spMkLst>
        </pc:spChg>
      </pc:sldChg>
      <pc:sldChg chg="addSp delSp">
        <pc:chgData name="David Warner" userId="S::david_dwarnerii.com#ext#@microsoft.onmicrosoft.com::acafcf14-4098-4a83-9425-e73571277a06" providerId="AD" clId="Web-{D2C481A6-8DEA-4919-8926-E1E69FD6CA40}" dt="2021-06-28T15:01:38.991" v="15"/>
        <pc:sldMkLst>
          <pc:docMk/>
          <pc:sldMk cId="2636939237" sldId="2076137579"/>
        </pc:sldMkLst>
        <pc:spChg chg="del">
          <ac:chgData name="David Warner" userId="S::david_dwarnerii.com#ext#@microsoft.onmicrosoft.com::acafcf14-4098-4a83-9425-e73571277a06" providerId="AD" clId="Web-{D2C481A6-8DEA-4919-8926-E1E69FD6CA40}" dt="2021-06-28T15:01:38.741" v="14"/>
          <ac:spMkLst>
            <pc:docMk/>
            <pc:sldMk cId="2636939237" sldId="2076137579"/>
            <ac:spMk id="4" creationId="{29DCDF30-21AC-4387-900F-3673D1D90B1D}"/>
          </ac:spMkLst>
        </pc:spChg>
        <pc:spChg chg="add">
          <ac:chgData name="David Warner" userId="S::david_dwarnerii.com#ext#@microsoft.onmicrosoft.com::acafcf14-4098-4a83-9425-e73571277a06" providerId="AD" clId="Web-{D2C481A6-8DEA-4919-8926-E1E69FD6CA40}" dt="2021-06-28T15:01:38.991" v="15"/>
          <ac:spMkLst>
            <pc:docMk/>
            <pc:sldMk cId="2636939237" sldId="2076137579"/>
            <ac:spMk id="25" creationId="{28ED9F18-A088-4B79-B46A-ECF3BCBE1915}"/>
          </ac:spMkLst>
        </pc:spChg>
      </pc:sldChg>
    </pc:docChg>
  </pc:docChgLst>
  <pc:docChgLst>
    <pc:chgData clId="Web-{3DD3AA50-2E9E-4927-82EA-FA6A8736675C}"/>
    <pc:docChg chg="">
      <pc:chgData name="" userId="" providerId="" clId="Web-{3DD3AA50-2E9E-4927-82EA-FA6A8736675C}" dt="2022-03-08T13:20:43.546" v="0"/>
      <pc:docMkLst>
        <pc:docMk/>
      </pc:docMkLst>
      <pc:sldChg chg="modCm">
        <pc:chgData name="" userId="" providerId="" clId="Web-{3DD3AA50-2E9E-4927-82EA-FA6A8736675C}" dt="2022-03-08T13:20:43.546" v="0"/>
        <pc:sldMkLst>
          <pc:docMk/>
          <pc:sldMk cId="2705926738" sldId="2145707274"/>
        </pc:sldMkLst>
      </pc:sldChg>
    </pc:docChg>
  </pc:docChgLst>
  <pc:docChgLst>
    <pc:chgData name="stefan.bauer" userId="S::stefan.bauer_n8d.at#ext#@microsoft.onmicrosoft.com::a46172d5-c7db-453d-b615-95acf0f73072" providerId="AD" clId="Web-{D0F67C09-721D-4F71-BAE9-182D64A26DBE}"/>
    <pc:docChg chg="modSld">
      <pc:chgData name="stefan.bauer" userId="S::stefan.bauer_n8d.at#ext#@microsoft.onmicrosoft.com::a46172d5-c7db-453d-b615-95acf0f73072" providerId="AD" clId="Web-{D0F67C09-721D-4F71-BAE9-182D64A26DBE}" dt="2021-04-08T06:52:15.753" v="2"/>
      <pc:docMkLst>
        <pc:docMk/>
      </pc:docMkLst>
      <pc:sldChg chg="delSp modSp">
        <pc:chgData name="stefan.bauer" userId="S::stefan.bauer_n8d.at#ext#@microsoft.onmicrosoft.com::a46172d5-c7db-453d-b615-95acf0f73072" providerId="AD" clId="Web-{D0F67C09-721D-4F71-BAE9-182D64A26DBE}" dt="2021-04-08T06:52:15.753" v="2"/>
        <pc:sldMkLst>
          <pc:docMk/>
          <pc:sldMk cId="1805818155" sldId="3338"/>
        </pc:sldMkLst>
        <pc:spChg chg="mod">
          <ac:chgData name="stefan.bauer" userId="S::stefan.bauer_n8d.at#ext#@microsoft.onmicrosoft.com::a46172d5-c7db-453d-b615-95acf0f73072" providerId="AD" clId="Web-{D0F67C09-721D-4F71-BAE9-182D64A26DBE}" dt="2021-04-08T06:52:13.191" v="1" actId="20577"/>
          <ac:spMkLst>
            <pc:docMk/>
            <pc:sldMk cId="1805818155" sldId="3338"/>
            <ac:spMk id="3" creationId="{CBDC9C38-872E-4048-96FE-C321FEF21EC1}"/>
          </ac:spMkLst>
        </pc:spChg>
        <pc:spChg chg="del">
          <ac:chgData name="stefan.bauer" userId="S::stefan.bauer_n8d.at#ext#@microsoft.onmicrosoft.com::a46172d5-c7db-453d-b615-95acf0f73072" providerId="AD" clId="Web-{D0F67C09-721D-4F71-BAE9-182D64A26DBE}" dt="2021-04-08T06:52:15.753" v="2"/>
          <ac:spMkLst>
            <pc:docMk/>
            <pc:sldMk cId="1805818155" sldId="3338"/>
            <ac:spMk id="19" creationId="{181A7B84-63CA-4DA4-8F97-A66DC967622F}"/>
          </ac:spMkLst>
        </pc:spChg>
      </pc:sldChg>
    </pc:docChg>
  </pc:docChgLst>
  <pc:docChgLst>
    <pc:chgData name="Alex Terentiev" userId="S::at_sharepointalist.com#ext#@microsoft.onmicrosoft.com::81fec025-7b20-4143-87df-5a8bc15ed689" providerId="AD" clId="Web-{46B425E4-7068-43AA-B154-C5EC2A68CF61}"/>
    <pc:docChg chg="modSld">
      <pc:chgData name="Alex Terentiev" userId="S::at_sharepointalist.com#ext#@microsoft.onmicrosoft.com::81fec025-7b20-4143-87df-5a8bc15ed689" providerId="AD" clId="Web-{46B425E4-7068-43AA-B154-C5EC2A68CF61}" dt="2021-07-14T18:29:26.327" v="0"/>
      <pc:docMkLst>
        <pc:docMk/>
      </pc:docMkLst>
      <pc:sldChg chg="delSp">
        <pc:chgData name="Alex Terentiev" userId="S::at_sharepointalist.com#ext#@microsoft.onmicrosoft.com::81fec025-7b20-4143-87df-5a8bc15ed689" providerId="AD" clId="Web-{46B425E4-7068-43AA-B154-C5EC2A68CF61}" dt="2021-07-14T18:29:26.327" v="0"/>
        <pc:sldMkLst>
          <pc:docMk/>
          <pc:sldMk cId="4037611923" sldId="3334"/>
        </pc:sldMkLst>
        <pc:spChg chg="del">
          <ac:chgData name="Alex Terentiev" userId="S::at_sharepointalist.com#ext#@microsoft.onmicrosoft.com::81fec025-7b20-4143-87df-5a8bc15ed689" providerId="AD" clId="Web-{46B425E4-7068-43AA-B154-C5EC2A68CF61}" dt="2021-07-14T18:29:26.327" v="0"/>
          <ac:spMkLst>
            <pc:docMk/>
            <pc:sldMk cId="4037611923" sldId="3334"/>
            <ac:spMk id="5" creationId="{C8102309-E18A-4AC6-B747-3184287CB466}"/>
          </ac:spMkLst>
        </pc:spChg>
      </pc:sldChg>
    </pc:docChg>
  </pc:docChgLst>
  <pc:docChgLst>
    <pc:chgData name="David Warner" userId="S::david_dwarnerii.com#ext#@microsoft.onmicrosoft.com::acafcf14-4098-4a83-9425-e73571277a06" providerId="AD" clId="Web-{8FF179FA-3D59-4242-9F7D-0CE1B65F0F0B}"/>
    <pc:docChg chg="modSld">
      <pc:chgData name="David Warner" userId="S::david_dwarnerii.com#ext#@microsoft.onmicrosoft.com::acafcf14-4098-4a83-9425-e73571277a06" providerId="AD" clId="Web-{8FF179FA-3D59-4242-9F7D-0CE1B65F0F0B}" dt="2021-04-05T22:40:05.648" v="30"/>
      <pc:docMkLst>
        <pc:docMk/>
      </pc:docMkLst>
      <pc:sldChg chg="addSp delSp modSp">
        <pc:chgData name="David Warner" userId="S::david_dwarnerii.com#ext#@microsoft.onmicrosoft.com::acafcf14-4098-4a83-9425-e73571277a06" providerId="AD" clId="Web-{8FF179FA-3D59-4242-9F7D-0CE1B65F0F0B}" dt="2021-04-05T22:40:05.648" v="30"/>
        <pc:sldMkLst>
          <pc:docMk/>
          <pc:sldMk cId="357588276" sldId="2076136388"/>
        </pc:sldMkLst>
        <pc:spChg chg="mod">
          <ac:chgData name="David Warner" userId="S::david_dwarnerii.com#ext#@microsoft.onmicrosoft.com::acafcf14-4098-4a83-9425-e73571277a06" providerId="AD" clId="Web-{8FF179FA-3D59-4242-9F7D-0CE1B65F0F0B}" dt="2021-04-05T22:32:33.202" v="22" actId="20577"/>
          <ac:spMkLst>
            <pc:docMk/>
            <pc:sldMk cId="357588276" sldId="2076136388"/>
            <ac:spMk id="9" creationId="{E00A4A7B-76F5-4DD2-BDB4-53AB1B34275B}"/>
          </ac:spMkLst>
        </pc:spChg>
        <pc:picChg chg="add mod modCrop">
          <ac:chgData name="David Warner" userId="S::david_dwarnerii.com#ext#@microsoft.onmicrosoft.com::acafcf14-4098-4a83-9425-e73571277a06" providerId="AD" clId="Web-{8FF179FA-3D59-4242-9F7D-0CE1B65F0F0B}" dt="2021-04-05T22:40:05.648" v="30"/>
          <ac:picMkLst>
            <pc:docMk/>
            <pc:sldMk cId="357588276" sldId="2076136388"/>
            <ac:picMk id="2" creationId="{30FD2BFF-8242-40D0-BBF7-7A3147D88328}"/>
          </ac:picMkLst>
        </pc:picChg>
        <pc:picChg chg="del">
          <ac:chgData name="David Warner" userId="S::david_dwarnerii.com#ext#@microsoft.onmicrosoft.com::acafcf14-4098-4a83-9425-e73571277a06" providerId="AD" clId="Web-{8FF179FA-3D59-4242-9F7D-0CE1B65F0F0B}" dt="2021-04-05T22:39:39.959" v="24"/>
          <ac:picMkLst>
            <pc:docMk/>
            <pc:sldMk cId="357588276" sldId="2076136388"/>
            <ac:picMk id="5" creationId="{D85B9EC6-EA01-4CE7-9AC2-E350CC8B5AD2}"/>
          </ac:picMkLst>
        </pc:picChg>
      </pc:sldChg>
      <pc:sldChg chg="addSp">
        <pc:chgData name="David Warner" userId="S::david_dwarnerii.com#ext#@microsoft.onmicrosoft.com::acafcf14-4098-4a83-9425-e73571277a06" providerId="AD" clId="Web-{8FF179FA-3D59-4242-9F7D-0CE1B65F0F0B}" dt="2021-04-05T22:37:33.234" v="23"/>
        <pc:sldMkLst>
          <pc:docMk/>
          <pc:sldMk cId="465202636" sldId="2076137578"/>
        </pc:sldMkLst>
        <pc:spChg chg="add">
          <ac:chgData name="David Warner" userId="S::david_dwarnerii.com#ext#@microsoft.onmicrosoft.com::acafcf14-4098-4a83-9425-e73571277a06" providerId="AD" clId="Web-{8FF179FA-3D59-4242-9F7D-0CE1B65F0F0B}" dt="2021-04-05T22:37:33.234" v="23"/>
          <ac:spMkLst>
            <pc:docMk/>
            <pc:sldMk cId="465202636" sldId="2076137578"/>
            <ac:spMk id="3" creationId="{792E4808-8BD9-48B1-B4C7-3450F5D27124}"/>
          </ac:spMkLst>
        </pc:spChg>
      </pc:sldChg>
    </pc:docChg>
  </pc:docChgLst>
  <pc:docChgLst>
    <pc:chgData name="Hugo Bernier" userId="846ef6cd-3f11-462c-a4be-44fff9f1a751" providerId="ADAL" clId="{D4BD98FD-8A1D-4661-B32E-A6766C22507A}"/>
    <pc:docChg chg="undo custSel addSld delSld modSld modSection">
      <pc:chgData name="Hugo Bernier" userId="846ef6cd-3f11-462c-a4be-44fff9f1a751" providerId="ADAL" clId="{D4BD98FD-8A1D-4661-B32E-A6766C22507A}" dt="2021-07-15T14:31:09.700" v="940" actId="20577"/>
      <pc:docMkLst>
        <pc:docMk/>
      </pc:docMkLst>
      <pc:sldChg chg="addSp">
        <pc:chgData name="Hugo Bernier" userId="846ef6cd-3f11-462c-a4be-44fff9f1a751" providerId="ADAL" clId="{D4BD98FD-8A1D-4661-B32E-A6766C22507A}" dt="2021-07-15T03:21:15.390" v="312"/>
        <pc:sldMkLst>
          <pc:docMk/>
          <pc:sldMk cId="176766588" sldId="2076137579"/>
        </pc:sldMkLst>
        <pc:picChg chg="add">
          <ac:chgData name="Hugo Bernier" userId="846ef6cd-3f11-462c-a4be-44fff9f1a751" providerId="ADAL" clId="{D4BD98FD-8A1D-4661-B32E-A6766C22507A}" dt="2021-07-15T03:21:15.390" v="312"/>
          <ac:picMkLst>
            <pc:docMk/>
            <pc:sldMk cId="176766588" sldId="2076137579"/>
            <ac:picMk id="5122" creationId="{D9A55165-CDB2-4597-A312-FC95DDAD6398}"/>
          </ac:picMkLst>
        </pc:picChg>
      </pc:sldChg>
      <pc:sldChg chg="addSp modSp">
        <pc:chgData name="Hugo Bernier" userId="846ef6cd-3f11-462c-a4be-44fff9f1a751" providerId="ADAL" clId="{D4BD98FD-8A1D-4661-B32E-A6766C22507A}" dt="2021-07-15T03:29:36.641" v="498"/>
        <pc:sldMkLst>
          <pc:docMk/>
          <pc:sldMk cId="508807663" sldId="2076137579"/>
        </pc:sldMkLst>
        <pc:spChg chg="add mod">
          <ac:chgData name="Hugo Bernier" userId="846ef6cd-3f11-462c-a4be-44fff9f1a751" providerId="ADAL" clId="{D4BD98FD-8A1D-4661-B32E-A6766C22507A}" dt="2021-07-15T03:29:36.641" v="498"/>
          <ac:spMkLst>
            <pc:docMk/>
            <pc:sldMk cId="508807663" sldId="2076137579"/>
            <ac:spMk id="4" creationId="{76C83348-1B72-4668-837A-72B9319C5C88}"/>
          </ac:spMkLst>
        </pc:spChg>
      </pc:sldChg>
      <pc:sldChg chg="addSp modSp">
        <pc:chgData name="Hugo Bernier" userId="846ef6cd-3f11-462c-a4be-44fff9f1a751" providerId="ADAL" clId="{D4BD98FD-8A1D-4661-B32E-A6766C22507A}" dt="2021-07-15T03:04:47.036" v="130"/>
        <pc:sldMkLst>
          <pc:docMk/>
          <pc:sldMk cId="1273468347" sldId="2076137579"/>
        </pc:sldMkLst>
        <pc:spChg chg="add mod">
          <ac:chgData name="Hugo Bernier" userId="846ef6cd-3f11-462c-a4be-44fff9f1a751" providerId="ADAL" clId="{D4BD98FD-8A1D-4661-B32E-A6766C22507A}" dt="2021-07-15T03:04:47.036" v="130"/>
          <ac:spMkLst>
            <pc:docMk/>
            <pc:sldMk cId="1273468347" sldId="2076137579"/>
            <ac:spMk id="4" creationId="{B678153A-47F2-42C8-8E79-25854DEACE65}"/>
          </ac:spMkLst>
        </pc:spChg>
      </pc:sldChg>
      <pc:sldChg chg="addSp">
        <pc:chgData name="Hugo Bernier" userId="846ef6cd-3f11-462c-a4be-44fff9f1a751" providerId="ADAL" clId="{D4BD98FD-8A1D-4661-B32E-A6766C22507A}" dt="2021-07-15T03:17:27.313" v="206"/>
        <pc:sldMkLst>
          <pc:docMk/>
          <pc:sldMk cId="1419030223" sldId="2076137579"/>
        </pc:sldMkLst>
        <pc:picChg chg="add">
          <ac:chgData name="Hugo Bernier" userId="846ef6cd-3f11-462c-a4be-44fff9f1a751" providerId="ADAL" clId="{D4BD98FD-8A1D-4661-B32E-A6766C22507A}" dt="2021-07-15T03:17:27.313" v="206"/>
          <ac:picMkLst>
            <pc:docMk/>
            <pc:sldMk cId="1419030223" sldId="2076137579"/>
            <ac:picMk id="3074" creationId="{83B8331E-B085-402F-A27F-33D243561134}"/>
          </ac:picMkLst>
        </pc:picChg>
      </pc:sldChg>
      <pc:sldChg chg="addSp">
        <pc:chgData name="Hugo Bernier" userId="846ef6cd-3f11-462c-a4be-44fff9f1a751" providerId="ADAL" clId="{D4BD98FD-8A1D-4661-B32E-A6766C22507A}" dt="2021-07-15T02:57:04.571" v="16"/>
        <pc:sldMkLst>
          <pc:docMk/>
          <pc:sldMk cId="1642667827" sldId="2076137579"/>
        </pc:sldMkLst>
        <pc:picChg chg="add">
          <ac:chgData name="Hugo Bernier" userId="846ef6cd-3f11-462c-a4be-44fff9f1a751" providerId="ADAL" clId="{D4BD98FD-8A1D-4661-B32E-A6766C22507A}" dt="2021-07-15T02:57:04.571" v="16"/>
          <ac:picMkLst>
            <pc:docMk/>
            <pc:sldMk cId="1642667827" sldId="2076137579"/>
            <ac:picMk id="1026" creationId="{1F8EB0FB-5197-40F2-BD39-CED4A965D085}"/>
          </ac:picMkLst>
        </pc:picChg>
      </pc:sldChg>
      <pc:sldChg chg="addSp">
        <pc:chgData name="Hugo Bernier" userId="846ef6cd-3f11-462c-a4be-44fff9f1a751" providerId="ADAL" clId="{D4BD98FD-8A1D-4661-B32E-A6766C22507A}" dt="2021-07-15T03:31:40.845" v="554"/>
        <pc:sldMkLst>
          <pc:docMk/>
          <pc:sldMk cId="2097357517" sldId="2076137579"/>
        </pc:sldMkLst>
        <pc:picChg chg="add">
          <ac:chgData name="Hugo Bernier" userId="846ef6cd-3f11-462c-a4be-44fff9f1a751" providerId="ADAL" clId="{D4BD98FD-8A1D-4661-B32E-A6766C22507A}" dt="2021-07-15T03:31:40.845" v="554"/>
          <ac:picMkLst>
            <pc:docMk/>
            <pc:sldMk cId="2097357517" sldId="2076137579"/>
            <ac:picMk id="9218" creationId="{D43D6FFF-6B81-480A-8014-31A51B843B8F}"/>
          </ac:picMkLst>
        </pc:picChg>
      </pc:sldChg>
      <pc:sldChg chg="addSp modSp">
        <pc:chgData name="Hugo Bernier" userId="846ef6cd-3f11-462c-a4be-44fff9f1a751" providerId="ADAL" clId="{D4BD98FD-8A1D-4661-B32E-A6766C22507A}" dt="2021-07-15T03:31:34.647" v="551"/>
        <pc:sldMkLst>
          <pc:docMk/>
          <pc:sldMk cId="2457020907" sldId="2076137579"/>
        </pc:sldMkLst>
        <pc:spChg chg="add mod">
          <ac:chgData name="Hugo Bernier" userId="846ef6cd-3f11-462c-a4be-44fff9f1a751" providerId="ADAL" clId="{D4BD98FD-8A1D-4661-B32E-A6766C22507A}" dt="2021-07-15T03:31:34.647" v="551"/>
          <ac:spMkLst>
            <pc:docMk/>
            <pc:sldMk cId="2457020907" sldId="2076137579"/>
            <ac:spMk id="4" creationId="{36E130D2-9693-4659-A223-DFCE4197CF2A}"/>
          </ac:spMkLst>
        </pc:spChg>
      </pc:sldChg>
      <pc:sldChg chg="addSp delSp modSp add del mod modNotesTx">
        <pc:chgData name="Hugo Bernier" userId="846ef6cd-3f11-462c-a4be-44fff9f1a751" providerId="ADAL" clId="{D4BD98FD-8A1D-4661-B32E-A6766C22507A}" dt="2021-07-15T14:31:09.700" v="940" actId="20577"/>
        <pc:sldMkLst>
          <pc:docMk/>
          <pc:sldMk cId="2636939237" sldId="2076137579"/>
        </pc:sldMkLst>
        <pc:spChg chg="mod">
          <ac:chgData name="Hugo Bernier" userId="846ef6cd-3f11-462c-a4be-44fff9f1a751" providerId="ADAL" clId="{D4BD98FD-8A1D-4661-B32E-A6766C22507A}" dt="2021-07-15T14:31:09.700" v="940" actId="20577"/>
          <ac:spMkLst>
            <pc:docMk/>
            <pc:sldMk cId="2636939237" sldId="2076137579"/>
            <ac:spMk id="3" creationId="{CBDC9C38-872E-4048-96FE-C321FEF21EC1}"/>
          </ac:spMkLst>
        </pc:spChg>
        <pc:spChg chg="del">
          <ac:chgData name="Hugo Bernier" userId="846ef6cd-3f11-462c-a4be-44fff9f1a751" providerId="ADAL" clId="{D4BD98FD-8A1D-4661-B32E-A6766C22507A}" dt="2021-07-15T03:29:38.313" v="500" actId="21"/>
          <ac:spMkLst>
            <pc:docMk/>
            <pc:sldMk cId="2636939237" sldId="2076137579"/>
            <ac:spMk id="4" creationId="{76C83348-1B72-4668-837A-72B9319C5C88}"/>
          </ac:spMkLst>
        </pc:spChg>
        <pc:spChg chg="del">
          <ac:chgData name="Hugo Bernier" userId="846ef6cd-3f11-462c-a4be-44fff9f1a751" providerId="ADAL" clId="{D4BD98FD-8A1D-4661-B32E-A6766C22507A}" dt="2021-07-15T02:50:33.666" v="0" actId="478"/>
          <ac:spMkLst>
            <pc:docMk/>
            <pc:sldMk cId="2636939237" sldId="2076137579"/>
            <ac:spMk id="4" creationId="{9CF58E62-228F-49AC-8B8C-EB410210C77A}"/>
          </ac:spMkLst>
        </pc:spChg>
        <pc:spChg chg="add del">
          <ac:chgData name="Hugo Bernier" userId="846ef6cd-3f11-462c-a4be-44fff9f1a751" providerId="ADAL" clId="{D4BD98FD-8A1D-4661-B32E-A6766C22507A}" dt="2021-07-15T03:29:40.410" v="502" actId="22"/>
          <ac:spMkLst>
            <pc:docMk/>
            <pc:sldMk cId="2636939237" sldId="2076137579"/>
            <ac:spMk id="24" creationId="{A5C8386A-539B-4E9A-AC7E-F3705CB7491F}"/>
          </ac:spMkLst>
        </pc:spChg>
        <pc:spChg chg="add mod">
          <ac:chgData name="Hugo Bernier" userId="846ef6cd-3f11-462c-a4be-44fff9f1a751" providerId="ADAL" clId="{D4BD98FD-8A1D-4661-B32E-A6766C22507A}" dt="2021-07-15T02:55:13.564" v="11" actId="14100"/>
          <ac:spMkLst>
            <pc:docMk/>
            <pc:sldMk cId="2636939237" sldId="2076137579"/>
            <ac:spMk id="34" creationId="{0A4EE74B-9B3C-490B-83AB-92C9C6ADF4FB}"/>
          </ac:spMkLst>
        </pc:spChg>
        <pc:grpChg chg="add mod">
          <ac:chgData name="Hugo Bernier" userId="846ef6cd-3f11-462c-a4be-44fff9f1a751" providerId="ADAL" clId="{D4BD98FD-8A1D-4661-B32E-A6766C22507A}" dt="2021-07-15T03:32:57.882" v="574" actId="1076"/>
          <ac:grpSpMkLst>
            <pc:docMk/>
            <pc:sldMk cId="2636939237" sldId="2076137579"/>
            <ac:grpSpMk id="4" creationId="{8D084007-6B17-4C72-8C37-4FF6A59EA5EF}"/>
          </ac:grpSpMkLst>
        </pc:grpChg>
        <pc:grpChg chg="add del mod">
          <ac:chgData name="Hugo Bernier" userId="846ef6cd-3f11-462c-a4be-44fff9f1a751" providerId="ADAL" clId="{D4BD98FD-8A1D-4661-B32E-A6766C22507A}" dt="2021-07-15T03:17:25.506" v="205" actId="165"/>
          <ac:grpSpMkLst>
            <pc:docMk/>
            <pc:sldMk cId="2636939237" sldId="2076137579"/>
            <ac:grpSpMk id="26" creationId="{00FD7FD0-7CC5-44E2-9E04-BA6FA0B5B7C3}"/>
          </ac:grpSpMkLst>
        </pc:grpChg>
        <pc:picChg chg="add mod topLvl modCrop">
          <ac:chgData name="Hugo Bernier" userId="846ef6cd-3f11-462c-a4be-44fff9f1a751" providerId="ADAL" clId="{D4BD98FD-8A1D-4661-B32E-A6766C22507A}" dt="2021-07-15T03:17:25.506" v="205" actId="165"/>
          <ac:picMkLst>
            <pc:docMk/>
            <pc:sldMk cId="2636939237" sldId="2076137579"/>
            <ac:picMk id="19" creationId="{4234A74F-DB51-4B1B-A4A6-98433196A8D5}"/>
          </ac:picMkLst>
        </pc:picChg>
        <pc:picChg chg="mod">
          <ac:chgData name="Hugo Bernier" userId="846ef6cd-3f11-462c-a4be-44fff9f1a751" providerId="ADAL" clId="{D4BD98FD-8A1D-4661-B32E-A6766C22507A}" dt="2021-07-15T03:34:28.739" v="593" actId="1076"/>
          <ac:picMkLst>
            <pc:docMk/>
            <pc:sldMk cId="2636939237" sldId="2076137579"/>
            <ac:picMk id="20" creationId="{9B2A0845-6AF2-4F39-91A2-30BF3EA9B2DB}"/>
          </ac:picMkLst>
        </pc:picChg>
        <pc:picChg chg="add mod">
          <ac:chgData name="Hugo Bernier" userId="846ef6cd-3f11-462c-a4be-44fff9f1a751" providerId="ADAL" clId="{D4BD98FD-8A1D-4661-B32E-A6766C22507A}" dt="2021-07-15T03:32:26.844" v="568" actId="1076"/>
          <ac:picMkLst>
            <pc:docMk/>
            <pc:sldMk cId="2636939237" sldId="2076137579"/>
            <ac:picMk id="21" creationId="{109C7F0B-30F6-4406-B705-0A19E8075E9E}"/>
          </ac:picMkLst>
        </pc:picChg>
        <pc:picChg chg="add mod topLvl">
          <ac:chgData name="Hugo Bernier" userId="846ef6cd-3f11-462c-a4be-44fff9f1a751" providerId="ADAL" clId="{D4BD98FD-8A1D-4661-B32E-A6766C22507A}" dt="2021-07-15T03:17:25.506" v="205" actId="165"/>
          <ac:picMkLst>
            <pc:docMk/>
            <pc:sldMk cId="2636939237" sldId="2076137579"/>
            <ac:picMk id="23" creationId="{EBCFEDA0-9738-4603-9524-17FDA4326BCB}"/>
          </ac:picMkLst>
        </pc:picChg>
        <pc:picChg chg="add mod topLvl modCrop">
          <ac:chgData name="Hugo Bernier" userId="846ef6cd-3f11-462c-a4be-44fff9f1a751" providerId="ADAL" clId="{D4BD98FD-8A1D-4661-B32E-A6766C22507A}" dt="2021-07-15T03:17:25.506" v="205" actId="165"/>
          <ac:picMkLst>
            <pc:docMk/>
            <pc:sldMk cId="2636939237" sldId="2076137579"/>
            <ac:picMk id="25" creationId="{7978976A-23F8-4841-A09A-9DB3AB11ADC2}"/>
          </ac:picMkLst>
        </pc:picChg>
        <pc:picChg chg="del">
          <ac:chgData name="Hugo Bernier" userId="846ef6cd-3f11-462c-a4be-44fff9f1a751" providerId="ADAL" clId="{D4BD98FD-8A1D-4661-B32E-A6766C22507A}" dt="2021-07-15T02:51:27.110" v="1" actId="478"/>
          <ac:picMkLst>
            <pc:docMk/>
            <pc:sldMk cId="2636939237" sldId="2076137579"/>
            <ac:picMk id="25" creationId="{8E8A38EE-2FA1-4CC1-A281-EDD21B268C18}"/>
          </ac:picMkLst>
        </pc:picChg>
        <pc:picChg chg="mod">
          <ac:chgData name="Hugo Bernier" userId="846ef6cd-3f11-462c-a4be-44fff9f1a751" providerId="ADAL" clId="{D4BD98FD-8A1D-4661-B32E-A6766C22507A}" dt="2021-07-15T03:38:42.497" v="621" actId="1076"/>
          <ac:picMkLst>
            <pc:docMk/>
            <pc:sldMk cId="2636939237" sldId="2076137579"/>
            <ac:picMk id="27" creationId="{64C72913-1F84-4804-AD31-D365A9787AB7}"/>
          </ac:picMkLst>
        </pc:picChg>
        <pc:picChg chg="mod">
          <ac:chgData name="Hugo Bernier" userId="846ef6cd-3f11-462c-a4be-44fff9f1a751" providerId="ADAL" clId="{D4BD98FD-8A1D-4661-B32E-A6766C22507A}" dt="2021-07-15T03:38:20.530" v="620" actId="1076"/>
          <ac:picMkLst>
            <pc:docMk/>
            <pc:sldMk cId="2636939237" sldId="2076137579"/>
            <ac:picMk id="28" creationId="{552212ED-7E19-4286-B5FA-6D82FC5469E3}"/>
          </ac:picMkLst>
        </pc:picChg>
        <pc:picChg chg="mod">
          <ac:chgData name="Hugo Bernier" userId="846ef6cd-3f11-462c-a4be-44fff9f1a751" providerId="ADAL" clId="{D4BD98FD-8A1D-4661-B32E-A6766C22507A}" dt="2021-07-15T03:37:48.957" v="618" actId="1076"/>
          <ac:picMkLst>
            <pc:docMk/>
            <pc:sldMk cId="2636939237" sldId="2076137579"/>
            <ac:picMk id="29" creationId="{E8DC1192-0F89-4521-AC70-9EE3FE847BB2}"/>
          </ac:picMkLst>
        </pc:picChg>
        <pc:picChg chg="mod">
          <ac:chgData name="Hugo Bernier" userId="846ef6cd-3f11-462c-a4be-44fff9f1a751" providerId="ADAL" clId="{D4BD98FD-8A1D-4661-B32E-A6766C22507A}" dt="2021-07-15T02:54:53.380" v="6" actId="1076"/>
          <ac:picMkLst>
            <pc:docMk/>
            <pc:sldMk cId="2636939237" sldId="2076137579"/>
            <ac:picMk id="30" creationId="{FE3E4880-8246-4225-8227-50B90546E260}"/>
          </ac:picMkLst>
        </pc:picChg>
        <pc:picChg chg="mod">
          <ac:chgData name="Hugo Bernier" userId="846ef6cd-3f11-462c-a4be-44fff9f1a751" providerId="ADAL" clId="{D4BD98FD-8A1D-4661-B32E-A6766C22507A}" dt="2021-07-15T03:37:43.326" v="617" actId="1076"/>
          <ac:picMkLst>
            <pc:docMk/>
            <pc:sldMk cId="2636939237" sldId="2076137579"/>
            <ac:picMk id="32" creationId="{1C8A8DDC-AFDC-463F-9C81-ACFC9D208E3B}"/>
          </ac:picMkLst>
        </pc:picChg>
        <pc:picChg chg="mod">
          <ac:chgData name="Hugo Bernier" userId="846ef6cd-3f11-462c-a4be-44fff9f1a751" providerId="ADAL" clId="{D4BD98FD-8A1D-4661-B32E-A6766C22507A}" dt="2021-07-15T03:38:03.220" v="619" actId="1076"/>
          <ac:picMkLst>
            <pc:docMk/>
            <pc:sldMk cId="2636939237" sldId="2076137579"/>
            <ac:picMk id="33" creationId="{6B1F3093-F79F-44B1-BE20-443071F6A2F4}"/>
          </ac:picMkLst>
        </pc:picChg>
        <pc:picChg chg="add mod">
          <ac:chgData name="Hugo Bernier" userId="846ef6cd-3f11-462c-a4be-44fff9f1a751" providerId="ADAL" clId="{D4BD98FD-8A1D-4661-B32E-A6766C22507A}" dt="2021-07-15T03:34:52.801" v="595" actId="1076"/>
          <ac:picMkLst>
            <pc:docMk/>
            <pc:sldMk cId="2636939237" sldId="2076137579"/>
            <ac:picMk id="41" creationId="{48217581-ED70-47B6-9458-1D5026B47036}"/>
          </ac:picMkLst>
        </pc:picChg>
        <pc:picChg chg="add mod">
          <ac:chgData name="Hugo Bernier" userId="846ef6cd-3f11-462c-a4be-44fff9f1a751" providerId="ADAL" clId="{D4BD98FD-8A1D-4661-B32E-A6766C22507A}" dt="2021-07-15T03:35:09.152" v="596" actId="571"/>
          <ac:picMkLst>
            <pc:docMk/>
            <pc:sldMk cId="2636939237" sldId="2076137579"/>
            <ac:picMk id="42" creationId="{C1D92697-A3F3-4C62-AFB8-F4772E07A236}"/>
          </ac:picMkLst>
        </pc:picChg>
        <pc:picChg chg="add mod">
          <ac:chgData name="Hugo Bernier" userId="846ef6cd-3f11-462c-a4be-44fff9f1a751" providerId="ADAL" clId="{D4BD98FD-8A1D-4661-B32E-A6766C22507A}" dt="2021-07-15T03:35:15.935" v="597" actId="571"/>
          <ac:picMkLst>
            <pc:docMk/>
            <pc:sldMk cId="2636939237" sldId="2076137579"/>
            <ac:picMk id="43" creationId="{0B52C034-3851-49FA-AF03-53B4CD361636}"/>
          </ac:picMkLst>
        </pc:picChg>
        <pc:picChg chg="add mod">
          <ac:chgData name="Hugo Bernier" userId="846ef6cd-3f11-462c-a4be-44fff9f1a751" providerId="ADAL" clId="{D4BD98FD-8A1D-4661-B32E-A6766C22507A}" dt="2021-07-15T03:35:22.256" v="598" actId="571"/>
          <ac:picMkLst>
            <pc:docMk/>
            <pc:sldMk cId="2636939237" sldId="2076137579"/>
            <ac:picMk id="44" creationId="{7FBACC14-C566-4C70-B872-3E028C83152C}"/>
          </ac:picMkLst>
        </pc:picChg>
        <pc:picChg chg="add mod">
          <ac:chgData name="Hugo Bernier" userId="846ef6cd-3f11-462c-a4be-44fff9f1a751" providerId="ADAL" clId="{D4BD98FD-8A1D-4661-B32E-A6766C22507A}" dt="2021-07-15T03:35:31.879" v="599" actId="571"/>
          <ac:picMkLst>
            <pc:docMk/>
            <pc:sldMk cId="2636939237" sldId="2076137579"/>
            <ac:picMk id="45" creationId="{40CF2C15-426E-48DF-A8EE-84AEBD78791E}"/>
          </ac:picMkLst>
        </pc:picChg>
        <pc:picChg chg="mod topLvl">
          <ac:chgData name="Hugo Bernier" userId="846ef6cd-3f11-462c-a4be-44fff9f1a751" providerId="ADAL" clId="{D4BD98FD-8A1D-4661-B32E-A6766C22507A}" dt="2021-07-15T03:17:25.506" v="205" actId="165"/>
          <ac:picMkLst>
            <pc:docMk/>
            <pc:sldMk cId="2636939237" sldId="2076137579"/>
            <ac:picMk id="1026" creationId="{1F8EB0FB-5197-40F2-BD39-CED4A965D085}"/>
          </ac:picMkLst>
        </pc:picChg>
        <pc:picChg chg="mod">
          <ac:chgData name="Hugo Bernier" userId="846ef6cd-3f11-462c-a4be-44fff9f1a751" providerId="ADAL" clId="{D4BD98FD-8A1D-4661-B32E-A6766C22507A}" dt="2021-07-15T03:32:37.387" v="571" actId="1076"/>
          <ac:picMkLst>
            <pc:docMk/>
            <pc:sldMk cId="2636939237" sldId="2076137579"/>
            <ac:picMk id="3074" creationId="{83B8331E-B085-402F-A27F-33D243561134}"/>
          </ac:picMkLst>
        </pc:picChg>
        <pc:picChg chg="mod">
          <ac:chgData name="Hugo Bernier" userId="846ef6cd-3f11-462c-a4be-44fff9f1a751" providerId="ADAL" clId="{D4BD98FD-8A1D-4661-B32E-A6766C22507A}" dt="2021-07-15T03:32:29.140" v="569" actId="1076"/>
          <ac:picMkLst>
            <pc:docMk/>
            <pc:sldMk cId="2636939237" sldId="2076137579"/>
            <ac:picMk id="5122" creationId="{D9A55165-CDB2-4597-A312-FC95DDAD6398}"/>
          </ac:picMkLst>
        </pc:picChg>
        <pc:picChg chg="mod">
          <ac:chgData name="Hugo Bernier" userId="846ef6cd-3f11-462c-a4be-44fff9f1a751" providerId="ADAL" clId="{D4BD98FD-8A1D-4661-B32E-A6766C22507A}" dt="2021-07-15T03:32:09.548" v="564" actId="1076"/>
          <ac:picMkLst>
            <pc:docMk/>
            <pc:sldMk cId="2636939237" sldId="2076137579"/>
            <ac:picMk id="7170" creationId="{900FF586-5884-4609-8E77-A7D6F71FF7EA}"/>
          </ac:picMkLst>
        </pc:picChg>
        <pc:picChg chg="mod">
          <ac:chgData name="Hugo Bernier" userId="846ef6cd-3f11-462c-a4be-44fff9f1a751" providerId="ADAL" clId="{D4BD98FD-8A1D-4661-B32E-A6766C22507A}" dt="2021-07-15T03:32:33.773" v="570" actId="108"/>
          <ac:picMkLst>
            <pc:docMk/>
            <pc:sldMk cId="2636939237" sldId="2076137579"/>
            <ac:picMk id="9218" creationId="{D43D6FFF-6B81-480A-8014-31A51B843B8F}"/>
          </ac:picMkLst>
        </pc:picChg>
      </pc:sldChg>
      <pc:sldChg chg="addSp modSp">
        <pc:chgData name="Hugo Bernier" userId="846ef6cd-3f11-462c-a4be-44fff9f1a751" providerId="ADAL" clId="{D4BD98FD-8A1D-4661-B32E-A6766C22507A}" dt="2021-07-15T03:21:11.621" v="309"/>
        <pc:sldMkLst>
          <pc:docMk/>
          <pc:sldMk cId="3466887955" sldId="2076137579"/>
        </pc:sldMkLst>
        <pc:spChg chg="add mod">
          <ac:chgData name="Hugo Bernier" userId="846ef6cd-3f11-462c-a4be-44fff9f1a751" providerId="ADAL" clId="{D4BD98FD-8A1D-4661-B32E-A6766C22507A}" dt="2021-07-15T03:21:11.621" v="309"/>
          <ac:spMkLst>
            <pc:docMk/>
            <pc:sldMk cId="3466887955" sldId="2076137579"/>
            <ac:spMk id="4" creationId="{54265382-8ABF-47D7-BE6B-AE1FD6EF85E4}"/>
          </ac:spMkLst>
        </pc:spChg>
      </pc:sldChg>
      <pc:sldChg chg="addSp">
        <pc:chgData name="Hugo Bernier" userId="846ef6cd-3f11-462c-a4be-44fff9f1a751" providerId="ADAL" clId="{D4BD98FD-8A1D-4661-B32E-A6766C22507A}" dt="2021-07-15T03:29:49.851" v="503"/>
        <pc:sldMkLst>
          <pc:docMk/>
          <pc:sldMk cId="4155644769" sldId="2076137579"/>
        </pc:sldMkLst>
        <pc:picChg chg="add">
          <ac:chgData name="Hugo Bernier" userId="846ef6cd-3f11-462c-a4be-44fff9f1a751" providerId="ADAL" clId="{D4BD98FD-8A1D-4661-B32E-A6766C22507A}" dt="2021-07-15T03:29:49.851" v="503"/>
          <ac:picMkLst>
            <pc:docMk/>
            <pc:sldMk cId="4155644769" sldId="2076137579"/>
            <ac:picMk id="7170" creationId="{900FF586-5884-4609-8E77-A7D6F71FF7EA}"/>
          </ac:picMkLst>
        </pc:picChg>
      </pc:sldChg>
      <pc:sldChg chg="addSp delSp modSp mod">
        <pc:chgData name="Hugo Bernier" userId="846ef6cd-3f11-462c-a4be-44fff9f1a751" providerId="ADAL" clId="{D4BD98FD-8A1D-4661-B32E-A6766C22507A}" dt="2021-07-15T14:03:04.412" v="715" actId="21"/>
        <pc:sldMkLst>
          <pc:docMk/>
          <pc:sldMk cId="3554970203" sldId="2076137597"/>
        </pc:sldMkLst>
        <pc:picChg chg="add del">
          <ac:chgData name="Hugo Bernier" userId="846ef6cd-3f11-462c-a4be-44fff9f1a751" providerId="ADAL" clId="{D4BD98FD-8A1D-4661-B32E-A6766C22507A}" dt="2021-07-15T13:56:23.210" v="623" actId="22"/>
          <ac:picMkLst>
            <pc:docMk/>
            <pc:sldMk cId="3554970203" sldId="2076137597"/>
            <ac:picMk id="4" creationId="{4FF4C22F-8AA0-4DF5-ABF8-C7B20E358156}"/>
          </ac:picMkLst>
        </pc:picChg>
        <pc:picChg chg="add del mod">
          <ac:chgData name="Hugo Bernier" userId="846ef6cd-3f11-462c-a4be-44fff9f1a751" providerId="ADAL" clId="{D4BD98FD-8A1D-4661-B32E-A6766C22507A}" dt="2021-07-15T14:03:04.412" v="715" actId="21"/>
          <ac:picMkLst>
            <pc:docMk/>
            <pc:sldMk cId="3554970203" sldId="2076137597"/>
            <ac:picMk id="7" creationId="{0DD472CE-8237-4BCE-8C6D-7ABB4572198F}"/>
          </ac:picMkLst>
        </pc:picChg>
      </pc:sldChg>
    </pc:docChg>
  </pc:docChgLst>
  <pc:docChgLst>
    <pc:chgData name="David Warner" userId="S::david_dwarnerii.com#ext#@microsoft.onmicrosoft.com::acafcf14-4098-4a83-9425-e73571277a06" providerId="AD" clId="Web-{C68C5286-97E2-4613-B8A9-7DF4FFA629B7}"/>
    <pc:docChg chg="modSld">
      <pc:chgData name="David Warner" userId="S::david_dwarnerii.com#ext#@microsoft.onmicrosoft.com::acafcf14-4098-4a83-9425-e73571277a06" providerId="AD" clId="Web-{C68C5286-97E2-4613-B8A9-7DF4FFA629B7}" dt="2021-11-08T14:57:00.991" v="3" actId="1076"/>
      <pc:docMkLst>
        <pc:docMk/>
      </pc:docMkLst>
      <pc:sldChg chg="addSp delSp modSp">
        <pc:chgData name="David Warner" userId="S::david_dwarnerii.com#ext#@microsoft.onmicrosoft.com::acafcf14-4098-4a83-9425-e73571277a06" providerId="AD" clId="Web-{C68C5286-97E2-4613-B8A9-7DF4FFA629B7}" dt="2021-11-08T14:57:00.991" v="3" actId="1076"/>
        <pc:sldMkLst>
          <pc:docMk/>
          <pc:sldMk cId="1812315545" sldId="2134805597"/>
        </pc:sldMkLst>
        <pc:spChg chg="add mod">
          <ac:chgData name="David Warner" userId="S::david_dwarnerii.com#ext#@microsoft.onmicrosoft.com::acafcf14-4098-4a83-9425-e73571277a06" providerId="AD" clId="Web-{C68C5286-97E2-4613-B8A9-7DF4FFA629B7}" dt="2021-11-08T14:57:00.991" v="3" actId="1076"/>
          <ac:spMkLst>
            <pc:docMk/>
            <pc:sldMk cId="1812315545" sldId="2134805597"/>
            <ac:spMk id="9" creationId="{570CE922-D439-4868-A852-63D2453A135B}"/>
          </ac:spMkLst>
        </pc:spChg>
        <pc:picChg chg="add del mod">
          <ac:chgData name="David Warner" userId="S::david_dwarnerii.com#ext#@microsoft.onmicrosoft.com::acafcf14-4098-4a83-9425-e73571277a06" providerId="AD" clId="Web-{C68C5286-97E2-4613-B8A9-7DF4FFA629B7}" dt="2021-11-08T14:56:28.427" v="1"/>
          <ac:picMkLst>
            <pc:docMk/>
            <pc:sldMk cId="1812315545" sldId="2134805597"/>
            <ac:picMk id="2" creationId="{4DF1C94F-E393-4C99-9704-91B382516785}"/>
          </ac:picMkLst>
        </pc:picChg>
      </pc:sldChg>
    </pc:docChg>
  </pc:docChgLst>
  <pc:docChgLst>
    <pc:chgData name="Ayca Bas" userId="d5a7dadb-f04d-4f30-920f-4a45336a6ebf" providerId="ADAL" clId="{D5065E71-5C83-4B5D-9B8E-CDAA7C988F29}"/>
    <pc:docChg chg="undo custSel addSld delSld modSld modSection">
      <pc:chgData name="Ayca Bas" userId="d5a7dadb-f04d-4f30-920f-4a45336a6ebf" providerId="ADAL" clId="{D5065E71-5C83-4B5D-9B8E-CDAA7C988F29}" dt="2022-02-28T11:47:26.805" v="7"/>
      <pc:docMkLst>
        <pc:docMk/>
      </pc:docMkLst>
      <pc:sldChg chg="addSp delSp del mod">
        <pc:chgData name="Ayca Bas" userId="d5a7dadb-f04d-4f30-920f-4a45336a6ebf" providerId="ADAL" clId="{D5065E71-5C83-4B5D-9B8E-CDAA7C988F29}" dt="2022-02-28T11:46:59.771" v="6" actId="47"/>
        <pc:sldMkLst>
          <pc:docMk/>
          <pc:sldMk cId="1958003314" sldId="260"/>
        </pc:sldMkLst>
        <pc:spChg chg="add del">
          <ac:chgData name="Ayca Bas" userId="d5a7dadb-f04d-4f30-920f-4a45336a6ebf" providerId="ADAL" clId="{D5065E71-5C83-4B5D-9B8E-CDAA7C988F29}" dt="2022-02-28T11:46:36.197" v="1" actId="22"/>
          <ac:spMkLst>
            <pc:docMk/>
            <pc:sldMk cId="1958003314" sldId="260"/>
            <ac:spMk id="12" creationId="{21B75E02-63B3-4D16-B6A8-35672846E254}"/>
          </ac:spMkLst>
        </pc:spChg>
      </pc:sldChg>
      <pc:sldChg chg="addSp add del mod setBg addCm">
        <pc:chgData name="Ayca Bas" userId="d5a7dadb-f04d-4f30-920f-4a45336a6ebf" providerId="ADAL" clId="{D5065E71-5C83-4B5D-9B8E-CDAA7C988F29}" dt="2022-02-28T11:47:26.805" v="7"/>
        <pc:sldMkLst>
          <pc:docMk/>
          <pc:sldMk cId="2613899029" sldId="261"/>
        </pc:sldMkLst>
        <pc:spChg chg="add">
          <ac:chgData name="Ayca Bas" userId="d5a7dadb-f04d-4f30-920f-4a45336a6ebf" providerId="ADAL" clId="{D5065E71-5C83-4B5D-9B8E-CDAA7C988F29}" dt="2022-02-28T11:46:52.935" v="5" actId="22"/>
          <ac:spMkLst>
            <pc:docMk/>
            <pc:sldMk cId="2613899029" sldId="261"/>
            <ac:spMk id="2" creationId="{C1D08EA4-571A-4756-8212-46769940AA76}"/>
          </ac:spMkLst>
        </pc:spChg>
      </pc:sldChg>
    </pc:docChg>
  </pc:docChgLst>
  <pc:docChgLst>
    <pc:chgData name="Julie Turner" userId="S::julie.turner_sympraxisconsulting.com#ext#@microsoft.onmicrosoft.com::51f00042-4c48-4111-9ee4-670ef2fc7d0e" providerId="AD" clId="Web-{AE5F3F53-601B-4DEE-9B87-0E57700DEEAD}"/>
    <pc:docChg chg="modSld">
      <pc:chgData name="Julie Turner" userId="S::julie.turner_sympraxisconsulting.com#ext#@microsoft.onmicrosoft.com::51f00042-4c48-4111-9ee4-670ef2fc7d0e" providerId="AD" clId="Web-{AE5F3F53-601B-4DEE-9B87-0E57700DEEAD}" dt="2021-03-08T18:35:34.859" v="71" actId="20577"/>
      <pc:docMkLst>
        <pc:docMk/>
      </pc:docMkLst>
      <pc:sldChg chg="delSp modSp">
        <pc:chgData name="Julie Turner" userId="S::julie.turner_sympraxisconsulting.com#ext#@microsoft.onmicrosoft.com::51f00042-4c48-4111-9ee4-670ef2fc7d0e" providerId="AD" clId="Web-{AE5F3F53-601B-4DEE-9B87-0E57700DEEAD}" dt="2021-03-08T18:35:34.859" v="71" actId="20577"/>
        <pc:sldMkLst>
          <pc:docMk/>
          <pc:sldMk cId="2877399898" sldId="1623"/>
        </pc:sldMkLst>
        <pc:spChg chg="mod">
          <ac:chgData name="Julie Turner" userId="S::julie.turner_sympraxisconsulting.com#ext#@microsoft.onmicrosoft.com::51f00042-4c48-4111-9ee4-670ef2fc7d0e" providerId="AD" clId="Web-{AE5F3F53-601B-4DEE-9B87-0E57700DEEAD}" dt="2021-03-08T18:35:34.859" v="7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E5F3F53-601B-4DEE-9B87-0E57700DEEAD}" dt="2021-03-08T18:34:30.623" v="0"/>
          <ac:spMkLst>
            <pc:docMk/>
            <pc:sldMk cId="2877399898" sldId="1623"/>
            <ac:spMk id="20" creationId="{660C2ECE-2B56-466F-9973-E8C622235384}"/>
          </ac:spMkLst>
        </pc:spChg>
      </pc:sldChg>
    </pc:docChg>
  </pc:docChgLst>
  <pc:docChgLst>
    <pc:chgData name="David Warner" userId="S::davidwarner@microsoft.com::51ffa14d-fdfd-4571-a787-ad4b3bb92711" providerId="AD" clId="Web-{DD7E9EB2-3BCC-4DEB-856E-2D58E287A9C9}"/>
    <pc:docChg chg="modSld">
      <pc:chgData name="David Warner" userId="S::davidwarner@microsoft.com::51ffa14d-fdfd-4571-a787-ad4b3bb92711" providerId="AD" clId="Web-{DD7E9EB2-3BCC-4DEB-856E-2D58E287A9C9}" dt="2022-09-05T14:16:01.584" v="4"/>
      <pc:docMkLst>
        <pc:docMk/>
      </pc:docMkLst>
      <pc:sldChg chg="addSp delSp modSp">
        <pc:chgData name="David Warner" userId="S::davidwarner@microsoft.com::51ffa14d-fdfd-4571-a787-ad4b3bb92711" providerId="AD" clId="Web-{DD7E9EB2-3BCC-4DEB-856E-2D58E287A9C9}" dt="2022-09-05T14:16:01.584" v="4"/>
        <pc:sldMkLst>
          <pc:docMk/>
          <pc:sldMk cId="1812315545" sldId="2134805597"/>
        </pc:sldMkLst>
        <pc:spChg chg="del">
          <ac:chgData name="David Warner" userId="S::davidwarner@microsoft.com::51ffa14d-fdfd-4571-a787-ad4b3bb92711" providerId="AD" clId="Web-{DD7E9EB2-3BCC-4DEB-856E-2D58E287A9C9}" dt="2022-09-05T14:15:56.584" v="1"/>
          <ac:spMkLst>
            <pc:docMk/>
            <pc:sldMk cId="1812315545" sldId="2134805597"/>
            <ac:spMk id="3" creationId="{199801F9-7321-176F-D996-8B1F9B2F6CBC}"/>
          </ac:spMkLst>
        </pc:spChg>
        <pc:spChg chg="del">
          <ac:chgData name="David Warner" userId="S::davidwarner@microsoft.com::51ffa14d-fdfd-4571-a787-ad4b3bb92711" providerId="AD" clId="Web-{DD7E9EB2-3BCC-4DEB-856E-2D58E287A9C9}" dt="2022-09-05T14:14:56.958" v="0"/>
          <ac:spMkLst>
            <pc:docMk/>
            <pc:sldMk cId="1812315545" sldId="2134805597"/>
            <ac:spMk id="5" creationId="{4A1A89B9-232A-2346-58D9-F3B53968EA2F}"/>
          </ac:spMkLst>
        </pc:spChg>
        <pc:picChg chg="add del mod">
          <ac:chgData name="David Warner" userId="S::davidwarner@microsoft.com::51ffa14d-fdfd-4571-a787-ad4b3bb92711" providerId="AD" clId="Web-{DD7E9EB2-3BCC-4DEB-856E-2D58E287A9C9}" dt="2022-09-05T14:16:01.584" v="4"/>
          <ac:picMkLst>
            <pc:docMk/>
            <pc:sldMk cId="1812315545" sldId="2134805597"/>
            <ac:picMk id="4" creationId="{549D9C46-1194-DD12-8F69-F5C8F7EF3243}"/>
          </ac:picMkLst>
        </pc:picChg>
      </pc:sldChg>
    </pc:docChg>
  </pc:docChgLst>
  <pc:docChgLst>
    <pc:chgData name="Ayca Bas" userId="d5a7dadb-f04d-4f30-920f-4a45336a6ebf" providerId="ADAL" clId="{7F202C73-7CB3-419E-8953-DE0CD60B389E}"/>
    <pc:docChg chg="undo custSel addSld delSld modSld modSection">
      <pc:chgData name="Ayca Bas" userId="d5a7dadb-f04d-4f30-920f-4a45336a6ebf" providerId="ADAL" clId="{7F202C73-7CB3-419E-8953-DE0CD60B389E}" dt="2022-02-14T16:05:06.318" v="7"/>
      <pc:docMkLst>
        <pc:docMk/>
      </pc:docMkLst>
      <pc:sldChg chg="add del">
        <pc:chgData name="Ayca Bas" userId="d5a7dadb-f04d-4f30-920f-4a45336a6ebf" providerId="ADAL" clId="{7F202C73-7CB3-419E-8953-DE0CD60B389E}" dt="2022-02-14T16:04:56.703" v="6" actId="47"/>
        <pc:sldMkLst>
          <pc:docMk/>
          <pc:sldMk cId="1833126344" sldId="257"/>
        </pc:sldMkLst>
      </pc:sldChg>
      <pc:sldChg chg="addSp add del mod setBg addCm">
        <pc:chgData name="Ayca Bas" userId="d5a7dadb-f04d-4f30-920f-4a45336a6ebf" providerId="ADAL" clId="{7F202C73-7CB3-419E-8953-DE0CD60B389E}" dt="2022-02-14T16:05:06.318" v="7"/>
        <pc:sldMkLst>
          <pc:docMk/>
          <pc:sldMk cId="1989604330" sldId="259"/>
        </pc:sldMkLst>
        <pc:spChg chg="add">
          <ac:chgData name="Ayca Bas" userId="d5a7dadb-f04d-4f30-920f-4a45336a6ebf" providerId="ADAL" clId="{7F202C73-7CB3-419E-8953-DE0CD60B389E}" dt="2022-02-14T16:04:25.923" v="3" actId="22"/>
          <ac:spMkLst>
            <pc:docMk/>
            <pc:sldMk cId="1989604330" sldId="259"/>
            <ac:spMk id="2" creationId="{27891526-29FE-454A-AE79-9B3CA50E49E9}"/>
          </ac:spMkLst>
        </pc:spChg>
      </pc:sldChg>
    </pc:docChg>
  </pc:docChgLst>
  <pc:docChgLst>
    <pc:chgData name="Brian Jackett" userId="e2c557f4-fffa-4012-a1e1-e15087bfdbac" providerId="ADAL" clId="{440A6540-1E5F-409D-A57B-67DAD106E55B}"/>
    <pc:docChg chg="undo custSel addSld delSld modSld modSection">
      <pc:chgData name="Brian Jackett" userId="e2c557f4-fffa-4012-a1e1-e15087bfdbac" providerId="ADAL" clId="{440A6540-1E5F-409D-A57B-67DAD106E55B}" dt="2021-10-12T14:56:10.068" v="360" actId="1076"/>
      <pc:docMkLst>
        <pc:docMk/>
      </pc:docMkLst>
      <pc:sldChg chg="modSp mod">
        <pc:chgData name="Brian Jackett" userId="e2c557f4-fffa-4012-a1e1-e15087bfdbac" providerId="ADAL" clId="{440A6540-1E5F-409D-A57B-67DAD106E55B}" dt="2021-10-12T14:50:47.034" v="6" actId="20577"/>
        <pc:sldMkLst>
          <pc:docMk/>
          <pc:sldMk cId="287163252" sldId="1567"/>
        </pc:sldMkLst>
        <pc:spChg chg="mod">
          <ac:chgData name="Brian Jackett" userId="e2c557f4-fffa-4012-a1e1-e15087bfdbac" providerId="ADAL" clId="{440A6540-1E5F-409D-A57B-67DAD106E55B}" dt="2021-10-12T14:50:44.383" v="5" actId="20577"/>
          <ac:spMkLst>
            <pc:docMk/>
            <pc:sldMk cId="287163252" sldId="1567"/>
            <ac:spMk id="5" creationId="{9B6ECC88-D921-48D6-BA85-F52F354F9C35}"/>
          </ac:spMkLst>
        </pc:spChg>
        <pc:spChg chg="mod">
          <ac:chgData name="Brian Jackett" userId="e2c557f4-fffa-4012-a1e1-e15087bfdbac" providerId="ADAL" clId="{440A6540-1E5F-409D-A57B-67DAD106E55B}" dt="2021-10-12T14:50:47.034" v="6" actId="20577"/>
          <ac:spMkLst>
            <pc:docMk/>
            <pc:sldMk cId="287163252" sldId="1567"/>
            <ac:spMk id="8" creationId="{00000000-0000-0000-0000-000000000000}"/>
          </ac:spMkLst>
        </pc:spChg>
      </pc:sldChg>
      <pc:sldChg chg="del">
        <pc:chgData name="Brian Jackett" userId="e2c557f4-fffa-4012-a1e1-e15087bfdbac" providerId="ADAL" clId="{440A6540-1E5F-409D-A57B-67DAD106E55B}" dt="2021-10-12T14:52:05.706" v="120" actId="47"/>
        <pc:sldMkLst>
          <pc:docMk/>
          <pc:sldMk cId="380670563" sldId="1632"/>
        </pc:sldMkLst>
      </pc:sldChg>
      <pc:sldChg chg="del">
        <pc:chgData name="Brian Jackett" userId="e2c557f4-fffa-4012-a1e1-e15087bfdbac" providerId="ADAL" clId="{440A6540-1E5F-409D-A57B-67DAD106E55B}" dt="2021-10-12T14:52:01.459" v="119" actId="47"/>
        <pc:sldMkLst>
          <pc:docMk/>
          <pc:sldMk cId="720313206" sldId="1640"/>
        </pc:sldMkLst>
      </pc:sldChg>
      <pc:sldChg chg="del">
        <pc:chgData name="Brian Jackett" userId="e2c557f4-fffa-4012-a1e1-e15087bfdbac" providerId="ADAL" clId="{440A6540-1E5F-409D-A57B-67DAD106E55B}" dt="2021-10-12T14:52:05.706" v="120" actId="47"/>
        <pc:sldMkLst>
          <pc:docMk/>
          <pc:sldMk cId="3043375476" sldId="1641"/>
        </pc:sldMkLst>
      </pc:sldChg>
      <pc:sldChg chg="addSp delSp modSp mod">
        <pc:chgData name="Brian Jackett" userId="e2c557f4-fffa-4012-a1e1-e15087bfdbac" providerId="ADAL" clId="{440A6540-1E5F-409D-A57B-67DAD106E55B}" dt="2021-10-12T14:56:10.068" v="360" actId="1076"/>
        <pc:sldMkLst>
          <pc:docMk/>
          <pc:sldMk cId="10702720" sldId="2079"/>
        </pc:sldMkLst>
        <pc:spChg chg="mod">
          <ac:chgData name="Brian Jackett" userId="e2c557f4-fffa-4012-a1e1-e15087bfdbac" providerId="ADAL" clId="{440A6540-1E5F-409D-A57B-67DAD106E55B}" dt="2021-10-12T14:51:54.809" v="118" actId="6549"/>
          <ac:spMkLst>
            <pc:docMk/>
            <pc:sldMk cId="10702720" sldId="2079"/>
            <ac:spMk id="8" creationId="{00000000-0000-0000-0000-000000000000}"/>
          </ac:spMkLst>
        </pc:spChg>
        <pc:picChg chg="del">
          <ac:chgData name="Brian Jackett" userId="e2c557f4-fffa-4012-a1e1-e15087bfdbac" providerId="ADAL" clId="{440A6540-1E5F-409D-A57B-67DAD106E55B}" dt="2021-10-12T14:51:50.627" v="116" actId="478"/>
          <ac:picMkLst>
            <pc:docMk/>
            <pc:sldMk cId="10702720" sldId="2079"/>
            <ac:picMk id="2" creationId="{2EFF39AA-DED2-4C29-8608-1B1BD00A3ED9}"/>
          </ac:picMkLst>
        </pc:picChg>
        <pc:picChg chg="del">
          <ac:chgData name="Brian Jackett" userId="e2c557f4-fffa-4012-a1e1-e15087bfdbac" providerId="ADAL" clId="{440A6540-1E5F-409D-A57B-67DAD106E55B}" dt="2021-10-12T14:51:49.945" v="115" actId="478"/>
          <ac:picMkLst>
            <pc:docMk/>
            <pc:sldMk cId="10702720" sldId="2079"/>
            <ac:picMk id="4" creationId="{F7405F3C-F2A7-4EE1-ADAD-27A174A82D60}"/>
          </ac:picMkLst>
        </pc:picChg>
        <pc:picChg chg="add mod">
          <ac:chgData name="Brian Jackett" userId="e2c557f4-fffa-4012-a1e1-e15087bfdbac" providerId="ADAL" clId="{440A6540-1E5F-409D-A57B-67DAD106E55B}" dt="2021-10-12T14:56:08.200" v="359" actId="1076"/>
          <ac:picMkLst>
            <pc:docMk/>
            <pc:sldMk cId="10702720" sldId="2079"/>
            <ac:picMk id="6" creationId="{5E5A6925-2907-447E-9FEE-5FE7E9295CCD}"/>
          </ac:picMkLst>
        </pc:picChg>
        <pc:picChg chg="add mod">
          <ac:chgData name="Brian Jackett" userId="e2c557f4-fffa-4012-a1e1-e15087bfdbac" providerId="ADAL" clId="{440A6540-1E5F-409D-A57B-67DAD106E55B}" dt="2021-10-12T14:56:10.068" v="360" actId="1076"/>
          <ac:picMkLst>
            <pc:docMk/>
            <pc:sldMk cId="10702720" sldId="2079"/>
            <ac:picMk id="11" creationId="{578155A4-D00C-4DDD-9C15-9532B83B7664}"/>
          </ac:picMkLst>
        </pc:picChg>
      </pc:sldChg>
      <pc:sldChg chg="addSp">
        <pc:chgData name="Brian Jackett" userId="e2c557f4-fffa-4012-a1e1-e15087bfdbac" providerId="ADAL" clId="{440A6540-1E5F-409D-A57B-67DAD106E55B}" dt="2021-10-12T14:53:50.664" v="253"/>
        <pc:sldMkLst>
          <pc:docMk/>
          <pc:sldMk cId="707018194" sldId="2076136264"/>
        </pc:sldMkLst>
        <pc:spChg chg="add">
          <ac:chgData name="Brian Jackett" userId="e2c557f4-fffa-4012-a1e1-e15087bfdbac" providerId="ADAL" clId="{440A6540-1E5F-409D-A57B-67DAD106E55B}" dt="2021-10-12T14:53:50.664" v="253"/>
          <ac:spMkLst>
            <pc:docMk/>
            <pc:sldMk cId="707018194" sldId="2076136264"/>
            <ac:spMk id="3" creationId="{B9F67FDD-367D-42FB-A1E3-9B675D886018}"/>
          </ac:spMkLst>
        </pc:spChg>
      </pc:sldChg>
      <pc:sldChg chg="addSp delSp modSp add del mod">
        <pc:chgData name="Brian Jackett" userId="e2c557f4-fffa-4012-a1e1-e15087bfdbac" providerId="ADAL" clId="{440A6540-1E5F-409D-A57B-67DAD106E55B}" dt="2021-10-12T14:55:42.605" v="351" actId="1076"/>
        <pc:sldMkLst>
          <pc:docMk/>
          <pc:sldMk cId="778883926" sldId="2076136264"/>
        </pc:sldMkLst>
        <pc:spChg chg="mod">
          <ac:chgData name="Brian Jackett" userId="e2c557f4-fffa-4012-a1e1-e15087bfdbac" providerId="ADAL" clId="{440A6540-1E5F-409D-A57B-67DAD106E55B}" dt="2021-10-12T14:55:25.555" v="347" actId="20577"/>
          <ac:spMkLst>
            <pc:docMk/>
            <pc:sldMk cId="778883926" sldId="2076136264"/>
            <ac:spMk id="14" creationId="{953584C8-8734-42EA-AD16-6AA2B405D249}"/>
          </ac:spMkLst>
        </pc:spChg>
        <pc:picChg chg="add mod">
          <ac:chgData name="Brian Jackett" userId="e2c557f4-fffa-4012-a1e1-e15087bfdbac" providerId="ADAL" clId="{440A6540-1E5F-409D-A57B-67DAD106E55B}" dt="2021-10-12T14:55:42.605" v="351" actId="1076"/>
          <ac:picMkLst>
            <pc:docMk/>
            <pc:sldMk cId="778883926" sldId="2076136264"/>
            <ac:picMk id="5" creationId="{1938FCDC-0AC5-43EE-9325-A65375F4082E}"/>
          </ac:picMkLst>
        </pc:picChg>
        <pc:picChg chg="del">
          <ac:chgData name="Brian Jackett" userId="e2c557f4-fffa-4012-a1e1-e15087bfdbac" providerId="ADAL" clId="{440A6540-1E5F-409D-A57B-67DAD106E55B}" dt="2021-10-12T14:52:47.639" v="141" actId="478"/>
          <ac:picMkLst>
            <pc:docMk/>
            <pc:sldMk cId="778883926" sldId="2076136264"/>
            <ac:picMk id="7" creationId="{A73F7A2D-C3DF-4B2B-9C98-F31EDAB21B0D}"/>
          </ac:picMkLst>
        </pc:picChg>
        <pc:picChg chg="add mod">
          <ac:chgData name="Brian Jackett" userId="e2c557f4-fffa-4012-a1e1-e15087bfdbac" providerId="ADAL" clId="{440A6540-1E5F-409D-A57B-67DAD106E55B}" dt="2021-10-12T14:55:35.621" v="350" actId="1076"/>
          <ac:picMkLst>
            <pc:docMk/>
            <pc:sldMk cId="778883926" sldId="2076136264"/>
            <ac:picMk id="8" creationId="{3E1A83FD-92DB-4367-BD9C-26082B3CD269}"/>
          </ac:picMkLst>
        </pc:picChg>
        <pc:picChg chg="del">
          <ac:chgData name="Brian Jackett" userId="e2c557f4-fffa-4012-a1e1-e15087bfdbac" providerId="ADAL" clId="{440A6540-1E5F-409D-A57B-67DAD106E55B}" dt="2021-10-12T14:52:47.214" v="140" actId="478"/>
          <ac:picMkLst>
            <pc:docMk/>
            <pc:sldMk cId="778883926" sldId="2076136264"/>
            <ac:picMk id="9" creationId="{C8DBB1C0-5B12-4A75-A996-1ACB97F3C148}"/>
          </ac:picMkLst>
        </pc:picChg>
      </pc:sldChg>
      <pc:sldChg chg="del">
        <pc:chgData name="Brian Jackett" userId="e2c557f4-fffa-4012-a1e1-e15087bfdbac" providerId="ADAL" clId="{440A6540-1E5F-409D-A57B-67DAD106E55B}" dt="2021-10-12T14:52:01.459" v="119" actId="47"/>
        <pc:sldMkLst>
          <pc:docMk/>
          <pc:sldMk cId="2199141448" sldId="2076137480"/>
        </pc:sldMkLst>
      </pc:sldChg>
      <pc:sldChg chg="del">
        <pc:chgData name="Brian Jackett" userId="e2c557f4-fffa-4012-a1e1-e15087bfdbac" providerId="ADAL" clId="{440A6540-1E5F-409D-A57B-67DAD106E55B}" dt="2021-10-12T14:52:01.459" v="119" actId="47"/>
        <pc:sldMkLst>
          <pc:docMk/>
          <pc:sldMk cId="1882481969" sldId="2076137668"/>
        </pc:sldMkLst>
      </pc:sldChg>
      <pc:sldChg chg="addSp modSp mod">
        <pc:chgData name="Brian Jackett" userId="e2c557f4-fffa-4012-a1e1-e15087bfdbac" providerId="ADAL" clId="{440A6540-1E5F-409D-A57B-67DAD106E55B}" dt="2021-10-12T14:52:26.927" v="138" actId="20577"/>
        <pc:sldMkLst>
          <pc:docMk/>
          <pc:sldMk cId="3652143241" sldId="2076137669"/>
        </pc:sldMkLst>
        <pc:spChg chg="add mod">
          <ac:chgData name="Brian Jackett" userId="e2c557f4-fffa-4012-a1e1-e15087bfdbac" providerId="ADAL" clId="{440A6540-1E5F-409D-A57B-67DAD106E55B}" dt="2021-10-12T14:52:26.927" v="138" actId="20577"/>
          <ac:spMkLst>
            <pc:docMk/>
            <pc:sldMk cId="3652143241" sldId="2076137669"/>
            <ac:spMk id="3" creationId="{9E124C81-1823-47CA-AF08-183FE44C6540}"/>
          </ac:spMkLst>
        </pc:spChg>
      </pc:sldChg>
      <pc:sldChg chg="addSp mod">
        <pc:chgData name="Brian Jackett" userId="e2c557f4-fffa-4012-a1e1-e15087bfdbac" providerId="ADAL" clId="{440A6540-1E5F-409D-A57B-67DAD106E55B}" dt="2021-10-12T14:52:38.668" v="139" actId="22"/>
        <pc:sldMkLst>
          <pc:docMk/>
          <pc:sldMk cId="1812315545" sldId="2134805597"/>
        </pc:sldMkLst>
        <pc:spChg chg="add">
          <ac:chgData name="Brian Jackett" userId="e2c557f4-fffa-4012-a1e1-e15087bfdbac" providerId="ADAL" clId="{440A6540-1E5F-409D-A57B-67DAD106E55B}" dt="2021-10-12T14:52:38.668" v="139" actId="22"/>
          <ac:spMkLst>
            <pc:docMk/>
            <pc:sldMk cId="1812315545" sldId="2134805597"/>
            <ac:spMk id="2" creationId="{7A2F839B-0382-4206-8399-C0429C5F25C5}"/>
          </ac:spMkLst>
        </pc:spChg>
      </pc:sldChg>
    </pc:docChg>
  </pc:docChgLst>
  <pc:docChgLst>
    <pc:chgData name="Vesa Juvonen" userId="c7243be1-99a3-4752-ab2a-0cf698cf8236" providerId="ADAL" clId="{9566A72F-C213-449D-B9C1-4980F81FCA00}"/>
    <pc:docChg chg="undo custSel delSld modSld modSection">
      <pc:chgData name="Vesa Juvonen" userId="c7243be1-99a3-4752-ab2a-0cf698cf8236" providerId="ADAL" clId="{9566A72F-C213-449D-B9C1-4980F81FCA00}" dt="2022-02-20T15:47:00.050" v="4" actId="47"/>
      <pc:docMkLst>
        <pc:docMk/>
      </pc:docMkLst>
      <pc:sldChg chg="modSp mod">
        <pc:chgData name="Vesa Juvonen" userId="c7243be1-99a3-4752-ab2a-0cf698cf8236" providerId="ADAL" clId="{9566A72F-C213-449D-B9C1-4980F81FCA00}" dt="2022-02-20T15:46:40.543" v="2"/>
        <pc:sldMkLst>
          <pc:docMk/>
          <pc:sldMk cId="10702720" sldId="2079"/>
        </pc:sldMkLst>
        <pc:spChg chg="mod">
          <ac:chgData name="Vesa Juvonen" userId="c7243be1-99a3-4752-ab2a-0cf698cf8236" providerId="ADAL" clId="{9566A72F-C213-449D-B9C1-4980F81FCA00}" dt="2022-02-20T15:46:40.543" v="2"/>
          <ac:spMkLst>
            <pc:docMk/>
            <pc:sldMk cId="10702720" sldId="2079"/>
            <ac:spMk id="8" creationId="{00000000-0000-0000-0000-000000000000}"/>
          </ac:spMkLst>
        </pc:spChg>
      </pc:sldChg>
      <pc:sldChg chg="modSp mod">
        <pc:chgData name="Vesa Juvonen" userId="c7243be1-99a3-4752-ab2a-0cf698cf8236" providerId="ADAL" clId="{9566A72F-C213-449D-B9C1-4980F81FCA00}" dt="2022-02-20T15:46:50.822" v="3"/>
        <pc:sldMkLst>
          <pc:docMk/>
          <pc:sldMk cId="778883926" sldId="2076136264"/>
        </pc:sldMkLst>
        <pc:spChg chg="mod">
          <ac:chgData name="Vesa Juvonen" userId="c7243be1-99a3-4752-ab2a-0cf698cf8236" providerId="ADAL" clId="{9566A72F-C213-449D-B9C1-4980F81FCA00}" dt="2022-02-20T15:46:50.822" v="3"/>
          <ac:spMkLst>
            <pc:docMk/>
            <pc:sldMk cId="778883926" sldId="2076136264"/>
            <ac:spMk id="14" creationId="{953584C8-8734-42EA-AD16-6AA2B405D249}"/>
          </ac:spMkLst>
        </pc:spChg>
      </pc:sldChg>
      <pc:sldChg chg="del">
        <pc:chgData name="Vesa Juvonen" userId="c7243be1-99a3-4752-ab2a-0cf698cf8236" providerId="ADAL" clId="{9566A72F-C213-449D-B9C1-4980F81FCA00}" dt="2022-02-20T15:47:00.050" v="4" actId="47"/>
        <pc:sldMkLst>
          <pc:docMk/>
          <pc:sldMk cId="3176526355" sldId="2076137823"/>
        </pc:sldMkLst>
      </pc:sldChg>
    </pc:docChg>
  </pc:docChgLst>
  <pc:docChgLst>
    <pc:chgData name="Surbhi Gupta" userId="4cd92b39-496c-4ea1-b8de-864f8b027b89" providerId="ADAL" clId="{0B059351-2277-41DF-A7EF-E1194D8CCB03}"/>
    <pc:docChg chg="undo custSel addSld delSld modSld sldOrd modSection">
      <pc:chgData name="Surbhi Gupta" userId="4cd92b39-496c-4ea1-b8de-864f8b027b89" providerId="ADAL" clId="{0B059351-2277-41DF-A7EF-E1194D8CCB03}" dt="2022-06-07T14:25:40.636" v="369" actId="20577"/>
      <pc:docMkLst>
        <pc:docMk/>
      </pc:docMkLst>
      <pc:sldChg chg="del">
        <pc:chgData name="Surbhi Gupta" userId="4cd92b39-496c-4ea1-b8de-864f8b027b89" providerId="ADAL" clId="{0B059351-2277-41DF-A7EF-E1194D8CCB03}" dt="2022-06-07T12:54:20.782" v="3" actId="47"/>
        <pc:sldMkLst>
          <pc:docMk/>
          <pc:sldMk cId="1247101359" sldId="2145707276"/>
        </pc:sldMkLst>
      </pc:sldChg>
      <pc:sldChg chg="addSp delSp modSp add mod ord modAnim modNotesTx">
        <pc:chgData name="Surbhi Gupta" userId="4cd92b39-496c-4ea1-b8de-864f8b027b89" providerId="ADAL" clId="{0B059351-2277-41DF-A7EF-E1194D8CCB03}" dt="2022-06-07T14:25:40.636" v="369" actId="20577"/>
        <pc:sldMkLst>
          <pc:docMk/>
          <pc:sldMk cId="3194623737" sldId="2145707281"/>
        </pc:sldMkLst>
        <pc:spChg chg="del">
          <ac:chgData name="Surbhi Gupta" userId="4cd92b39-496c-4ea1-b8de-864f8b027b89" providerId="ADAL" clId="{0B059351-2277-41DF-A7EF-E1194D8CCB03}" dt="2022-06-07T13:36:53.198" v="92" actId="478"/>
          <ac:spMkLst>
            <pc:docMk/>
            <pc:sldMk cId="3194623737" sldId="2145707281"/>
            <ac:spMk id="25" creationId="{D726DBCA-49A8-EE0F-A97A-58D6B36DCD12}"/>
          </ac:spMkLst>
        </pc:spChg>
        <pc:spChg chg="del">
          <ac:chgData name="Surbhi Gupta" userId="4cd92b39-496c-4ea1-b8de-864f8b027b89" providerId="ADAL" clId="{0B059351-2277-41DF-A7EF-E1194D8CCB03}" dt="2022-06-07T13:36:52.488" v="91" actId="478"/>
          <ac:spMkLst>
            <pc:docMk/>
            <pc:sldMk cId="3194623737" sldId="2145707281"/>
            <ac:spMk id="27" creationId="{69D4ED63-A692-8B11-F787-7A5C2F238C35}"/>
          </ac:spMkLst>
        </pc:spChg>
        <pc:spChg chg="mod">
          <ac:chgData name="Surbhi Gupta" userId="4cd92b39-496c-4ea1-b8de-864f8b027b89" providerId="ADAL" clId="{0B059351-2277-41DF-A7EF-E1194D8CCB03}" dt="2022-06-07T13:32:40.301" v="31" actId="20577"/>
          <ac:spMkLst>
            <pc:docMk/>
            <pc:sldMk cId="3194623737" sldId="2145707281"/>
            <ac:spMk id="33" creationId="{94DB5CBE-95AD-4FC6-8C7B-739B6EB97627}"/>
          </ac:spMkLst>
        </pc:spChg>
        <pc:spChg chg="mod ord">
          <ac:chgData name="Surbhi Gupta" userId="4cd92b39-496c-4ea1-b8de-864f8b027b89" providerId="ADAL" clId="{0B059351-2277-41DF-A7EF-E1194D8CCB03}" dt="2022-06-07T13:55:25.673" v="106" actId="1076"/>
          <ac:spMkLst>
            <pc:docMk/>
            <pc:sldMk cId="3194623737" sldId="2145707281"/>
            <ac:spMk id="36" creationId="{042B4662-4D2E-67B8-FC87-40DF3A293DDE}"/>
          </ac:spMkLst>
        </pc:spChg>
        <pc:spChg chg="mod">
          <ac:chgData name="Surbhi Gupta" userId="4cd92b39-496c-4ea1-b8de-864f8b027b89" providerId="ADAL" clId="{0B059351-2277-41DF-A7EF-E1194D8CCB03}" dt="2022-06-07T13:36:31.113" v="89" actId="20577"/>
          <ac:spMkLst>
            <pc:docMk/>
            <pc:sldMk cId="3194623737" sldId="2145707281"/>
            <ac:spMk id="39" creationId="{88507CB0-14BD-F9C6-3E87-627240967300}"/>
          </ac:spMkLst>
        </pc:spChg>
        <pc:picChg chg="del">
          <ac:chgData name="Surbhi Gupta" userId="4cd92b39-496c-4ea1-b8de-864f8b027b89" providerId="ADAL" clId="{0B059351-2277-41DF-A7EF-E1194D8CCB03}" dt="2022-06-07T13:36:49.916" v="90" actId="478"/>
          <ac:picMkLst>
            <pc:docMk/>
            <pc:sldMk cId="3194623737" sldId="2145707281"/>
            <ac:picMk id="7" creationId="{40395639-6ED4-C51A-253C-9B83FC25668C}"/>
          </ac:picMkLst>
        </pc:picChg>
        <pc:picChg chg="add mod ord">
          <ac:chgData name="Surbhi Gupta" userId="4cd92b39-496c-4ea1-b8de-864f8b027b89" providerId="ADAL" clId="{0B059351-2277-41DF-A7EF-E1194D8CCB03}" dt="2022-06-07T13:55:21.599" v="105" actId="166"/>
          <ac:picMkLst>
            <pc:docMk/>
            <pc:sldMk cId="3194623737" sldId="2145707281"/>
            <ac:picMk id="14" creationId="{933F0A43-2CB9-FD72-AC8C-DB4C173002F8}"/>
          </ac:picMkLst>
        </pc:picChg>
      </pc:sldChg>
    </pc:docChg>
  </pc:docChgLst>
  <pc:docChgLst>
    <pc:chgData name="Waldemar Mastykarz" userId="S::wmastyka@microsoft.com::8c3ccc08-b2ec-4e63-9b9b-25eb044a606e" providerId="AD" clId="Web-{52A05755-CF3D-0890-8637-131B7535591F}"/>
    <pc:docChg chg="modSld">
      <pc:chgData name="Waldemar Mastykarz" userId="S::wmastyka@microsoft.com::8c3ccc08-b2ec-4e63-9b9b-25eb044a606e" providerId="AD" clId="Web-{52A05755-CF3D-0890-8637-131B7535591F}" dt="2021-06-29T06:35:16.034" v="64" actId="20577"/>
      <pc:docMkLst>
        <pc:docMk/>
      </pc:docMkLst>
      <pc:sldChg chg="delSp modSp">
        <pc:chgData name="Waldemar Mastykarz" userId="S::wmastyka@microsoft.com::8c3ccc08-b2ec-4e63-9b9b-25eb044a606e" providerId="AD" clId="Web-{52A05755-CF3D-0890-8637-131B7535591F}" dt="2021-06-29T06:35:16.034" v="64" actId="20577"/>
        <pc:sldMkLst>
          <pc:docMk/>
          <pc:sldMk cId="2253365439" sldId="1642"/>
        </pc:sldMkLst>
        <pc:spChg chg="mod">
          <ac:chgData name="Waldemar Mastykarz" userId="S::wmastyka@microsoft.com::8c3ccc08-b2ec-4e63-9b9b-25eb044a606e" providerId="AD" clId="Web-{52A05755-CF3D-0890-8637-131B7535591F}" dt="2021-06-29T06:35:16.034" v="64" actId="20577"/>
          <ac:spMkLst>
            <pc:docMk/>
            <pc:sldMk cId="2253365439" sldId="1642"/>
            <ac:spMk id="3" creationId="{CBDC9C38-872E-4048-96FE-C321FEF21EC1}"/>
          </ac:spMkLst>
        </pc:spChg>
        <pc:spChg chg="del">
          <ac:chgData name="Waldemar Mastykarz" userId="S::wmastyka@microsoft.com::8c3ccc08-b2ec-4e63-9b9b-25eb044a606e" providerId="AD" clId="Web-{52A05755-CF3D-0890-8637-131B7535591F}" dt="2021-06-29T06:31:30.332" v="0"/>
          <ac:spMkLst>
            <pc:docMk/>
            <pc:sldMk cId="2253365439" sldId="1642"/>
            <ac:spMk id="5" creationId="{9D96B8B8-053A-4103-BC49-5321CC55AAD1}"/>
          </ac:spMkLst>
        </pc:spChg>
      </pc:sldChg>
    </pc:docChg>
  </pc:docChgLst>
  <pc:docChgLst>
    <pc:chgData name="Garry Trinder" userId="S::garry_trinder365.co.uk#ext#@microsoft.onmicrosoft.com::090b3993-9626-4767-8408-8eecfc894959" providerId="AD" clId="Web-{E2B97734-960D-4C2D-9D7D-7522C6197A00}"/>
    <pc:docChg chg="modSld">
      <pc:chgData name="Garry Trinder" userId="S::garry_trinder365.co.uk#ext#@microsoft.onmicrosoft.com::090b3993-9626-4767-8408-8eecfc894959" providerId="AD" clId="Web-{E2B97734-960D-4C2D-9D7D-7522C6197A00}" dt="2021-06-15T20:22:21.574" v="66" actId="20577"/>
      <pc:docMkLst>
        <pc:docMk/>
      </pc:docMkLst>
      <pc:sldChg chg="modSp">
        <pc:chgData name="Garry Trinder" userId="S::garry_trinder365.co.uk#ext#@microsoft.onmicrosoft.com::090b3993-9626-4767-8408-8eecfc894959" providerId="AD" clId="Web-{E2B97734-960D-4C2D-9D7D-7522C6197A00}" dt="2021-06-15T20:22:21.574" v="66" actId="20577"/>
        <pc:sldMkLst>
          <pc:docMk/>
          <pc:sldMk cId="2253365439" sldId="1642"/>
        </pc:sldMkLst>
        <pc:spChg chg="mod">
          <ac:chgData name="Garry Trinder" userId="S::garry_trinder365.co.uk#ext#@microsoft.onmicrosoft.com::090b3993-9626-4767-8408-8eecfc894959" providerId="AD" clId="Web-{E2B97734-960D-4C2D-9D7D-7522C6197A00}" dt="2021-06-15T20:22:21.574" v="66" actId="20577"/>
          <ac:spMkLst>
            <pc:docMk/>
            <pc:sldMk cId="2253365439" sldId="1642"/>
            <ac:spMk id="3" creationId="{CBDC9C38-872E-4048-96FE-C321FEF21EC1}"/>
          </ac:spMkLst>
        </pc:spChg>
      </pc:sldChg>
    </pc:docChg>
  </pc:docChgLst>
  <pc:docChgLst>
    <pc:chgData name="Vesa Juvonen" userId="c7243be1-99a3-4752-ab2a-0cf698cf8236" providerId="ADAL" clId="{E7F1A700-7DDE-4BAD-8657-ADC99D3C4472}"/>
    <pc:docChg chg="undo custSel addSld delSld modSld sldOrd modMainMaster modSection">
      <pc:chgData name="Vesa Juvonen" userId="c7243be1-99a3-4752-ab2a-0cf698cf8236" providerId="ADAL" clId="{E7F1A700-7DDE-4BAD-8657-ADC99D3C4472}" dt="2021-03-25T15:45:36.018" v="1576" actId="6549"/>
      <pc:docMkLst>
        <pc:docMk/>
      </pc:docMkLst>
      <pc:sldChg chg="modSp mod ord">
        <pc:chgData name="Vesa Juvonen" userId="c7243be1-99a3-4752-ab2a-0cf698cf8236" providerId="ADAL" clId="{E7F1A700-7DDE-4BAD-8657-ADC99D3C4472}" dt="2021-03-25T13:48:42.241" v="1559" actId="114"/>
        <pc:sldMkLst>
          <pc:docMk/>
          <pc:sldMk cId="2974719989" sldId="267"/>
        </pc:sldMkLst>
        <pc:spChg chg="mod">
          <ac:chgData name="Vesa Juvonen" userId="c7243be1-99a3-4752-ab2a-0cf698cf8236" providerId="ADAL" clId="{E7F1A700-7DDE-4BAD-8657-ADC99D3C4472}" dt="2021-03-25T13:48:42.241" v="1559" actId="114"/>
          <ac:spMkLst>
            <pc:docMk/>
            <pc:sldMk cId="2974719989" sldId="267"/>
            <ac:spMk id="3" creationId="{00000000-0000-0000-0000-000000000000}"/>
          </ac:spMkLst>
        </pc:spChg>
      </pc:sldChg>
      <pc:sldChg chg="modSp mod ord modNotesTx">
        <pc:chgData name="Vesa Juvonen" userId="c7243be1-99a3-4752-ab2a-0cf698cf8236" providerId="ADAL" clId="{E7F1A700-7DDE-4BAD-8657-ADC99D3C4472}" dt="2021-03-25T13:48:36.282" v="1558" actId="20577"/>
        <pc:sldMkLst>
          <pc:docMk/>
          <pc:sldMk cId="2601056034" sldId="268"/>
        </pc:sldMkLst>
        <pc:spChg chg="mod">
          <ac:chgData name="Vesa Juvonen" userId="c7243be1-99a3-4752-ab2a-0cf698cf8236" providerId="ADAL" clId="{E7F1A700-7DDE-4BAD-8657-ADC99D3C4472}" dt="2021-03-25T13:48:36.282" v="1558" actId="20577"/>
          <ac:spMkLst>
            <pc:docMk/>
            <pc:sldMk cId="2601056034" sldId="268"/>
            <ac:spMk id="3" creationId="{00000000-0000-0000-0000-000000000000}"/>
          </ac:spMkLst>
        </pc:spChg>
      </pc:sldChg>
      <pc:sldChg chg="addSp delSp modSp add mod modClrScheme chgLayout">
        <pc:chgData name="Vesa Juvonen" userId="c7243be1-99a3-4752-ab2a-0cf698cf8236" providerId="ADAL" clId="{E7F1A700-7DDE-4BAD-8657-ADC99D3C4472}" dt="2021-03-25T15:44:48.078" v="1571" actId="700"/>
        <pc:sldMkLst>
          <pc:docMk/>
          <pc:sldMk cId="428841483" sldId="272"/>
        </pc:sldMkLst>
        <pc:spChg chg="add del mod ord">
          <ac:chgData name="Vesa Juvonen" userId="c7243be1-99a3-4752-ab2a-0cf698cf8236" providerId="ADAL" clId="{E7F1A700-7DDE-4BAD-8657-ADC99D3C4472}" dt="2021-03-25T15:44:35.895" v="1567" actId="700"/>
          <ac:spMkLst>
            <pc:docMk/>
            <pc:sldMk cId="428841483" sldId="272"/>
            <ac:spMk id="2" creationId="{42F07D9F-DAC8-4822-8AA5-ED226B7D95E6}"/>
          </ac:spMkLst>
        </pc:spChg>
        <pc:spChg chg="mod ord">
          <ac:chgData name="Vesa Juvonen" userId="c7243be1-99a3-4752-ab2a-0cf698cf8236" providerId="ADAL" clId="{E7F1A700-7DDE-4BAD-8657-ADC99D3C4472}" dt="2021-03-25T15:44:48.078" v="1571" actId="700"/>
          <ac:spMkLst>
            <pc:docMk/>
            <pc:sldMk cId="428841483" sldId="272"/>
            <ac:spMk id="66" creationId="{CDF68F6C-5AD6-4CC4-AB73-B5319E791410}"/>
          </ac:spMkLst>
        </pc:spChg>
        <pc:spChg chg="mod ord">
          <ac:chgData name="Vesa Juvonen" userId="c7243be1-99a3-4752-ab2a-0cf698cf8236" providerId="ADAL" clId="{E7F1A700-7DDE-4BAD-8657-ADC99D3C4472}" dt="2021-03-25T15:44:48.078" v="1571" actId="700"/>
          <ac:spMkLst>
            <pc:docMk/>
            <pc:sldMk cId="428841483" sldId="272"/>
            <ac:spMk id="79" creationId="{F322A174-6EF4-491D-ACD9-08CBA254BDAD}"/>
          </ac:spMkLst>
        </pc:spChg>
        <pc:spChg chg="mod ord">
          <ac:chgData name="Vesa Juvonen" userId="c7243be1-99a3-4752-ab2a-0cf698cf8236" providerId="ADAL" clId="{E7F1A700-7DDE-4BAD-8657-ADC99D3C4472}" dt="2021-03-25T15:44:48.078" v="1571" actId="700"/>
          <ac:spMkLst>
            <pc:docMk/>
            <pc:sldMk cId="428841483" sldId="272"/>
            <ac:spMk id="81" creationId="{6353E94D-2691-41D5-89AC-3439A6EB16F8}"/>
          </ac:spMkLst>
        </pc:spChg>
        <pc:spChg chg="mod ord">
          <ac:chgData name="Vesa Juvonen" userId="c7243be1-99a3-4752-ab2a-0cf698cf8236" providerId="ADAL" clId="{E7F1A700-7DDE-4BAD-8657-ADC99D3C4472}" dt="2021-03-25T15:44:48.078" v="1571" actId="700"/>
          <ac:spMkLst>
            <pc:docMk/>
            <pc:sldMk cId="428841483" sldId="272"/>
            <ac:spMk id="82" creationId="{1D6EE392-A83D-44B9-A076-FDEDD87328E2}"/>
          </ac:spMkLst>
        </pc:spChg>
        <pc:spChg chg="mod ord">
          <ac:chgData name="Vesa Juvonen" userId="c7243be1-99a3-4752-ab2a-0cf698cf8236" providerId="ADAL" clId="{E7F1A700-7DDE-4BAD-8657-ADC99D3C4472}" dt="2021-03-25T15:44:48.078" v="1571" actId="700"/>
          <ac:spMkLst>
            <pc:docMk/>
            <pc:sldMk cId="428841483" sldId="272"/>
            <ac:spMk id="83" creationId="{ED8C4F06-D514-4E12-B3FE-E529455D2E9B}"/>
          </ac:spMkLst>
        </pc:spChg>
      </pc:sldChg>
      <pc:sldChg chg="modSp mod">
        <pc:chgData name="Vesa Juvonen" userId="c7243be1-99a3-4752-ab2a-0cf698cf8236" providerId="ADAL" clId="{E7F1A700-7DDE-4BAD-8657-ADC99D3C4472}" dt="2021-03-23T09:16:44.721" v="75" actId="6549"/>
        <pc:sldMkLst>
          <pc:docMk/>
          <pc:sldMk cId="2967945684" sldId="277"/>
        </pc:sldMkLst>
        <pc:spChg chg="mod">
          <ac:chgData name="Vesa Juvonen" userId="c7243be1-99a3-4752-ab2a-0cf698cf8236" providerId="ADAL" clId="{E7F1A700-7DDE-4BAD-8657-ADC99D3C4472}" dt="2021-03-23T09:16:44.721" v="75" actId="6549"/>
          <ac:spMkLst>
            <pc:docMk/>
            <pc:sldMk cId="2967945684" sldId="277"/>
            <ac:spMk id="4" creationId="{A04E16D6-6682-4068-BF11-BA8E4E8E1BBC}"/>
          </ac:spMkLst>
        </pc:spChg>
      </pc:sldChg>
      <pc:sldChg chg="delSp add setBg delDesignElem">
        <pc:chgData name="Vesa Juvonen" userId="c7243be1-99a3-4752-ab2a-0cf698cf8236" providerId="ADAL" clId="{E7F1A700-7DDE-4BAD-8657-ADC99D3C4472}" dt="2021-03-25T15:44:06.817" v="1565"/>
        <pc:sldMkLst>
          <pc:docMk/>
          <pc:sldMk cId="1539891205" sldId="343"/>
        </pc:sldMkLst>
        <pc:spChg chg="del">
          <ac:chgData name="Vesa Juvonen" userId="c7243be1-99a3-4752-ab2a-0cf698cf8236" providerId="ADAL" clId="{E7F1A700-7DDE-4BAD-8657-ADC99D3C4472}" dt="2021-03-25T15:44:06.817" v="1565"/>
          <ac:spMkLst>
            <pc:docMk/>
            <pc:sldMk cId="1539891205" sldId="343"/>
            <ac:spMk id="15" creationId="{35555856-9970-4BC3-9AA9-6A917F53AFBD}"/>
          </ac:spMkLst>
        </pc:spChg>
        <pc:spChg chg="del">
          <ac:chgData name="Vesa Juvonen" userId="c7243be1-99a3-4752-ab2a-0cf698cf8236" providerId="ADAL" clId="{E7F1A700-7DDE-4BAD-8657-ADC99D3C4472}" dt="2021-03-25T15:44:06.817" v="1565"/>
          <ac:spMkLst>
            <pc:docMk/>
            <pc:sldMk cId="1539891205" sldId="343"/>
            <ac:spMk id="19" creationId="{13722DD7-BA73-4776-93A3-94491FEF7260}"/>
          </ac:spMkLst>
        </pc:spChg>
        <pc:picChg chg="del">
          <ac:chgData name="Vesa Juvonen" userId="c7243be1-99a3-4752-ab2a-0cf698cf8236" providerId="ADAL" clId="{E7F1A700-7DDE-4BAD-8657-ADC99D3C4472}" dt="2021-03-25T15:44:06.817" v="1565"/>
          <ac:picMkLst>
            <pc:docMk/>
            <pc:sldMk cId="1539891205" sldId="343"/>
            <ac:picMk id="17" creationId="{7F487851-BFAF-46D8-A1ED-50CAD6E46F59}"/>
          </ac:picMkLst>
        </pc:picChg>
      </pc:sldChg>
      <pc:sldChg chg="delSp add setBg delDesignElem">
        <pc:chgData name="Vesa Juvonen" userId="c7243be1-99a3-4752-ab2a-0cf698cf8236" providerId="ADAL" clId="{E7F1A700-7DDE-4BAD-8657-ADC99D3C4472}" dt="2021-03-25T15:44:06.817" v="1565"/>
        <pc:sldMkLst>
          <pc:docMk/>
          <pc:sldMk cId="2840121709" sldId="345"/>
        </pc:sldMkLst>
        <pc:spChg chg="del">
          <ac:chgData name="Vesa Juvonen" userId="c7243be1-99a3-4752-ab2a-0cf698cf8236" providerId="ADAL" clId="{E7F1A700-7DDE-4BAD-8657-ADC99D3C4472}" dt="2021-03-25T15:44:06.817" v="1565"/>
          <ac:spMkLst>
            <pc:docMk/>
            <pc:sldMk cId="2840121709" sldId="345"/>
            <ac:spMk id="8" creationId="{6DDA8CE9-E0A6-4FF2-823D-D08607606DC2}"/>
          </ac:spMkLst>
        </pc:spChg>
        <pc:spChg chg="del">
          <ac:chgData name="Vesa Juvonen" userId="c7243be1-99a3-4752-ab2a-0cf698cf8236" providerId="ADAL" clId="{E7F1A700-7DDE-4BAD-8657-ADC99D3C4472}" dt="2021-03-25T15:44:06.817" v="1565"/>
          <ac:spMkLst>
            <pc:docMk/>
            <pc:sldMk cId="2840121709" sldId="345"/>
            <ac:spMk id="10" creationId="{11195564-33B9-434B-9641-764F5905A56F}"/>
          </ac:spMkLst>
        </pc:spChg>
        <pc:grpChg chg="del">
          <ac:chgData name="Vesa Juvonen" userId="c7243be1-99a3-4752-ab2a-0cf698cf8236" providerId="ADAL" clId="{E7F1A700-7DDE-4BAD-8657-ADC99D3C4472}" dt="2021-03-25T15:44:06.817" v="1565"/>
          <ac:grpSpMkLst>
            <pc:docMk/>
            <pc:sldMk cId="2840121709" sldId="345"/>
            <ac:grpSpMk id="17" creationId="{1D18C537-E336-47C4-836B-C342A230F8F3}"/>
          </ac:grpSpMkLst>
        </pc:grpChg>
        <pc:grpChg chg="del">
          <ac:chgData name="Vesa Juvonen" userId="c7243be1-99a3-4752-ab2a-0cf698cf8236" providerId="ADAL" clId="{E7F1A700-7DDE-4BAD-8657-ADC99D3C4472}" dt="2021-03-25T15:44:06.817" v="1565"/>
          <ac:grpSpMkLst>
            <pc:docMk/>
            <pc:sldMk cId="2840121709" sldId="345"/>
            <ac:grpSpMk id="18" creationId="{5A1259D8-0C3A-4069-A22F-537BBBB61A9C}"/>
          </ac:grpSpMkLst>
        </pc:grpChg>
      </pc:sldChg>
      <pc:sldChg chg="delSp add setBg delDesignElem">
        <pc:chgData name="Vesa Juvonen" userId="c7243be1-99a3-4752-ab2a-0cf698cf8236" providerId="ADAL" clId="{E7F1A700-7DDE-4BAD-8657-ADC99D3C4472}" dt="2021-03-25T15:44:06.817" v="1565"/>
        <pc:sldMkLst>
          <pc:docMk/>
          <pc:sldMk cId="2902822800" sldId="346"/>
        </pc:sldMkLst>
        <pc:spChg chg="del">
          <ac:chgData name="Vesa Juvonen" userId="c7243be1-99a3-4752-ab2a-0cf698cf8236" providerId="ADAL" clId="{E7F1A700-7DDE-4BAD-8657-ADC99D3C4472}" dt="2021-03-25T15:44:06.817" v="1565"/>
          <ac:spMkLst>
            <pc:docMk/>
            <pc:sldMk cId="2902822800" sldId="346"/>
            <ac:spMk id="23" creationId="{D1942232-83D0-49E2-AF9B-1F97E3C1EF8E}"/>
          </ac:spMkLst>
        </pc:spChg>
        <pc:spChg chg="del">
          <ac:chgData name="Vesa Juvonen" userId="c7243be1-99a3-4752-ab2a-0cf698cf8236" providerId="ADAL" clId="{E7F1A700-7DDE-4BAD-8657-ADC99D3C4472}" dt="2021-03-25T15:44:06.817" v="1565"/>
          <ac:spMkLst>
            <pc:docMk/>
            <pc:sldMk cId="2902822800" sldId="346"/>
            <ac:spMk id="25" creationId="{E9E70D72-6E23-4015-A4A6-85C120C19167}"/>
          </ac:spMkLst>
        </pc:spChg>
        <pc:grpChg chg="del">
          <ac:chgData name="Vesa Juvonen" userId="c7243be1-99a3-4752-ab2a-0cf698cf8236" providerId="ADAL" clId="{E7F1A700-7DDE-4BAD-8657-ADC99D3C4472}" dt="2021-03-25T15:44:06.817" v="1565"/>
          <ac:grpSpMkLst>
            <pc:docMk/>
            <pc:sldMk cId="2902822800" sldId="346"/>
            <ac:grpSpMk id="40" creationId="{C28A977F-B603-4D81-B0FC-C8DE048A7931}"/>
          </ac:grpSpMkLst>
        </pc:grpChg>
        <pc:grpChg chg="del">
          <ac:chgData name="Vesa Juvonen" userId="c7243be1-99a3-4752-ab2a-0cf698cf8236" providerId="ADAL" clId="{E7F1A700-7DDE-4BAD-8657-ADC99D3C4472}" dt="2021-03-25T15:44:06.817" v="1565"/>
          <ac:grpSpMkLst>
            <pc:docMk/>
            <pc:sldMk cId="2902822800" sldId="346"/>
            <ac:grpSpMk id="45" creationId="{C78D9229-E61D-4FEE-8321-2F8B64A8CADF}"/>
          </ac:grpSpMkLst>
        </pc:grpChg>
      </pc:sldChg>
      <pc:sldChg chg="delSp add setBg delDesignElem">
        <pc:chgData name="Vesa Juvonen" userId="c7243be1-99a3-4752-ab2a-0cf698cf8236" providerId="ADAL" clId="{E7F1A700-7DDE-4BAD-8657-ADC99D3C4472}" dt="2021-03-25T15:44:06.817" v="1565"/>
        <pc:sldMkLst>
          <pc:docMk/>
          <pc:sldMk cId="1728327467" sldId="347"/>
        </pc:sldMkLst>
        <pc:spChg chg="del">
          <ac:chgData name="Vesa Juvonen" userId="c7243be1-99a3-4752-ab2a-0cf698cf8236" providerId="ADAL" clId="{E7F1A700-7DDE-4BAD-8657-ADC99D3C4472}" dt="2021-03-25T15:44:06.817" v="1565"/>
          <ac:spMkLst>
            <pc:docMk/>
            <pc:sldMk cId="1728327467" sldId="347"/>
            <ac:spMk id="16" creationId="{35555856-9970-4BC3-9AA9-6A917F53AFBD}"/>
          </ac:spMkLst>
        </pc:spChg>
        <pc:spChg chg="del">
          <ac:chgData name="Vesa Juvonen" userId="c7243be1-99a3-4752-ab2a-0cf698cf8236" providerId="ADAL" clId="{E7F1A700-7DDE-4BAD-8657-ADC99D3C4472}" dt="2021-03-25T15:44:06.817" v="1565"/>
          <ac:spMkLst>
            <pc:docMk/>
            <pc:sldMk cId="1728327467" sldId="347"/>
            <ac:spMk id="18" creationId="{13722DD7-BA73-4776-93A3-94491FEF7260}"/>
          </ac:spMkLst>
        </pc:spChg>
        <pc:picChg chg="del">
          <ac:chgData name="Vesa Juvonen" userId="c7243be1-99a3-4752-ab2a-0cf698cf8236" providerId="ADAL" clId="{E7F1A700-7DDE-4BAD-8657-ADC99D3C4472}" dt="2021-03-25T15:44:06.817" v="1565"/>
          <ac:picMkLst>
            <pc:docMk/>
            <pc:sldMk cId="1728327467" sldId="347"/>
            <ac:picMk id="17" creationId="{7F487851-BFAF-46D8-A1ED-50CAD6E46F59}"/>
          </ac:picMkLst>
        </pc:picChg>
      </pc:sldChg>
      <pc:sldChg chg="delSp modSp add mod setBg delDesignElem">
        <pc:chgData name="Vesa Juvonen" userId="c7243be1-99a3-4752-ab2a-0cf698cf8236" providerId="ADAL" clId="{E7F1A700-7DDE-4BAD-8657-ADC99D3C4472}" dt="2021-03-25T15:45:12" v="1573" actId="1076"/>
        <pc:sldMkLst>
          <pc:docMk/>
          <pc:sldMk cId="1976807916" sldId="349"/>
        </pc:sldMkLst>
        <pc:spChg chg="mod">
          <ac:chgData name="Vesa Juvonen" userId="c7243be1-99a3-4752-ab2a-0cf698cf8236" providerId="ADAL" clId="{E7F1A700-7DDE-4BAD-8657-ADC99D3C4472}" dt="2021-03-25T15:45:12" v="1573" actId="1076"/>
          <ac:spMkLst>
            <pc:docMk/>
            <pc:sldMk cId="1976807916" sldId="349"/>
            <ac:spMk id="31" creationId="{B7179F6F-11F1-47C2-8E78-9D13B2518FF5}"/>
          </ac:spMkLst>
        </pc:spChg>
        <pc:spChg chg="del">
          <ac:chgData name="Vesa Juvonen" userId="c7243be1-99a3-4752-ab2a-0cf698cf8236" providerId="ADAL" clId="{E7F1A700-7DDE-4BAD-8657-ADC99D3C4472}" dt="2021-03-25T15:44:06.817" v="1565"/>
          <ac:spMkLst>
            <pc:docMk/>
            <pc:sldMk cId="1976807916" sldId="349"/>
            <ac:spMk id="33" creationId="{D1942232-83D0-49E2-AF9B-1F97E3C1EF8E}"/>
          </ac:spMkLst>
        </pc:spChg>
        <pc:spChg chg="del">
          <ac:chgData name="Vesa Juvonen" userId="c7243be1-99a3-4752-ab2a-0cf698cf8236" providerId="ADAL" clId="{E7F1A700-7DDE-4BAD-8657-ADC99D3C4472}" dt="2021-03-25T15:44:06.817" v="1565"/>
          <ac:spMkLst>
            <pc:docMk/>
            <pc:sldMk cId="1976807916" sldId="349"/>
            <ac:spMk id="35" creationId="{E9E70D72-6E23-4015-A4A6-85C120C19167}"/>
          </ac:spMkLst>
        </pc:spChg>
        <pc:grpChg chg="del">
          <ac:chgData name="Vesa Juvonen" userId="c7243be1-99a3-4752-ab2a-0cf698cf8236" providerId="ADAL" clId="{E7F1A700-7DDE-4BAD-8657-ADC99D3C4472}" dt="2021-03-25T15:44:06.817" v="1565"/>
          <ac:grpSpMkLst>
            <pc:docMk/>
            <pc:sldMk cId="1976807916" sldId="349"/>
            <ac:grpSpMk id="37" creationId="{C28A977F-B603-4D81-B0FC-C8DE048A7931}"/>
          </ac:grpSpMkLst>
        </pc:grpChg>
        <pc:grpChg chg="del">
          <ac:chgData name="Vesa Juvonen" userId="c7243be1-99a3-4752-ab2a-0cf698cf8236" providerId="ADAL" clId="{E7F1A700-7DDE-4BAD-8657-ADC99D3C4472}" dt="2021-03-25T15:44:06.817" v="1565"/>
          <ac:grpSpMkLst>
            <pc:docMk/>
            <pc:sldMk cId="1976807916" sldId="349"/>
            <ac:grpSpMk id="43" creationId="{C78D9229-E61D-4FEE-8321-2F8B64A8CADF}"/>
          </ac:grpSpMkLst>
        </pc:grpChg>
      </pc:sldChg>
      <pc:sldChg chg="modSp mod">
        <pc:chgData name="Vesa Juvonen" userId="c7243be1-99a3-4752-ab2a-0cf698cf8236" providerId="ADAL" clId="{E7F1A700-7DDE-4BAD-8657-ADC99D3C4472}" dt="2021-03-25T06:12:52.779" v="715" actId="20577"/>
        <pc:sldMkLst>
          <pc:docMk/>
          <pc:sldMk cId="287163252" sldId="1567"/>
        </pc:sldMkLst>
        <pc:spChg chg="mod">
          <ac:chgData name="Vesa Juvonen" userId="c7243be1-99a3-4752-ab2a-0cf698cf8236" providerId="ADAL" clId="{E7F1A700-7DDE-4BAD-8657-ADC99D3C4472}" dt="2021-03-25T06:12:52.779" v="715" actId="20577"/>
          <ac:spMkLst>
            <pc:docMk/>
            <pc:sldMk cId="287163252" sldId="1567"/>
            <ac:spMk id="8" creationId="{00000000-0000-0000-0000-000000000000}"/>
          </ac:spMkLst>
        </pc:spChg>
      </pc:sldChg>
      <pc:sldChg chg="addSp mod">
        <pc:chgData name="Vesa Juvonen" userId="c7243be1-99a3-4752-ab2a-0cf698cf8236" providerId="ADAL" clId="{E7F1A700-7DDE-4BAD-8657-ADC99D3C4472}" dt="2021-03-23T09:16:07.891" v="21" actId="22"/>
        <pc:sldMkLst>
          <pc:docMk/>
          <pc:sldMk cId="2877399898" sldId="1623"/>
        </pc:sldMkLst>
        <pc:spChg chg="add">
          <ac:chgData name="Vesa Juvonen" userId="c7243be1-99a3-4752-ab2a-0cf698cf8236" providerId="ADAL" clId="{E7F1A700-7DDE-4BAD-8657-ADC99D3C4472}" dt="2021-03-23T09:16:07.891" v="21" actId="22"/>
          <ac:spMkLst>
            <pc:docMk/>
            <pc:sldMk cId="2877399898" sldId="1623"/>
            <ac:spMk id="20" creationId="{210A59E5-8030-4CEB-A875-3B9995641A9D}"/>
          </ac:spMkLst>
        </pc:spChg>
      </pc:sldChg>
      <pc:sldChg chg="addSp mod">
        <pc:chgData name="Vesa Juvonen" userId="c7243be1-99a3-4752-ab2a-0cf698cf8236" providerId="ADAL" clId="{E7F1A700-7DDE-4BAD-8657-ADC99D3C4472}" dt="2021-03-23T09:16:09.516" v="22" actId="22"/>
        <pc:sldMkLst>
          <pc:docMk/>
          <pc:sldMk cId="2253365439" sldId="1642"/>
        </pc:sldMkLst>
        <pc:spChg chg="add">
          <ac:chgData name="Vesa Juvonen" userId="c7243be1-99a3-4752-ab2a-0cf698cf8236" providerId="ADAL" clId="{E7F1A700-7DDE-4BAD-8657-ADC99D3C4472}" dt="2021-03-23T09:16:09.516" v="22" actId="22"/>
          <ac:spMkLst>
            <pc:docMk/>
            <pc:sldMk cId="2253365439" sldId="1642"/>
            <ac:spMk id="4" creationId="{B1BE31F6-381E-4CD9-8D0A-6EBD21AC857F}"/>
          </ac:spMkLst>
        </pc:spChg>
      </pc:sldChg>
      <pc:sldChg chg="addSp delSp modSp add del mod">
        <pc:chgData name="Vesa Juvonen" userId="c7243be1-99a3-4752-ab2a-0cf698cf8236" providerId="ADAL" clId="{E7F1A700-7DDE-4BAD-8657-ADC99D3C4472}" dt="2021-03-24T19:00:24.857" v="702" actId="1076"/>
        <pc:sldMkLst>
          <pc:docMk/>
          <pc:sldMk cId="10702720" sldId="2079"/>
        </pc:sldMkLst>
        <pc:spChg chg="mod">
          <ac:chgData name="Vesa Juvonen" userId="c7243be1-99a3-4752-ab2a-0cf698cf8236" providerId="ADAL" clId="{E7F1A700-7DDE-4BAD-8657-ADC99D3C4472}" dt="2021-03-24T18:57:13.323" v="676" actId="113"/>
          <ac:spMkLst>
            <pc:docMk/>
            <pc:sldMk cId="10702720" sldId="2079"/>
            <ac:spMk id="8" creationId="{00000000-0000-0000-0000-000000000000}"/>
          </ac:spMkLst>
        </pc:spChg>
        <pc:picChg chg="add del mod">
          <ac:chgData name="Vesa Juvonen" userId="c7243be1-99a3-4752-ab2a-0cf698cf8236" providerId="ADAL" clId="{E7F1A700-7DDE-4BAD-8657-ADC99D3C4472}" dt="2021-03-24T18:57:19.258" v="677" actId="478"/>
          <ac:picMkLst>
            <pc:docMk/>
            <pc:sldMk cId="10702720" sldId="2079"/>
            <ac:picMk id="2" creationId="{0F4590A9-56B9-4D27-B6CA-81A4E5F0777E}"/>
          </ac:picMkLst>
        </pc:picChg>
        <pc:picChg chg="add mod">
          <ac:chgData name="Vesa Juvonen" userId="c7243be1-99a3-4752-ab2a-0cf698cf8236" providerId="ADAL" clId="{E7F1A700-7DDE-4BAD-8657-ADC99D3C4472}" dt="2021-03-24T19:00:24.857" v="702" actId="1076"/>
          <ac:picMkLst>
            <pc:docMk/>
            <pc:sldMk cId="10702720" sldId="2079"/>
            <ac:picMk id="2" creationId="{8217BDA2-630E-431E-99B5-F5CCF0394A91}"/>
          </ac:picMkLst>
        </pc:picChg>
        <pc:picChg chg="del">
          <ac:chgData name="Vesa Juvonen" userId="c7243be1-99a3-4752-ab2a-0cf698cf8236" providerId="ADAL" clId="{E7F1A700-7DDE-4BAD-8657-ADC99D3C4472}" dt="2021-03-23T09:15:36.871" v="0" actId="478"/>
          <ac:picMkLst>
            <pc:docMk/>
            <pc:sldMk cId="10702720" sldId="2079"/>
            <ac:picMk id="4" creationId="{91452894-6F04-410E-8EAD-CF82048E0E79}"/>
          </ac:picMkLst>
        </pc:picChg>
        <pc:picChg chg="del">
          <ac:chgData name="Vesa Juvonen" userId="c7243be1-99a3-4752-ab2a-0cf698cf8236" providerId="ADAL" clId="{E7F1A700-7DDE-4BAD-8657-ADC99D3C4472}" dt="2021-03-23T09:15:36.871" v="0" actId="478"/>
          <ac:picMkLst>
            <pc:docMk/>
            <pc:sldMk cId="10702720" sldId="2079"/>
            <ac:picMk id="6" creationId="{502FAF73-7F7F-4340-A175-7B148B050164}"/>
          </ac:picMkLst>
        </pc:picChg>
        <pc:picChg chg="del">
          <ac:chgData name="Vesa Juvonen" userId="c7243be1-99a3-4752-ab2a-0cf698cf8236" providerId="ADAL" clId="{E7F1A700-7DDE-4BAD-8657-ADC99D3C4472}" dt="2021-03-23T09:15:36.871" v="0" actId="478"/>
          <ac:picMkLst>
            <pc:docMk/>
            <pc:sldMk cId="10702720" sldId="2079"/>
            <ac:picMk id="9" creationId="{790CD849-E0D4-43F1-93BE-CE315EF6DE40}"/>
          </ac:picMkLst>
        </pc:picChg>
        <pc:picChg chg="add mod">
          <ac:chgData name="Vesa Juvonen" userId="c7243be1-99a3-4752-ab2a-0cf698cf8236" providerId="ADAL" clId="{E7F1A700-7DDE-4BAD-8657-ADC99D3C4472}" dt="2021-03-24T19:00:24.857" v="702" actId="1076"/>
          <ac:picMkLst>
            <pc:docMk/>
            <pc:sldMk cId="10702720" sldId="2079"/>
            <ac:picMk id="11" creationId="{9D84FA79-3D16-49AB-9DD9-7479C1B5C089}"/>
          </ac:picMkLst>
        </pc:picChg>
        <pc:picChg chg="add mod">
          <ac:chgData name="Vesa Juvonen" userId="c7243be1-99a3-4752-ab2a-0cf698cf8236" providerId="ADAL" clId="{E7F1A700-7DDE-4BAD-8657-ADC99D3C4472}" dt="2021-03-24T19:00:24.857" v="702" actId="1076"/>
          <ac:picMkLst>
            <pc:docMk/>
            <pc:sldMk cId="10702720" sldId="2079"/>
            <ac:picMk id="13" creationId="{62453303-C918-4EAB-8D85-9BA92DCF2A91}"/>
          </ac:picMkLst>
        </pc:picChg>
        <pc:picChg chg="mod">
          <ac:chgData name="Vesa Juvonen" userId="c7243be1-99a3-4752-ab2a-0cf698cf8236" providerId="ADAL" clId="{E7F1A700-7DDE-4BAD-8657-ADC99D3C4472}" dt="2021-03-24T19:00:24.857" v="702" actId="1076"/>
          <ac:picMkLst>
            <pc:docMk/>
            <pc:sldMk cId="10702720" sldId="2079"/>
            <ac:picMk id="1026" creationId="{2EF9118F-C222-407A-B9FB-CF2CE51DECEF}"/>
          </ac:picMkLst>
        </pc:picChg>
        <pc:picChg chg="del">
          <ac:chgData name="Vesa Juvonen" userId="c7243be1-99a3-4752-ab2a-0cf698cf8236" providerId="ADAL" clId="{E7F1A700-7DDE-4BAD-8657-ADC99D3C4472}" dt="2021-03-23T09:15:36.871" v="0" actId="478"/>
          <ac:picMkLst>
            <pc:docMk/>
            <pc:sldMk cId="10702720" sldId="2079"/>
            <ac:picMk id="3074" creationId="{9A1C0154-036A-4553-9669-D7059A4627FC}"/>
          </ac:picMkLst>
        </pc:picChg>
      </pc:sldChg>
      <pc:sldChg chg="addSp">
        <pc:chgData name="Vesa Juvonen" userId="c7243be1-99a3-4752-ab2a-0cf698cf8236" providerId="ADAL" clId="{E7F1A700-7DDE-4BAD-8657-ADC99D3C4472}" dt="2021-03-24T18:58:01.555" v="678"/>
        <pc:sldMkLst>
          <pc:docMk/>
          <pc:sldMk cId="673226606" sldId="2079"/>
        </pc:sldMkLst>
        <pc:picChg chg="add">
          <ac:chgData name="Vesa Juvonen" userId="c7243be1-99a3-4752-ab2a-0cf698cf8236" providerId="ADAL" clId="{E7F1A700-7DDE-4BAD-8657-ADC99D3C4472}" dt="2021-03-24T18:58:01.555" v="678"/>
          <ac:picMkLst>
            <pc:docMk/>
            <pc:sldMk cId="673226606" sldId="2079"/>
            <ac:picMk id="1026" creationId="{2EF9118F-C222-407A-B9FB-CF2CE51DECEF}"/>
          </ac:picMkLst>
        </pc:picChg>
      </pc:sldChg>
      <pc:sldChg chg="addSp mod">
        <pc:chgData name="Vesa Juvonen" userId="c7243be1-99a3-4752-ab2a-0cf698cf8236" providerId="ADAL" clId="{E7F1A700-7DDE-4BAD-8657-ADC99D3C4472}" dt="2021-03-23T09:16:11.403" v="23" actId="22"/>
        <pc:sldMkLst>
          <pc:docMk/>
          <pc:sldMk cId="4037611923" sldId="3334"/>
        </pc:sldMkLst>
        <pc:spChg chg="add">
          <ac:chgData name="Vesa Juvonen" userId="c7243be1-99a3-4752-ab2a-0cf698cf8236" providerId="ADAL" clId="{E7F1A700-7DDE-4BAD-8657-ADC99D3C4472}" dt="2021-03-23T09:16:11.403" v="23" actId="22"/>
          <ac:spMkLst>
            <pc:docMk/>
            <pc:sldMk cId="4037611923" sldId="3334"/>
            <ac:spMk id="4" creationId="{1919177C-9AD3-4AB8-ACC2-C09E66259246}"/>
          </ac:spMkLst>
        </pc:spChg>
      </pc:sldChg>
      <pc:sldChg chg="addSp mod">
        <pc:chgData name="Vesa Juvonen" userId="c7243be1-99a3-4752-ab2a-0cf698cf8236" providerId="ADAL" clId="{E7F1A700-7DDE-4BAD-8657-ADC99D3C4472}" dt="2021-03-23T09:16:13.467" v="24" actId="22"/>
        <pc:sldMkLst>
          <pc:docMk/>
          <pc:sldMk cId="1805818155" sldId="3338"/>
        </pc:sldMkLst>
        <pc:spChg chg="add">
          <ac:chgData name="Vesa Juvonen" userId="c7243be1-99a3-4752-ab2a-0cf698cf8236" providerId="ADAL" clId="{E7F1A700-7DDE-4BAD-8657-ADC99D3C4472}" dt="2021-03-23T09:16:13.467" v="24" actId="22"/>
          <ac:spMkLst>
            <pc:docMk/>
            <pc:sldMk cId="1805818155" sldId="3338"/>
            <ac:spMk id="19" creationId="{A4CA4EB8-E1A7-4322-954E-DE24F44DD5E8}"/>
          </ac:spMkLst>
        </pc:spChg>
      </pc:sldChg>
      <pc:sldChg chg="addSp delSp modSp add del mod">
        <pc:chgData name="Vesa Juvonen" userId="c7243be1-99a3-4752-ab2a-0cf698cf8236" providerId="ADAL" clId="{E7F1A700-7DDE-4BAD-8657-ADC99D3C4472}" dt="2021-03-24T19:00:47.809" v="709" actId="164"/>
        <pc:sldMkLst>
          <pc:docMk/>
          <pc:sldMk cId="778883926" sldId="2076136264"/>
        </pc:sldMkLst>
        <pc:spChg chg="mod">
          <ac:chgData name="Vesa Juvonen" userId="c7243be1-99a3-4752-ab2a-0cf698cf8236" providerId="ADAL" clId="{E7F1A700-7DDE-4BAD-8657-ADC99D3C4472}" dt="2021-03-24T18:56:51.579" v="673" actId="108"/>
          <ac:spMkLst>
            <pc:docMk/>
            <pc:sldMk cId="778883926" sldId="2076136264"/>
            <ac:spMk id="14" creationId="{953584C8-8734-42EA-AD16-6AA2B405D249}"/>
          </ac:spMkLst>
        </pc:spChg>
        <pc:grpChg chg="add">
          <ac:chgData name="Vesa Juvonen" userId="c7243be1-99a3-4752-ab2a-0cf698cf8236" providerId="ADAL" clId="{E7F1A700-7DDE-4BAD-8657-ADC99D3C4472}" dt="2021-03-24T19:00:47.809" v="709" actId="164"/>
          <ac:grpSpMkLst>
            <pc:docMk/>
            <pc:sldMk cId="778883926" sldId="2076136264"/>
            <ac:grpSpMk id="5" creationId="{7A361181-D956-49E8-8DF1-E05AC9FDF064}"/>
          </ac:grpSpMkLst>
        </pc:grpChg>
        <pc:picChg chg="del">
          <ac:chgData name="Vesa Juvonen" userId="c7243be1-99a3-4752-ab2a-0cf698cf8236" providerId="ADAL" clId="{E7F1A700-7DDE-4BAD-8657-ADC99D3C4472}" dt="2021-03-23T09:16:22.830" v="27" actId="478"/>
          <ac:picMkLst>
            <pc:docMk/>
            <pc:sldMk cId="778883926" sldId="2076136264"/>
            <ac:picMk id="3" creationId="{D6449C32-EA2D-478C-BA1A-1E7C82296C5C}"/>
          </ac:picMkLst>
        </pc:picChg>
        <pc:picChg chg="add mod">
          <ac:chgData name="Vesa Juvonen" userId="c7243be1-99a3-4752-ab2a-0cf698cf8236" providerId="ADAL" clId="{E7F1A700-7DDE-4BAD-8657-ADC99D3C4472}" dt="2021-03-24T19:00:43.535" v="708" actId="1076"/>
          <ac:picMkLst>
            <pc:docMk/>
            <pc:sldMk cId="778883926" sldId="2076136264"/>
            <ac:picMk id="3" creationId="{EE989EEB-93AA-4B83-ADFD-AAFDEECF2136}"/>
          </ac:picMkLst>
        </pc:picChg>
        <pc:picChg chg="add mod">
          <ac:chgData name="Vesa Juvonen" userId="c7243be1-99a3-4752-ab2a-0cf698cf8236" providerId="ADAL" clId="{E7F1A700-7DDE-4BAD-8657-ADC99D3C4472}" dt="2021-03-24T19:00:41.077" v="707" actId="1076"/>
          <ac:picMkLst>
            <pc:docMk/>
            <pc:sldMk cId="778883926" sldId="2076136264"/>
            <ac:picMk id="4" creationId="{DD27174E-D4F9-4851-A0CB-833612CD90C8}"/>
          </ac:picMkLst>
        </pc:picChg>
        <pc:picChg chg="del">
          <ac:chgData name="Vesa Juvonen" userId="c7243be1-99a3-4752-ab2a-0cf698cf8236" providerId="ADAL" clId="{E7F1A700-7DDE-4BAD-8657-ADC99D3C4472}" dt="2021-03-23T09:16:22.830" v="27" actId="478"/>
          <ac:picMkLst>
            <pc:docMk/>
            <pc:sldMk cId="778883926" sldId="2076136264"/>
            <ac:picMk id="6" creationId="{8D536B47-9693-4DAE-937F-11ADB2D96696}"/>
          </ac:picMkLst>
        </pc:picChg>
        <pc:picChg chg="del">
          <ac:chgData name="Vesa Juvonen" userId="c7243be1-99a3-4752-ab2a-0cf698cf8236" providerId="ADAL" clId="{E7F1A700-7DDE-4BAD-8657-ADC99D3C4472}" dt="2021-03-23T09:16:22.830" v="27" actId="478"/>
          <ac:picMkLst>
            <pc:docMk/>
            <pc:sldMk cId="778883926" sldId="2076136264"/>
            <ac:picMk id="7" creationId="{1978DC00-4BCD-4A86-965D-DCB008A70277}"/>
          </ac:picMkLst>
        </pc:picChg>
        <pc:picChg chg="del">
          <ac:chgData name="Vesa Juvonen" userId="c7243be1-99a3-4752-ab2a-0cf698cf8236" providerId="ADAL" clId="{E7F1A700-7DDE-4BAD-8657-ADC99D3C4472}" dt="2021-03-23T09:16:22.830" v="27" actId="478"/>
          <ac:picMkLst>
            <pc:docMk/>
            <pc:sldMk cId="778883926" sldId="2076136264"/>
            <ac:picMk id="8" creationId="{DD9D727A-84AB-4B7F-B8C2-BCBBE546D491}"/>
          </ac:picMkLst>
        </pc:picChg>
        <pc:picChg chg="del mod">
          <ac:chgData name="Vesa Juvonen" userId="c7243be1-99a3-4752-ab2a-0cf698cf8236" providerId="ADAL" clId="{E7F1A700-7DDE-4BAD-8657-ADC99D3C4472}" dt="2021-03-24T18:57:00.050" v="674" actId="478"/>
          <ac:picMkLst>
            <pc:docMk/>
            <pc:sldMk cId="778883926" sldId="2076136264"/>
            <ac:picMk id="1026" creationId="{735CAC89-1977-49AB-BE97-0BF70F1F88EA}"/>
          </ac:picMkLst>
        </pc:picChg>
        <pc:picChg chg="mod">
          <ac:chgData name="Vesa Juvonen" userId="c7243be1-99a3-4752-ab2a-0cf698cf8236" providerId="ADAL" clId="{E7F1A700-7DDE-4BAD-8657-ADC99D3C4472}" dt="2021-03-23T09:24:04.711" v="489" actId="1076"/>
          <ac:picMkLst>
            <pc:docMk/>
            <pc:sldMk cId="778883926" sldId="2076136264"/>
            <ac:picMk id="2050" creationId="{C69CDD5D-527F-44D8-BCE7-C712F7D7FBAC}"/>
          </ac:picMkLst>
        </pc:picChg>
        <pc:picChg chg="mod">
          <ac:chgData name="Vesa Juvonen" userId="c7243be1-99a3-4752-ab2a-0cf698cf8236" providerId="ADAL" clId="{E7F1A700-7DDE-4BAD-8657-ADC99D3C4472}" dt="2021-03-23T09:24:02.629" v="488" actId="1076"/>
          <ac:picMkLst>
            <pc:docMk/>
            <pc:sldMk cId="778883926" sldId="2076136264"/>
            <ac:picMk id="3074" creationId="{0C5A4A85-761A-462F-9399-0FF4BF19E1D2}"/>
          </ac:picMkLst>
        </pc:picChg>
      </pc:sldChg>
      <pc:sldChg chg="addSp">
        <pc:chgData name="Vesa Juvonen" userId="c7243be1-99a3-4752-ab2a-0cf698cf8236" providerId="ADAL" clId="{E7F1A700-7DDE-4BAD-8657-ADC99D3C4472}" dt="2021-03-23T09:23:23.431" v="474"/>
        <pc:sldMkLst>
          <pc:docMk/>
          <pc:sldMk cId="2366326397" sldId="2076136264"/>
        </pc:sldMkLst>
        <pc:picChg chg="add">
          <ac:chgData name="Vesa Juvonen" userId="c7243be1-99a3-4752-ab2a-0cf698cf8236" providerId="ADAL" clId="{E7F1A700-7DDE-4BAD-8657-ADC99D3C4472}" dt="2021-03-23T09:23:23.431" v="474"/>
          <ac:picMkLst>
            <pc:docMk/>
            <pc:sldMk cId="2366326397" sldId="2076136264"/>
            <ac:picMk id="2050" creationId="{C69CDD5D-527F-44D8-BCE7-C712F7D7FBAC}"/>
          </ac:picMkLst>
        </pc:picChg>
      </pc:sldChg>
      <pc:sldChg chg="addSp">
        <pc:chgData name="Vesa Juvonen" userId="c7243be1-99a3-4752-ab2a-0cf698cf8236" providerId="ADAL" clId="{E7F1A700-7DDE-4BAD-8657-ADC99D3C4472}" dt="2021-03-23T09:23:53.147" v="481"/>
        <pc:sldMkLst>
          <pc:docMk/>
          <pc:sldMk cId="3000667167" sldId="2076136264"/>
        </pc:sldMkLst>
        <pc:picChg chg="add">
          <ac:chgData name="Vesa Juvonen" userId="c7243be1-99a3-4752-ab2a-0cf698cf8236" providerId="ADAL" clId="{E7F1A700-7DDE-4BAD-8657-ADC99D3C4472}" dt="2021-03-23T09:23:53.147" v="481"/>
          <ac:picMkLst>
            <pc:docMk/>
            <pc:sldMk cId="3000667167" sldId="2076136264"/>
            <ac:picMk id="3074" creationId="{0C5A4A85-761A-462F-9399-0FF4BF19E1D2}"/>
          </ac:picMkLst>
        </pc:picChg>
      </pc:sldChg>
      <pc:sldChg chg="addSp">
        <pc:chgData name="Vesa Juvonen" userId="c7243be1-99a3-4752-ab2a-0cf698cf8236" providerId="ADAL" clId="{E7F1A700-7DDE-4BAD-8657-ADC99D3C4472}" dt="2021-03-23T09:22:44.823" v="464"/>
        <pc:sldMkLst>
          <pc:docMk/>
          <pc:sldMk cId="3284057158" sldId="2076136264"/>
        </pc:sldMkLst>
        <pc:picChg chg="add">
          <ac:chgData name="Vesa Juvonen" userId="c7243be1-99a3-4752-ab2a-0cf698cf8236" providerId="ADAL" clId="{E7F1A700-7DDE-4BAD-8657-ADC99D3C4472}" dt="2021-03-23T09:22:44.823" v="464"/>
          <ac:picMkLst>
            <pc:docMk/>
            <pc:sldMk cId="3284057158" sldId="2076136264"/>
            <ac:picMk id="1026" creationId="{735CAC89-1977-49AB-BE97-0BF70F1F88EA}"/>
          </ac:picMkLst>
        </pc:picChg>
      </pc:sldChg>
      <pc:sldChg chg="addSp mod">
        <pc:chgData name="Vesa Juvonen" userId="c7243be1-99a3-4752-ab2a-0cf698cf8236" providerId="ADAL" clId="{E7F1A700-7DDE-4BAD-8657-ADC99D3C4472}" dt="2021-03-23T09:16:15.291" v="25" actId="22"/>
        <pc:sldMkLst>
          <pc:docMk/>
          <pc:sldMk cId="2925091645" sldId="2076136308"/>
        </pc:sldMkLst>
        <pc:spChg chg="add">
          <ac:chgData name="Vesa Juvonen" userId="c7243be1-99a3-4752-ab2a-0cf698cf8236" providerId="ADAL" clId="{E7F1A700-7DDE-4BAD-8657-ADC99D3C4472}" dt="2021-03-23T09:16:15.291" v="25" actId="22"/>
          <ac:spMkLst>
            <pc:docMk/>
            <pc:sldMk cId="2925091645" sldId="2076136308"/>
            <ac:spMk id="5" creationId="{337C22CD-037D-42EB-8FE2-1B63F56083DC}"/>
          </ac:spMkLst>
        </pc:spChg>
      </pc:sldChg>
      <pc:sldChg chg="addSp modSp mod">
        <pc:chgData name="Vesa Juvonen" userId="c7243be1-99a3-4752-ab2a-0cf698cf8236" providerId="ADAL" clId="{E7F1A700-7DDE-4BAD-8657-ADC99D3C4472}" dt="2021-03-23T09:15:57.716" v="18" actId="120"/>
        <pc:sldMkLst>
          <pc:docMk/>
          <pc:sldMk cId="357588276" sldId="2076136388"/>
        </pc:sldMkLst>
        <pc:spChg chg="add mod">
          <ac:chgData name="Vesa Juvonen" userId="c7243be1-99a3-4752-ab2a-0cf698cf8236" providerId="ADAL" clId="{E7F1A700-7DDE-4BAD-8657-ADC99D3C4472}" dt="2021-03-23T09:15:57.716" v="18" actId="120"/>
          <ac:spMkLst>
            <pc:docMk/>
            <pc:sldMk cId="357588276" sldId="2076136388"/>
            <ac:spMk id="2" creationId="{D1080727-CE6C-43A9-98AB-5CAF9BCE5911}"/>
          </ac:spMkLst>
        </pc:spChg>
      </pc:sldChg>
      <pc:sldChg chg="addSp modSp mod">
        <pc:chgData name="Vesa Juvonen" userId="c7243be1-99a3-4752-ab2a-0cf698cf8236" providerId="ADAL" clId="{E7F1A700-7DDE-4BAD-8657-ADC99D3C4472}" dt="2021-03-24T18:25:04.184" v="548" actId="1076"/>
        <pc:sldMkLst>
          <pc:docMk/>
          <pc:sldMk cId="1795682602" sldId="2076136389"/>
        </pc:sldMkLst>
        <pc:spChg chg="add mod">
          <ac:chgData name="Vesa Juvonen" userId="c7243be1-99a3-4752-ab2a-0cf698cf8236" providerId="ADAL" clId="{E7F1A700-7DDE-4BAD-8657-ADC99D3C4472}" dt="2021-03-24T18:25:04.184" v="548" actId="1076"/>
          <ac:spMkLst>
            <pc:docMk/>
            <pc:sldMk cId="1795682602" sldId="2076136389"/>
            <ac:spMk id="6" creationId="{D89A181B-5310-4CE3-81A7-AE751830254B}"/>
          </ac:spMkLst>
        </pc:spChg>
      </pc:sldChg>
      <pc:sldChg chg="addSp mod">
        <pc:chgData name="Vesa Juvonen" userId="c7243be1-99a3-4752-ab2a-0cf698cf8236" providerId="ADAL" clId="{E7F1A700-7DDE-4BAD-8657-ADC99D3C4472}" dt="2021-03-23T09:16:17.173" v="26" actId="22"/>
        <pc:sldMkLst>
          <pc:docMk/>
          <pc:sldMk cId="1154834655" sldId="2076136390"/>
        </pc:sldMkLst>
        <pc:spChg chg="add">
          <ac:chgData name="Vesa Juvonen" userId="c7243be1-99a3-4752-ab2a-0cf698cf8236" providerId="ADAL" clId="{E7F1A700-7DDE-4BAD-8657-ADC99D3C4472}" dt="2021-03-23T09:16:17.173" v="26" actId="22"/>
          <ac:spMkLst>
            <pc:docMk/>
            <pc:sldMk cId="1154834655" sldId="2076136390"/>
            <ac:spMk id="4" creationId="{BCC8F92E-BF99-4216-886D-6F1B2DB4A887}"/>
          </ac:spMkLst>
        </pc:spChg>
      </pc:sldChg>
      <pc:sldChg chg="addSp delSp add del mod ord">
        <pc:chgData name="Vesa Juvonen" userId="c7243be1-99a3-4752-ab2a-0cf698cf8236" providerId="ADAL" clId="{E7F1A700-7DDE-4BAD-8657-ADC99D3C4472}" dt="2021-03-25T12:49:54.779" v="719" actId="2696"/>
        <pc:sldMkLst>
          <pc:docMk/>
          <pc:sldMk cId="3867987761" sldId="2076137533"/>
        </pc:sldMkLst>
        <pc:spChg chg="add del">
          <ac:chgData name="Vesa Juvonen" userId="c7243be1-99a3-4752-ab2a-0cf698cf8236" providerId="ADAL" clId="{E7F1A700-7DDE-4BAD-8657-ADC99D3C4472}" dt="2021-03-24T18:26:10.834" v="549" actId="478"/>
          <ac:spMkLst>
            <pc:docMk/>
            <pc:sldMk cId="3867987761" sldId="2076137533"/>
            <ac:spMk id="2" creationId="{82212A4A-F397-4F00-B48E-90A8CB653BD5}"/>
          </ac:spMkLst>
        </pc:spChg>
      </pc:sldChg>
      <pc:sldChg chg="modSp add mod">
        <pc:chgData name="Vesa Juvonen" userId="c7243be1-99a3-4752-ab2a-0cf698cf8236" providerId="ADAL" clId="{E7F1A700-7DDE-4BAD-8657-ADC99D3C4472}" dt="2021-03-25T12:59:27.968" v="1550" actId="20577"/>
        <pc:sldMkLst>
          <pc:docMk/>
          <pc:sldMk cId="724765918" sldId="2076137577"/>
        </pc:sldMkLst>
        <pc:spChg chg="mod">
          <ac:chgData name="Vesa Juvonen" userId="c7243be1-99a3-4752-ab2a-0cf698cf8236" providerId="ADAL" clId="{E7F1A700-7DDE-4BAD-8657-ADC99D3C4472}" dt="2021-03-25T12:59:12.240" v="1527" actId="20577"/>
          <ac:spMkLst>
            <pc:docMk/>
            <pc:sldMk cId="724765918" sldId="2076137577"/>
            <ac:spMk id="2" creationId="{00000000-0000-0000-0000-000000000000}"/>
          </ac:spMkLst>
        </pc:spChg>
        <pc:spChg chg="mod">
          <ac:chgData name="Vesa Juvonen" userId="c7243be1-99a3-4752-ab2a-0cf698cf8236" providerId="ADAL" clId="{E7F1A700-7DDE-4BAD-8657-ADC99D3C4472}" dt="2021-03-25T12:59:27.968" v="1550" actId="20577"/>
          <ac:spMkLst>
            <pc:docMk/>
            <pc:sldMk cId="724765918" sldId="2076137577"/>
            <ac:spMk id="3" creationId="{00000000-0000-0000-0000-000000000000}"/>
          </ac:spMkLst>
        </pc:spChg>
      </pc:sldChg>
      <pc:sldChg chg="addSp delSp modSp new mod">
        <pc:chgData name="Vesa Juvonen" userId="c7243be1-99a3-4752-ab2a-0cf698cf8236" providerId="ADAL" clId="{E7F1A700-7DDE-4BAD-8657-ADC99D3C4472}" dt="2021-03-25T13:44:48.486" v="1555" actId="27614"/>
        <pc:sldMkLst>
          <pc:docMk/>
          <pc:sldMk cId="465202636" sldId="2076137578"/>
        </pc:sldMkLst>
        <pc:spChg chg="add del">
          <ac:chgData name="Vesa Juvonen" userId="c7243be1-99a3-4752-ab2a-0cf698cf8236" providerId="ADAL" clId="{E7F1A700-7DDE-4BAD-8657-ADC99D3C4472}" dt="2021-03-25T13:44:38.386" v="1553" actId="22"/>
          <ac:spMkLst>
            <pc:docMk/>
            <pc:sldMk cId="465202636" sldId="2076137578"/>
            <ac:spMk id="3" creationId="{4316ED21-AED8-49FD-BCDD-C3EE80FEECCF}"/>
          </ac:spMkLst>
        </pc:spChg>
        <pc:picChg chg="add mod">
          <ac:chgData name="Vesa Juvonen" userId="c7243be1-99a3-4752-ab2a-0cf698cf8236" providerId="ADAL" clId="{E7F1A700-7DDE-4BAD-8657-ADC99D3C4472}" dt="2021-03-25T13:44:48.486" v="1555" actId="27614"/>
          <ac:picMkLst>
            <pc:docMk/>
            <pc:sldMk cId="465202636" sldId="2076137578"/>
            <ac:picMk id="5" creationId="{2B00045E-C4F5-4F3F-9FC8-675141E2B7BB}"/>
          </ac:picMkLst>
        </pc:picChg>
      </pc:sldChg>
      <pc:sldChg chg="modSp add del mod">
        <pc:chgData name="Vesa Juvonen" userId="c7243be1-99a3-4752-ab2a-0cf698cf8236" providerId="ADAL" clId="{E7F1A700-7DDE-4BAD-8657-ADC99D3C4472}" dt="2021-03-24T19:00:30.883" v="703" actId="47"/>
        <pc:sldMkLst>
          <pc:docMk/>
          <pc:sldMk cId="580279390" sldId="2076137579"/>
        </pc:sldMkLst>
        <pc:spChg chg="mod">
          <ac:chgData name="Vesa Juvonen" userId="c7243be1-99a3-4752-ab2a-0cf698cf8236" providerId="ADAL" clId="{E7F1A700-7DDE-4BAD-8657-ADC99D3C4472}" dt="2021-03-23T09:38:25.823" v="547" actId="207"/>
          <ac:spMkLst>
            <pc:docMk/>
            <pc:sldMk cId="580279390" sldId="2076137579"/>
            <ac:spMk id="18" creationId="{E5183C7A-C387-45C5-B839-7BB228B4091B}"/>
          </ac:spMkLst>
        </pc:spChg>
      </pc:sldChg>
      <pc:sldMasterChg chg="modSldLayout">
        <pc:chgData name="Vesa Juvonen" userId="c7243be1-99a3-4752-ab2a-0cf698cf8236" providerId="ADAL" clId="{E7F1A700-7DDE-4BAD-8657-ADC99D3C4472}" dt="2021-03-25T15:45:36.018" v="1576" actId="6549"/>
        <pc:sldMasterMkLst>
          <pc:docMk/>
          <pc:sldMasterMk cId="3588427678" sldId="2147484229"/>
        </pc:sldMasterMkLst>
        <pc:sldLayoutChg chg="delSp modSp mod">
          <pc:chgData name="Vesa Juvonen" userId="c7243be1-99a3-4752-ab2a-0cf698cf8236" providerId="ADAL" clId="{E7F1A700-7DDE-4BAD-8657-ADC99D3C4472}" dt="2021-03-25T15:45:36.018" v="1576" actId="6549"/>
          <pc:sldLayoutMkLst>
            <pc:docMk/>
            <pc:sldMasterMk cId="3588427678" sldId="2147484229"/>
            <pc:sldLayoutMk cId="1061052513" sldId="2147484618"/>
          </pc:sldLayoutMkLst>
          <pc:spChg chg="mod">
            <ac:chgData name="Vesa Juvonen" userId="c7243be1-99a3-4752-ab2a-0cf698cf8236" providerId="ADAL" clId="{E7F1A700-7DDE-4BAD-8657-ADC99D3C4472}" dt="2021-03-25T15:45:36.018" v="1576" actId="6549"/>
            <ac:spMkLst>
              <pc:docMk/>
              <pc:sldMasterMk cId="3588427678" sldId="2147484229"/>
              <pc:sldLayoutMk cId="1061052513" sldId="2147484618"/>
              <ac:spMk id="4" creationId="{C68718FE-DEB2-48BA-B579-232827A089EB}"/>
            </ac:spMkLst>
          </pc:spChg>
          <pc:picChg chg="del">
            <ac:chgData name="Vesa Juvonen" userId="c7243be1-99a3-4752-ab2a-0cf698cf8236" providerId="ADAL" clId="{E7F1A700-7DDE-4BAD-8657-ADC99D3C4472}" dt="2021-03-25T15:45:33.776" v="1575" actId="478"/>
            <ac:picMkLst>
              <pc:docMk/>
              <pc:sldMasterMk cId="3588427678" sldId="2147484229"/>
              <pc:sldLayoutMk cId="1061052513" sldId="2147484618"/>
              <ac:picMk id="7" creationId="{437FFFCD-7BA5-4E92-975B-113464100A6A}"/>
            </ac:picMkLst>
          </pc:picChg>
          <pc:picChg chg="del">
            <ac:chgData name="Vesa Juvonen" userId="c7243be1-99a3-4752-ab2a-0cf698cf8236" providerId="ADAL" clId="{E7F1A700-7DDE-4BAD-8657-ADC99D3C4472}" dt="2021-03-25T15:45:32.610" v="1574" actId="478"/>
            <ac:picMkLst>
              <pc:docMk/>
              <pc:sldMasterMk cId="3588427678" sldId="2147484229"/>
              <pc:sldLayoutMk cId="1061052513" sldId="2147484618"/>
              <ac:picMk id="8" creationId="{FFCCEB87-7041-4D7A-8DDF-0CBF6D0B87C4}"/>
            </ac:picMkLst>
          </pc:picChg>
        </pc:sldLayoutChg>
        <pc:sldLayoutChg chg="delSp mod">
          <pc:chgData name="Vesa Juvonen" userId="c7243be1-99a3-4752-ab2a-0cf698cf8236" providerId="ADAL" clId="{E7F1A700-7DDE-4BAD-8657-ADC99D3C4472}" dt="2021-03-25T15:44:56.441" v="1572" actId="478"/>
          <pc:sldLayoutMkLst>
            <pc:docMk/>
            <pc:sldMasterMk cId="3588427678" sldId="2147484229"/>
            <pc:sldLayoutMk cId="3869367525" sldId="2147484636"/>
          </pc:sldLayoutMkLst>
          <pc:grpChg chg="del">
            <ac:chgData name="Vesa Juvonen" userId="c7243be1-99a3-4752-ab2a-0cf698cf8236" providerId="ADAL" clId="{E7F1A700-7DDE-4BAD-8657-ADC99D3C4472}" dt="2021-03-25T15:44:56.441" v="1572" actId="478"/>
            <ac:grpSpMkLst>
              <pc:docMk/>
              <pc:sldMasterMk cId="3588427678" sldId="2147484229"/>
              <pc:sldLayoutMk cId="3869367525" sldId="2147484636"/>
              <ac:grpSpMk id="5" creationId="{00000000-0000-0000-0000-000000000000}"/>
            </ac:grpSpMkLst>
          </pc:grpChg>
        </pc:sldLayoutChg>
      </pc:sldMasterChg>
    </pc:docChg>
  </pc:docChgLst>
  <pc:docChgLst>
    <pc:chgData name="Wajeed Shaikh" userId="943a82b8-fdb9-4dbf-aa6c-31e37bb9aed6" providerId="ADAL" clId="{AA8A9E18-B295-441E-AF27-D02589AF0F02}"/>
    <pc:docChg chg="custSel modSld">
      <pc:chgData name="Wajeed Shaikh" userId="943a82b8-fdb9-4dbf-aa6c-31e37bb9aed6" providerId="ADAL" clId="{AA8A9E18-B295-441E-AF27-D02589AF0F02}" dt="2022-04-26T11:03:29.558" v="31"/>
      <pc:docMkLst>
        <pc:docMk/>
      </pc:docMkLst>
      <pc:sldChg chg="delSp modSp mod addCm delCm modNotesTx">
        <pc:chgData name="Wajeed Shaikh" userId="943a82b8-fdb9-4dbf-aa6c-31e37bb9aed6" providerId="ADAL" clId="{AA8A9E18-B295-441E-AF27-D02589AF0F02}" dt="2022-04-26T11:03:29.558" v="31"/>
        <pc:sldMkLst>
          <pc:docMk/>
          <pc:sldMk cId="1247101359" sldId="2145707276"/>
        </pc:sldMkLst>
        <pc:spChg chg="del">
          <ac:chgData name="Wajeed Shaikh" userId="943a82b8-fdb9-4dbf-aa6c-31e37bb9aed6" providerId="ADAL" clId="{AA8A9E18-B295-441E-AF27-D02589AF0F02}" dt="2022-04-26T10:57:41.766" v="10" actId="478"/>
          <ac:spMkLst>
            <pc:docMk/>
            <pc:sldMk cId="1247101359" sldId="2145707276"/>
            <ac:spMk id="34" creationId="{806D5C58-48E5-45BA-A045-EC429FE28F72}"/>
          </ac:spMkLst>
        </pc:spChg>
        <pc:spChg chg="del">
          <ac:chgData name="Wajeed Shaikh" userId="943a82b8-fdb9-4dbf-aa6c-31e37bb9aed6" providerId="ADAL" clId="{AA8A9E18-B295-441E-AF27-D02589AF0F02}" dt="2022-04-26T10:57:46.938" v="12" actId="478"/>
          <ac:spMkLst>
            <pc:docMk/>
            <pc:sldMk cId="1247101359" sldId="2145707276"/>
            <ac:spMk id="36" creationId="{F933AB80-3478-D9C1-15E8-F4427A5A35FA}"/>
          </ac:spMkLst>
        </pc:spChg>
        <pc:spChg chg="del">
          <ac:chgData name="Wajeed Shaikh" userId="943a82b8-fdb9-4dbf-aa6c-31e37bb9aed6" providerId="ADAL" clId="{AA8A9E18-B295-441E-AF27-D02589AF0F02}" dt="2022-04-26T10:29:12.301" v="7" actId="478"/>
          <ac:spMkLst>
            <pc:docMk/>
            <pc:sldMk cId="1247101359" sldId="2145707276"/>
            <ac:spMk id="48" creationId="{D8D11F0F-488F-4FA5-9758-85820910E7BA}"/>
          </ac:spMkLst>
        </pc:spChg>
        <pc:spChg chg="mod">
          <ac:chgData name="Wajeed Shaikh" userId="943a82b8-fdb9-4dbf-aa6c-31e37bb9aed6" providerId="ADAL" clId="{AA8A9E18-B295-441E-AF27-D02589AF0F02}" dt="2022-04-26T10:58:15.469" v="30" actId="20577"/>
          <ac:spMkLst>
            <pc:docMk/>
            <pc:sldMk cId="1247101359" sldId="2145707276"/>
            <ac:spMk id="65" creationId="{20B00786-2330-4F60-AEFD-545A4DAE0F4D}"/>
          </ac:spMkLst>
        </pc:spChg>
        <pc:spChg chg="mod">
          <ac:chgData name="Wajeed Shaikh" userId="943a82b8-fdb9-4dbf-aa6c-31e37bb9aed6" providerId="ADAL" clId="{AA8A9E18-B295-441E-AF27-D02589AF0F02}" dt="2022-04-26T10:57:58.898" v="15" actId="1076"/>
          <ac:spMkLst>
            <pc:docMk/>
            <pc:sldMk cId="1247101359" sldId="2145707276"/>
            <ac:spMk id="73" creationId="{1F207C2B-FC32-45FD-8665-FEC0532C2A3E}"/>
          </ac:spMkLst>
        </pc:spChg>
        <pc:picChg chg="del">
          <ac:chgData name="Wajeed Shaikh" userId="943a82b8-fdb9-4dbf-aa6c-31e37bb9aed6" providerId="ADAL" clId="{AA8A9E18-B295-441E-AF27-D02589AF0F02}" dt="2022-04-26T10:17:07.104" v="2" actId="478"/>
          <ac:picMkLst>
            <pc:docMk/>
            <pc:sldMk cId="1247101359" sldId="2145707276"/>
            <ac:picMk id="4" creationId="{BAFCC519-35E3-4F9C-A482-41396706292B}"/>
          </ac:picMkLst>
        </pc:picChg>
        <pc:picChg chg="del">
          <ac:chgData name="Wajeed Shaikh" userId="943a82b8-fdb9-4dbf-aa6c-31e37bb9aed6" providerId="ADAL" clId="{AA8A9E18-B295-441E-AF27-D02589AF0F02}" dt="2022-04-26T10:17:06.534" v="1" actId="478"/>
          <ac:picMkLst>
            <pc:docMk/>
            <pc:sldMk cId="1247101359" sldId="2145707276"/>
            <ac:picMk id="7" creationId="{37A1AF0C-9D4B-7C9B-4945-6658DF5C04E7}"/>
          </ac:picMkLst>
        </pc:picChg>
        <pc:picChg chg="mod">
          <ac:chgData name="Wajeed Shaikh" userId="943a82b8-fdb9-4dbf-aa6c-31e37bb9aed6" providerId="ADAL" clId="{AA8A9E18-B295-441E-AF27-D02589AF0F02}" dt="2022-04-26T10:57:52.002" v="14" actId="14100"/>
          <ac:picMkLst>
            <pc:docMk/>
            <pc:sldMk cId="1247101359" sldId="2145707276"/>
            <ac:picMk id="14" creationId="{63896CEB-8A4D-872F-8096-E524B8A20D14}"/>
          </ac:picMkLst>
        </pc:picChg>
      </pc:sldChg>
    </pc:docChg>
  </pc:docChgLst>
  <pc:docChgLst>
    <pc:chgData name="David Warner" userId="S::david_dwarnerii.com#ext#@microsoft.onmicrosoft.com::acafcf14-4098-4a83-9425-e73571277a06" providerId="AD" clId="Web-{0DC13DFA-C15E-47CE-A70E-0A14322EF7F1}"/>
    <pc:docChg chg="modSld">
      <pc:chgData name="David Warner" userId="S::david_dwarnerii.com#ext#@microsoft.onmicrosoft.com::acafcf14-4098-4a83-9425-e73571277a06" providerId="AD" clId="Web-{0DC13DFA-C15E-47CE-A70E-0A14322EF7F1}" dt="2022-03-07T19:35:33.048" v="33"/>
      <pc:docMkLst>
        <pc:docMk/>
      </pc:docMkLst>
      <pc:sldChg chg="addSp delSp modSp">
        <pc:chgData name="David Warner" userId="S::david_dwarnerii.com#ext#@microsoft.onmicrosoft.com::acafcf14-4098-4a83-9425-e73571277a06" providerId="AD" clId="Web-{0DC13DFA-C15E-47CE-A70E-0A14322EF7F1}" dt="2022-03-07T19:35:33.048" v="33"/>
        <pc:sldMkLst>
          <pc:docMk/>
          <pc:sldMk cId="1812315545" sldId="2134805597"/>
        </pc:sldMkLst>
        <pc:spChg chg="mod">
          <ac:chgData name="David Warner" userId="S::david_dwarnerii.com#ext#@microsoft.onmicrosoft.com::acafcf14-4098-4a83-9425-e73571277a06" providerId="AD" clId="Web-{0DC13DFA-C15E-47CE-A70E-0A14322EF7F1}" dt="2022-03-07T19:34:52.641" v="26"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0DC13DFA-C15E-47CE-A70E-0A14322EF7F1}" dt="2022-03-07T19:34:39.515" v="1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0DC13DFA-C15E-47CE-A70E-0A14322EF7F1}" dt="2022-03-07T19:35:11.797" v="27"/>
          <ac:picMkLst>
            <pc:docMk/>
            <pc:sldMk cId="1812315545" sldId="2134805597"/>
            <ac:picMk id="2" creationId="{3A84E50C-FD72-4E6E-A6C6-E037B9D2D9F6}"/>
          </ac:picMkLst>
        </pc:picChg>
        <pc:picChg chg="add mod modCrop">
          <ac:chgData name="David Warner" userId="S::david_dwarnerii.com#ext#@microsoft.onmicrosoft.com::acafcf14-4098-4a83-9425-e73571277a06" providerId="AD" clId="Web-{0DC13DFA-C15E-47CE-A70E-0A14322EF7F1}" dt="2022-03-07T19:35:33.048" v="33"/>
          <ac:picMkLst>
            <pc:docMk/>
            <pc:sldMk cId="1812315545" sldId="2134805597"/>
            <ac:picMk id="3" creationId="{31F6F9B6-112C-4035-A5BB-AF70078CD201}"/>
          </ac:picMkLst>
        </pc:picChg>
      </pc:sldChg>
    </pc:docChg>
  </pc:docChgLst>
  <pc:docChgLst>
    <pc:chgData name="Mikael Svenson" userId="S::misvenso@microsoft.com::965d4e6a-fd22-4d0b-8bb9-2315d7bb356c" providerId="AD" clId="Web-{04585A02-524A-25A9-2E88-CE1A6CCB89A3}"/>
    <pc:docChg chg="modSld">
      <pc:chgData name="Mikael Svenson" userId="S::misvenso@microsoft.com::965d4e6a-fd22-4d0b-8bb9-2315d7bb356c" providerId="AD" clId="Web-{04585A02-524A-25A9-2E88-CE1A6CCB89A3}" dt="2021-02-11T09:55:21.803" v="9" actId="20577"/>
      <pc:docMkLst>
        <pc:docMk/>
      </pc:docMkLst>
      <pc:sldChg chg="modSp">
        <pc:chgData name="Mikael Svenson" userId="S::misvenso@microsoft.com::965d4e6a-fd22-4d0b-8bb9-2315d7bb356c" providerId="AD" clId="Web-{04585A02-524A-25A9-2E88-CE1A6CCB89A3}" dt="2021-02-11T09:55:21.803" v="9" actId="20577"/>
        <pc:sldMkLst>
          <pc:docMk/>
          <pc:sldMk cId="2925091645" sldId="2076136308"/>
        </pc:sldMkLst>
        <pc:spChg chg="mod">
          <ac:chgData name="Mikael Svenson" userId="S::misvenso@microsoft.com::965d4e6a-fd22-4d0b-8bb9-2315d7bb356c" providerId="AD" clId="Web-{04585A02-524A-25A9-2E88-CE1A6CCB89A3}" dt="2021-02-11T09:55:21.803" v="9" actId="20577"/>
          <ac:spMkLst>
            <pc:docMk/>
            <pc:sldMk cId="2925091645" sldId="2076136308"/>
            <ac:spMk id="5" creationId="{3933B942-B084-4932-B6BE-82120EC583A7}"/>
          </ac:spMkLst>
        </pc:spChg>
      </pc:sldChg>
    </pc:docChg>
  </pc:docChgLst>
  <pc:docChgLst>
    <pc:chgData name="Brian Jackett" userId="e2c557f4-fffa-4012-a1e1-e15087bfdbac" providerId="ADAL" clId="{8AC888C7-51BA-478F-BE3D-8AF24298D480}"/>
    <pc:docChg chg="modSld">
      <pc:chgData name="Brian Jackett" userId="e2c557f4-fffa-4012-a1e1-e15087bfdbac" providerId="ADAL" clId="{8AC888C7-51BA-478F-BE3D-8AF24298D480}" dt="2022-02-08T16:03:25.121" v="23" actId="20577"/>
      <pc:docMkLst>
        <pc:docMk/>
      </pc:docMkLst>
      <pc:sldChg chg="modSp mod">
        <pc:chgData name="Brian Jackett" userId="e2c557f4-fffa-4012-a1e1-e15087bfdbac" providerId="ADAL" clId="{8AC888C7-51BA-478F-BE3D-8AF24298D480}" dt="2022-02-01T18:51:32.044" v="21" actId="20577"/>
        <pc:sldMkLst>
          <pc:docMk/>
          <pc:sldMk cId="2967945684" sldId="277"/>
        </pc:sldMkLst>
        <pc:spChg chg="mod">
          <ac:chgData name="Brian Jackett" userId="e2c557f4-fffa-4012-a1e1-e15087bfdbac" providerId="ADAL" clId="{8AC888C7-51BA-478F-BE3D-8AF24298D480}" dt="2022-02-01T18:51:32.044" v="21" actId="20577"/>
          <ac:spMkLst>
            <pc:docMk/>
            <pc:sldMk cId="2967945684" sldId="277"/>
            <ac:spMk id="4" creationId="{A04E16D6-6682-4068-BF11-BA8E4E8E1BBC}"/>
          </ac:spMkLst>
        </pc:spChg>
      </pc:sldChg>
      <pc:sldChg chg="modSp mod">
        <pc:chgData name="Brian Jackett" userId="e2c557f4-fffa-4012-a1e1-e15087bfdbac" providerId="ADAL" clId="{8AC888C7-51BA-478F-BE3D-8AF24298D480}" dt="2022-02-01T18:50:46.555" v="2" actId="20577"/>
        <pc:sldMkLst>
          <pc:docMk/>
          <pc:sldMk cId="287163252" sldId="1567"/>
        </pc:sldMkLst>
        <pc:spChg chg="mod">
          <ac:chgData name="Brian Jackett" userId="e2c557f4-fffa-4012-a1e1-e15087bfdbac" providerId="ADAL" clId="{8AC888C7-51BA-478F-BE3D-8AF24298D480}" dt="2022-02-01T18:50:43.154" v="1" actId="20577"/>
          <ac:spMkLst>
            <pc:docMk/>
            <pc:sldMk cId="287163252" sldId="1567"/>
            <ac:spMk id="5" creationId="{9B6ECC88-D921-48D6-BA85-F52F354F9C35}"/>
          </ac:spMkLst>
        </pc:spChg>
        <pc:spChg chg="mod">
          <ac:chgData name="Brian Jackett" userId="e2c557f4-fffa-4012-a1e1-e15087bfdbac" providerId="ADAL" clId="{8AC888C7-51BA-478F-BE3D-8AF24298D480}" dt="2022-02-01T18:50:46.555" v="2" actId="20577"/>
          <ac:spMkLst>
            <pc:docMk/>
            <pc:sldMk cId="287163252" sldId="1567"/>
            <ac:spMk id="8" creationId="{00000000-0000-0000-0000-000000000000}"/>
          </ac:spMkLst>
        </pc:spChg>
      </pc:sldChg>
      <pc:sldChg chg="addSp modSp mod">
        <pc:chgData name="Brian Jackett" userId="e2c557f4-fffa-4012-a1e1-e15087bfdbac" providerId="ADAL" clId="{8AC888C7-51BA-478F-BE3D-8AF24298D480}" dt="2022-02-08T16:03:10.285" v="22" actId="20577"/>
        <pc:sldMkLst>
          <pc:docMk/>
          <pc:sldMk cId="10702720" sldId="2079"/>
        </pc:sldMkLst>
        <pc:spChg chg="add mod">
          <ac:chgData name="Brian Jackett" userId="e2c557f4-fffa-4012-a1e1-e15087bfdbac" providerId="ADAL" clId="{8AC888C7-51BA-478F-BE3D-8AF24298D480}" dt="2022-02-01T18:51:16.860" v="17" actId="242"/>
          <ac:spMkLst>
            <pc:docMk/>
            <pc:sldMk cId="10702720" sldId="2079"/>
            <ac:spMk id="2" creationId="{80E6B820-1A58-4FDB-A21F-9EEA9FDA7112}"/>
          </ac:spMkLst>
        </pc:spChg>
        <pc:spChg chg="mod">
          <ac:chgData name="Brian Jackett" userId="e2c557f4-fffa-4012-a1e1-e15087bfdbac" providerId="ADAL" clId="{8AC888C7-51BA-478F-BE3D-8AF24298D480}" dt="2022-02-08T16:03:10.285" v="22" actId="20577"/>
          <ac:spMkLst>
            <pc:docMk/>
            <pc:sldMk cId="10702720" sldId="2079"/>
            <ac:spMk id="8" creationId="{00000000-0000-0000-0000-000000000000}"/>
          </ac:spMkLst>
        </pc:spChg>
      </pc:sldChg>
      <pc:sldChg chg="addSp modSp mod">
        <pc:chgData name="Brian Jackett" userId="e2c557f4-fffa-4012-a1e1-e15087bfdbac" providerId="ADAL" clId="{8AC888C7-51BA-478F-BE3D-8AF24298D480}" dt="2022-02-08T16:03:25.121" v="23" actId="20577"/>
        <pc:sldMkLst>
          <pc:docMk/>
          <pc:sldMk cId="778883926" sldId="2076136264"/>
        </pc:sldMkLst>
        <pc:spChg chg="add">
          <ac:chgData name="Brian Jackett" userId="e2c557f4-fffa-4012-a1e1-e15087bfdbac" providerId="ADAL" clId="{8AC888C7-51BA-478F-BE3D-8AF24298D480}" dt="2022-02-01T18:51:26.349" v="19" actId="22"/>
          <ac:spMkLst>
            <pc:docMk/>
            <pc:sldMk cId="778883926" sldId="2076136264"/>
            <ac:spMk id="3" creationId="{F8565730-06D2-436F-AED2-90ED36597246}"/>
          </ac:spMkLst>
        </pc:spChg>
        <pc:spChg chg="mod">
          <ac:chgData name="Brian Jackett" userId="e2c557f4-fffa-4012-a1e1-e15087bfdbac" providerId="ADAL" clId="{8AC888C7-51BA-478F-BE3D-8AF24298D480}" dt="2022-02-08T16:03:25.121" v="23" actId="20577"/>
          <ac:spMkLst>
            <pc:docMk/>
            <pc:sldMk cId="778883926" sldId="2076136264"/>
            <ac:spMk id="14" creationId="{953584C8-8734-42EA-AD16-6AA2B405D249}"/>
          </ac:spMkLst>
        </pc:spChg>
      </pc:sldChg>
      <pc:sldChg chg="addSp mod">
        <pc:chgData name="Brian Jackett" userId="e2c557f4-fffa-4012-a1e1-e15087bfdbac" providerId="ADAL" clId="{8AC888C7-51BA-478F-BE3D-8AF24298D480}" dt="2022-02-01T18:51:23.604" v="18" actId="22"/>
        <pc:sldMkLst>
          <pc:docMk/>
          <pc:sldMk cId="4046856784" sldId="2134805599"/>
        </pc:sldMkLst>
        <pc:spChg chg="add">
          <ac:chgData name="Brian Jackett" userId="e2c557f4-fffa-4012-a1e1-e15087bfdbac" providerId="ADAL" clId="{8AC888C7-51BA-478F-BE3D-8AF24298D480}" dt="2022-02-01T18:51:23.604" v="18" actId="22"/>
          <ac:spMkLst>
            <pc:docMk/>
            <pc:sldMk cId="4046856784" sldId="2134805599"/>
            <ac:spMk id="2" creationId="{49944F33-50E4-45E5-84FA-231E7A2013C4}"/>
          </ac:spMkLst>
        </pc:spChg>
      </pc:sldChg>
    </pc:docChg>
  </pc:docChgLst>
  <pc:docChgLst>
    <pc:chgData name="Sébastien Levert" userId="S::slevert@microsoft.com::ece773f4-084f-4e66-97d9-a9d066f2d75d" providerId="AD" clId="Web-{13F95445-92D9-50FB-03E7-054244DDAB1F}"/>
    <pc:docChg chg="modSld">
      <pc:chgData name="Sébastien Levert" userId="S::slevert@microsoft.com::ece773f4-084f-4e66-97d9-a9d066f2d75d" providerId="AD" clId="Web-{13F95445-92D9-50FB-03E7-054244DDAB1F}" dt="2021-12-03T15:37:58.242" v="1" actId="20577"/>
      <pc:docMkLst>
        <pc:docMk/>
      </pc:docMkLst>
      <pc:sldChg chg="modSp">
        <pc:chgData name="Sébastien Levert" userId="S::slevert@microsoft.com::ece773f4-084f-4e66-97d9-a9d066f2d75d" providerId="AD" clId="Web-{13F95445-92D9-50FB-03E7-054244DDAB1F}" dt="2021-12-03T15:37:58.242" v="1" actId="20577"/>
        <pc:sldMkLst>
          <pc:docMk/>
          <pc:sldMk cId="778883926" sldId="2076136264"/>
        </pc:sldMkLst>
        <pc:spChg chg="mod">
          <ac:chgData name="Sébastien Levert" userId="S::slevert@microsoft.com::ece773f4-084f-4e66-97d9-a9d066f2d75d" providerId="AD" clId="Web-{13F95445-92D9-50FB-03E7-054244DDAB1F}" dt="2021-12-03T15:37:58.242" v="1" actId="20577"/>
          <ac:spMkLst>
            <pc:docMk/>
            <pc:sldMk cId="778883926" sldId="2076136264"/>
            <ac:spMk id="14" creationId="{953584C8-8734-42EA-AD16-6AA2B405D249}"/>
          </ac:spMkLst>
        </pc:spChg>
      </pc:sldChg>
    </pc:docChg>
  </pc:docChgLst>
  <pc:docChgLst>
    <pc:chgData name="Vesa Juvonen" userId="c7243be1-99a3-4752-ab2a-0cf698cf8236" providerId="ADAL" clId="{319CF4E7-C787-458B-9F83-97D7883FD7F5}"/>
    <pc:docChg chg="undo custSel addSld delSld modSld modSection">
      <pc:chgData name="Vesa Juvonen" userId="c7243be1-99a3-4752-ab2a-0cf698cf8236" providerId="ADAL" clId="{319CF4E7-C787-458B-9F83-97D7883FD7F5}" dt="2021-11-09T14:06:17.977" v="78" actId="20577"/>
      <pc:docMkLst>
        <pc:docMk/>
      </pc:docMkLst>
      <pc:sldChg chg="modSp mod">
        <pc:chgData name="Vesa Juvonen" userId="c7243be1-99a3-4752-ab2a-0cf698cf8236" providerId="ADAL" clId="{319CF4E7-C787-458B-9F83-97D7883FD7F5}" dt="2021-11-09T14:05:20.840" v="62" actId="20577"/>
        <pc:sldMkLst>
          <pc:docMk/>
          <pc:sldMk cId="2967945684" sldId="277"/>
        </pc:sldMkLst>
        <pc:spChg chg="mod">
          <ac:chgData name="Vesa Juvonen" userId="c7243be1-99a3-4752-ab2a-0cf698cf8236" providerId="ADAL" clId="{319CF4E7-C787-458B-9F83-97D7883FD7F5}" dt="2021-11-09T14:05:20.840" v="62" actId="20577"/>
          <ac:spMkLst>
            <pc:docMk/>
            <pc:sldMk cId="2967945684" sldId="277"/>
            <ac:spMk id="4" creationId="{A04E16D6-6682-4068-BF11-BA8E4E8E1BBC}"/>
          </ac:spMkLst>
        </pc:spChg>
      </pc:sldChg>
      <pc:sldChg chg="modSp mod">
        <pc:chgData name="Vesa Juvonen" userId="c7243be1-99a3-4752-ab2a-0cf698cf8236" providerId="ADAL" clId="{319CF4E7-C787-458B-9F83-97D7883FD7F5}" dt="2021-11-09T14:06:17.977" v="78" actId="20577"/>
        <pc:sldMkLst>
          <pc:docMk/>
          <pc:sldMk cId="287163252" sldId="1567"/>
        </pc:sldMkLst>
        <pc:spChg chg="mod">
          <ac:chgData name="Vesa Juvonen" userId="c7243be1-99a3-4752-ab2a-0cf698cf8236" providerId="ADAL" clId="{319CF4E7-C787-458B-9F83-97D7883FD7F5}" dt="2021-11-09T14:06:17.977" v="78" actId="20577"/>
          <ac:spMkLst>
            <pc:docMk/>
            <pc:sldMk cId="287163252" sldId="1567"/>
            <ac:spMk id="5" creationId="{9B6ECC88-D921-48D6-BA85-F52F354F9C35}"/>
          </ac:spMkLst>
        </pc:spChg>
        <pc:spChg chg="mod">
          <ac:chgData name="Vesa Juvonen" userId="c7243be1-99a3-4752-ab2a-0cf698cf8236" providerId="ADAL" clId="{319CF4E7-C787-458B-9F83-97D7883FD7F5}" dt="2021-11-09T14:03:23.148" v="10" actId="20577"/>
          <ac:spMkLst>
            <pc:docMk/>
            <pc:sldMk cId="287163252" sldId="1567"/>
            <ac:spMk id="8" creationId="{00000000-0000-0000-0000-000000000000}"/>
          </ac:spMkLst>
        </pc:spChg>
      </pc:sldChg>
      <pc:sldChg chg="del">
        <pc:chgData name="Vesa Juvonen" userId="c7243be1-99a3-4752-ab2a-0cf698cf8236" providerId="ADAL" clId="{319CF4E7-C787-458B-9F83-97D7883FD7F5}" dt="2021-11-09T14:05:02.653" v="54" actId="47"/>
        <pc:sldMkLst>
          <pc:docMk/>
          <pc:sldMk cId="2069557480" sldId="2076137613"/>
        </pc:sldMkLst>
      </pc:sldChg>
      <pc:sldChg chg="addSp modSp mod modAnim">
        <pc:chgData name="Vesa Juvonen" userId="c7243be1-99a3-4752-ab2a-0cf698cf8236" providerId="ADAL" clId="{319CF4E7-C787-458B-9F83-97D7883FD7F5}" dt="2021-11-09T14:04:32.038" v="53" actId="207"/>
        <pc:sldMkLst>
          <pc:docMk/>
          <pc:sldMk cId="4062126788" sldId="2076137664"/>
        </pc:sldMkLst>
        <pc:spChg chg="add mod">
          <ac:chgData name="Vesa Juvonen" userId="c7243be1-99a3-4752-ab2a-0cf698cf8236" providerId="ADAL" clId="{319CF4E7-C787-458B-9F83-97D7883FD7F5}" dt="2021-11-09T14:04:32.038" v="53" actId="207"/>
          <ac:spMkLst>
            <pc:docMk/>
            <pc:sldMk cId="4062126788" sldId="2076137664"/>
            <ac:spMk id="8" creationId="{2D8C7495-2699-4883-A166-A359DF0C3F96}"/>
          </ac:spMkLst>
        </pc:spChg>
      </pc:sldChg>
      <pc:sldChg chg="delSp modSp mod">
        <pc:chgData name="Vesa Juvonen" userId="c7243be1-99a3-4752-ab2a-0cf698cf8236" providerId="ADAL" clId="{319CF4E7-C787-458B-9F83-97D7883FD7F5}" dt="2021-11-09T14:03:30.337" v="12" actId="478"/>
        <pc:sldMkLst>
          <pc:docMk/>
          <pc:sldMk cId="460153747" sldId="2134805598"/>
        </pc:sldMkLst>
        <pc:spChg chg="del mod">
          <ac:chgData name="Vesa Juvonen" userId="c7243be1-99a3-4752-ab2a-0cf698cf8236" providerId="ADAL" clId="{319CF4E7-C787-458B-9F83-97D7883FD7F5}" dt="2021-11-09T14:03:30.337" v="12" actId="478"/>
          <ac:spMkLst>
            <pc:docMk/>
            <pc:sldMk cId="460153747" sldId="2134805598"/>
            <ac:spMk id="5" creationId="{292092E8-5821-4D1C-8A09-E8CFFD040E05}"/>
          </ac:spMkLst>
        </pc:spChg>
      </pc:sldChg>
      <pc:sldChg chg="new del">
        <pc:chgData name="Vesa Juvonen" userId="c7243be1-99a3-4752-ab2a-0cf698cf8236" providerId="ADAL" clId="{319CF4E7-C787-458B-9F83-97D7883FD7F5}" dt="2021-11-09T14:06:06.262" v="64" actId="680"/>
        <pc:sldMkLst>
          <pc:docMk/>
          <pc:sldMk cId="3967359652" sldId="2134805600"/>
        </pc:sldMkLst>
      </pc:sldChg>
    </pc:docChg>
  </pc:docChgLst>
  <pc:docChgLst>
    <pc:chgData name="Wajeed Shaikh" userId="943a82b8-fdb9-4dbf-aa6c-31e37bb9aed6" providerId="ADAL" clId="{F5F9E648-DD35-4AE7-BF88-3F0E7F574409}"/>
    <pc:docChg chg="undo custSel modSld">
      <pc:chgData name="Wajeed Shaikh" userId="943a82b8-fdb9-4dbf-aa6c-31e37bb9aed6" providerId="ADAL" clId="{F5F9E648-DD35-4AE7-BF88-3F0E7F574409}" dt="2022-05-31T11:23:44.401" v="942" actId="6549"/>
      <pc:docMkLst>
        <pc:docMk/>
      </pc:docMkLst>
      <pc:sldChg chg="addSp modSp mod modNotesTx">
        <pc:chgData name="Wajeed Shaikh" userId="943a82b8-fdb9-4dbf-aa6c-31e37bb9aed6" providerId="ADAL" clId="{F5F9E648-DD35-4AE7-BF88-3F0E7F574409}" dt="2022-05-31T11:23:44.401" v="942" actId="6549"/>
        <pc:sldMkLst>
          <pc:docMk/>
          <pc:sldMk cId="1247101359" sldId="2145707276"/>
        </pc:sldMkLst>
        <pc:spChg chg="add mod">
          <ac:chgData name="Wajeed Shaikh" userId="943a82b8-fdb9-4dbf-aa6c-31e37bb9aed6" providerId="ADAL" clId="{F5F9E648-DD35-4AE7-BF88-3F0E7F574409}" dt="2022-05-31T11:15:26.406" v="517" actId="6549"/>
          <ac:spMkLst>
            <pc:docMk/>
            <pc:sldMk cId="1247101359" sldId="2145707276"/>
            <ac:spMk id="40" creationId="{B7C19D74-2CF1-3DAE-826F-C06A033F58FB}"/>
          </ac:spMkLst>
        </pc:spChg>
        <pc:picChg chg="add mod">
          <ac:chgData name="Wajeed Shaikh" userId="943a82b8-fdb9-4dbf-aa6c-31e37bb9aed6" providerId="ADAL" clId="{F5F9E648-DD35-4AE7-BF88-3F0E7F574409}" dt="2022-05-31T11:14:37.399" v="493" actId="1076"/>
          <ac:picMkLst>
            <pc:docMk/>
            <pc:sldMk cId="1247101359" sldId="2145707276"/>
            <ac:picMk id="1026" creationId="{C26C22D5-4AAB-461E-7E4F-994DACEA2372}"/>
          </ac:picMkLst>
        </pc:picChg>
      </pc:sldChg>
    </pc:docChg>
  </pc:docChgLst>
  <pc:docChgLst>
    <pc:chgData name="Vesa Juvonen" userId="c7243be1-99a3-4752-ab2a-0cf698cf8236" providerId="ADAL" clId="{28DB85B9-0124-4571-A752-675CD8CDF79C}"/>
    <pc:docChg chg="undo custSel modSld">
      <pc:chgData name="Vesa Juvonen" userId="c7243be1-99a3-4752-ab2a-0cf698cf8236" providerId="ADAL" clId="{28DB85B9-0124-4571-A752-675CD8CDF79C}" dt="2021-09-13T09:33:11.817" v="171" actId="1076"/>
      <pc:docMkLst>
        <pc:docMk/>
      </pc:docMkLst>
      <pc:sldChg chg="modSp mod">
        <pc:chgData name="Vesa Juvonen" userId="c7243be1-99a3-4752-ab2a-0cf698cf8236" providerId="ADAL" clId="{28DB85B9-0124-4571-A752-675CD8CDF79C}" dt="2021-09-13T09:33:11.817" v="171" actId="1076"/>
        <pc:sldMkLst>
          <pc:docMk/>
          <pc:sldMk cId="10702720" sldId="2079"/>
        </pc:sldMkLst>
        <pc:spChg chg="mod">
          <ac:chgData name="Vesa Juvonen" userId="c7243be1-99a3-4752-ab2a-0cf698cf8236" providerId="ADAL" clId="{28DB85B9-0124-4571-A752-675CD8CDF79C}" dt="2021-09-13T09:33:06.918" v="170" actId="1076"/>
          <ac:spMkLst>
            <pc:docMk/>
            <pc:sldMk cId="10702720" sldId="2079"/>
            <ac:spMk id="5" creationId="{00000000-0000-0000-0000-000000000000}"/>
          </ac:spMkLst>
        </pc:spChg>
        <pc:spChg chg="mod">
          <ac:chgData name="Vesa Juvonen" userId="c7243be1-99a3-4752-ab2a-0cf698cf8236" providerId="ADAL" clId="{28DB85B9-0124-4571-A752-675CD8CDF79C}" dt="2021-09-13T09:33:11.817" v="171" actId="1076"/>
          <ac:spMkLst>
            <pc:docMk/>
            <pc:sldMk cId="10702720" sldId="2079"/>
            <ac:spMk id="8" creationId="{00000000-0000-0000-0000-000000000000}"/>
          </ac:spMkLst>
        </pc:spChg>
      </pc:sldChg>
    </pc:docChg>
  </pc:docChgLst>
  <pc:docChgLst>
    <pc:chgData name="Vesa Juvonen" userId="c7243be1-99a3-4752-ab2a-0cf698cf8236" providerId="ADAL" clId="{F067AD17-A121-45E2-A073-243FB157B3B9}"/>
    <pc:docChg chg="custSel addSld delSld modSld modSection">
      <pc:chgData name="Vesa Juvonen" userId="c7243be1-99a3-4752-ab2a-0cf698cf8236" providerId="ADAL" clId="{F067AD17-A121-45E2-A073-243FB157B3B9}" dt="2022-05-03T13:26:10.548" v="218" actId="1076"/>
      <pc:docMkLst>
        <pc:docMk/>
      </pc:docMkLst>
      <pc:sldChg chg="modSp mod">
        <pc:chgData name="Vesa Juvonen" userId="c7243be1-99a3-4752-ab2a-0cf698cf8236" providerId="ADAL" clId="{F067AD17-A121-45E2-A073-243FB157B3B9}" dt="2022-04-28T10:01:06.558" v="41" actId="6549"/>
        <pc:sldMkLst>
          <pc:docMk/>
          <pc:sldMk cId="2967945684" sldId="277"/>
        </pc:sldMkLst>
        <pc:spChg chg="mod">
          <ac:chgData name="Vesa Juvonen" userId="c7243be1-99a3-4752-ab2a-0cf698cf8236" providerId="ADAL" clId="{F067AD17-A121-45E2-A073-243FB157B3B9}" dt="2022-04-28T10:01:06.558" v="41" actId="6549"/>
          <ac:spMkLst>
            <pc:docMk/>
            <pc:sldMk cId="2967945684" sldId="277"/>
            <ac:spMk id="4" creationId="{A04E16D6-6682-4068-BF11-BA8E4E8E1BBC}"/>
          </ac:spMkLst>
        </pc:spChg>
      </pc:sldChg>
      <pc:sldChg chg="modSp mod">
        <pc:chgData name="Vesa Juvonen" userId="c7243be1-99a3-4752-ab2a-0cf698cf8236" providerId="ADAL" clId="{F067AD17-A121-45E2-A073-243FB157B3B9}" dt="2022-04-28T09:54:36.536" v="3" actId="20577"/>
        <pc:sldMkLst>
          <pc:docMk/>
          <pc:sldMk cId="287163252" sldId="1567"/>
        </pc:sldMkLst>
        <pc:spChg chg="mod">
          <ac:chgData name="Vesa Juvonen" userId="c7243be1-99a3-4752-ab2a-0cf698cf8236" providerId="ADAL" clId="{F067AD17-A121-45E2-A073-243FB157B3B9}" dt="2022-04-28T09:54:36.536" v="3" actId="20577"/>
          <ac:spMkLst>
            <pc:docMk/>
            <pc:sldMk cId="287163252" sldId="1567"/>
            <ac:spMk id="8" creationId="{00000000-0000-0000-0000-000000000000}"/>
          </ac:spMkLst>
        </pc:spChg>
      </pc:sldChg>
      <pc:sldChg chg="del">
        <pc:chgData name="Vesa Juvonen" userId="c7243be1-99a3-4752-ab2a-0cf698cf8236" providerId="ADAL" clId="{F067AD17-A121-45E2-A073-243FB157B3B9}" dt="2022-04-28T09:59:19.860" v="5" actId="47"/>
        <pc:sldMkLst>
          <pc:docMk/>
          <pc:sldMk cId="2773584698" sldId="1621"/>
        </pc:sldMkLst>
      </pc:sldChg>
      <pc:sldChg chg="addSp delSp modSp mod">
        <pc:chgData name="Vesa Juvonen" userId="c7243be1-99a3-4752-ab2a-0cf698cf8236" providerId="ADAL" clId="{F067AD17-A121-45E2-A073-243FB157B3B9}" dt="2022-04-28T10:06:50.946" v="137" actId="408"/>
        <pc:sldMkLst>
          <pc:docMk/>
          <pc:sldMk cId="10702720" sldId="2079"/>
        </pc:sldMkLst>
        <pc:spChg chg="mod">
          <ac:chgData name="Vesa Juvonen" userId="c7243be1-99a3-4752-ab2a-0cf698cf8236" providerId="ADAL" clId="{F067AD17-A121-45E2-A073-243FB157B3B9}" dt="2022-04-28T10:02:56.936" v="111" actId="1076"/>
          <ac:spMkLst>
            <pc:docMk/>
            <pc:sldMk cId="10702720" sldId="2079"/>
            <ac:spMk id="8" creationId="{00000000-0000-0000-0000-000000000000}"/>
          </ac:spMkLst>
        </pc:spChg>
        <pc:picChg chg="add mod">
          <ac:chgData name="Vesa Juvonen" userId="c7243be1-99a3-4752-ab2a-0cf698cf8236" providerId="ADAL" clId="{F067AD17-A121-45E2-A073-243FB157B3B9}" dt="2022-04-28T10:06:44.750" v="136" actId="1076"/>
          <ac:picMkLst>
            <pc:docMk/>
            <pc:sldMk cId="10702720" sldId="2079"/>
            <ac:picMk id="4" creationId="{83FDD3C9-04F3-63AE-D372-7252C04C167F}"/>
          </ac:picMkLst>
        </pc:picChg>
        <pc:picChg chg="del">
          <ac:chgData name="Vesa Juvonen" userId="c7243be1-99a3-4752-ab2a-0cf698cf8236" providerId="ADAL" clId="{F067AD17-A121-45E2-A073-243FB157B3B9}" dt="2022-04-28T10:04:17.437" v="118" actId="478"/>
          <ac:picMkLst>
            <pc:docMk/>
            <pc:sldMk cId="10702720" sldId="2079"/>
            <ac:picMk id="6" creationId="{028475F2-F3A8-775D-E1DB-516DBAFD54C3}"/>
          </ac:picMkLst>
        </pc:picChg>
        <pc:picChg chg="add mod">
          <ac:chgData name="Vesa Juvonen" userId="c7243be1-99a3-4752-ab2a-0cf698cf8236" providerId="ADAL" clId="{F067AD17-A121-45E2-A073-243FB157B3B9}" dt="2022-04-28T10:06:50.946" v="137" actId="408"/>
          <ac:picMkLst>
            <pc:docMk/>
            <pc:sldMk cId="10702720" sldId="2079"/>
            <ac:picMk id="10" creationId="{1E453A85-A1B7-912F-29FB-0B62EA5058F4}"/>
          </ac:picMkLst>
        </pc:picChg>
        <pc:picChg chg="add mod">
          <ac:chgData name="Vesa Juvonen" userId="c7243be1-99a3-4752-ab2a-0cf698cf8236" providerId="ADAL" clId="{F067AD17-A121-45E2-A073-243FB157B3B9}" dt="2022-04-28T10:06:50.946" v="137" actId="408"/>
          <ac:picMkLst>
            <pc:docMk/>
            <pc:sldMk cId="10702720" sldId="2079"/>
            <ac:picMk id="12" creationId="{37AD4440-3022-4392-E35E-AD46E2938C73}"/>
          </ac:picMkLst>
        </pc:picChg>
        <pc:picChg chg="add mod">
          <ac:chgData name="Vesa Juvonen" userId="c7243be1-99a3-4752-ab2a-0cf698cf8236" providerId="ADAL" clId="{F067AD17-A121-45E2-A073-243FB157B3B9}" dt="2022-04-28T10:06:44.750" v="136" actId="1076"/>
          <ac:picMkLst>
            <pc:docMk/>
            <pc:sldMk cId="10702720" sldId="2079"/>
            <ac:picMk id="14" creationId="{890072A3-2AE9-DD41-A904-CD10B6340EFB}"/>
          </ac:picMkLst>
        </pc:picChg>
        <pc:picChg chg="del">
          <ac:chgData name="Vesa Juvonen" userId="c7243be1-99a3-4752-ab2a-0cf698cf8236" providerId="ADAL" clId="{F067AD17-A121-45E2-A073-243FB157B3B9}" dt="2022-04-28T10:04:17.437" v="118" actId="478"/>
          <ac:picMkLst>
            <pc:docMk/>
            <pc:sldMk cId="10702720" sldId="2079"/>
            <ac:picMk id="1026" creationId="{82CA55A2-C989-C5B0-4521-AA1ABC2EA867}"/>
          </ac:picMkLst>
        </pc:picChg>
        <pc:picChg chg="del">
          <ac:chgData name="Vesa Juvonen" userId="c7243be1-99a3-4752-ab2a-0cf698cf8236" providerId="ADAL" clId="{F067AD17-A121-45E2-A073-243FB157B3B9}" dt="2022-04-28T10:04:17.437" v="118" actId="478"/>
          <ac:picMkLst>
            <pc:docMk/>
            <pc:sldMk cId="10702720" sldId="2079"/>
            <ac:picMk id="1028" creationId="{B5D353D0-C8DE-1FC3-F98A-20D1BD3047FF}"/>
          </ac:picMkLst>
        </pc:picChg>
      </pc:sldChg>
      <pc:sldChg chg="addSp delSp modSp mod">
        <pc:chgData name="Vesa Juvonen" userId="c7243be1-99a3-4752-ab2a-0cf698cf8236" providerId="ADAL" clId="{F067AD17-A121-45E2-A073-243FB157B3B9}" dt="2022-04-28T10:07:35.078" v="147" actId="1076"/>
        <pc:sldMkLst>
          <pc:docMk/>
          <pc:sldMk cId="778883926" sldId="2076136264"/>
        </pc:sldMkLst>
        <pc:spChg chg="mod">
          <ac:chgData name="Vesa Juvonen" userId="c7243be1-99a3-4752-ab2a-0cf698cf8236" providerId="ADAL" clId="{F067AD17-A121-45E2-A073-243FB157B3B9}" dt="2022-04-28T10:07:05.953" v="139" actId="404"/>
          <ac:spMkLst>
            <pc:docMk/>
            <pc:sldMk cId="778883926" sldId="2076136264"/>
            <ac:spMk id="14" creationId="{953584C8-8734-42EA-AD16-6AA2B405D249}"/>
          </ac:spMkLst>
        </pc:spChg>
        <pc:picChg chg="del">
          <ac:chgData name="Vesa Juvonen" userId="c7243be1-99a3-4752-ab2a-0cf698cf8236" providerId="ADAL" clId="{F067AD17-A121-45E2-A073-243FB157B3B9}" dt="2022-04-28T10:07:10.156" v="140" actId="478"/>
          <ac:picMkLst>
            <pc:docMk/>
            <pc:sldMk cId="778883926" sldId="2076136264"/>
            <ac:picMk id="3" creationId="{A8FCBC9B-1C8D-5346-1079-3B044CF2BDD7}"/>
          </ac:picMkLst>
        </pc:picChg>
        <pc:picChg chg="add mod">
          <ac:chgData name="Vesa Juvonen" userId="c7243be1-99a3-4752-ab2a-0cf698cf8236" providerId="ADAL" clId="{F067AD17-A121-45E2-A073-243FB157B3B9}" dt="2022-04-28T10:07:35.078" v="147" actId="1076"/>
          <ac:picMkLst>
            <pc:docMk/>
            <pc:sldMk cId="778883926" sldId="2076136264"/>
            <ac:picMk id="5" creationId="{1C8E5B91-53DD-C39A-1E9E-2759C865C254}"/>
          </ac:picMkLst>
        </pc:picChg>
        <pc:picChg chg="add mod">
          <ac:chgData name="Vesa Juvonen" userId="c7243be1-99a3-4752-ab2a-0cf698cf8236" providerId="ADAL" clId="{F067AD17-A121-45E2-A073-243FB157B3B9}" dt="2022-04-28T10:07:28.064" v="145" actId="1076"/>
          <ac:picMkLst>
            <pc:docMk/>
            <pc:sldMk cId="778883926" sldId="2076136264"/>
            <ac:picMk id="6" creationId="{DA993BA0-E610-CECD-AE89-6E956FF63750}"/>
          </ac:picMkLst>
        </pc:picChg>
        <pc:picChg chg="add mod">
          <ac:chgData name="Vesa Juvonen" userId="c7243be1-99a3-4752-ab2a-0cf698cf8236" providerId="ADAL" clId="{F067AD17-A121-45E2-A073-243FB157B3B9}" dt="2022-04-28T10:07:28.064" v="145" actId="1076"/>
          <ac:picMkLst>
            <pc:docMk/>
            <pc:sldMk cId="778883926" sldId="2076136264"/>
            <ac:picMk id="7" creationId="{3B42D7D5-D416-67BD-FF08-A9F256D1C6E4}"/>
          </ac:picMkLst>
        </pc:picChg>
        <pc:picChg chg="add mod">
          <ac:chgData name="Vesa Juvonen" userId="c7243be1-99a3-4752-ab2a-0cf698cf8236" providerId="ADAL" clId="{F067AD17-A121-45E2-A073-243FB157B3B9}" dt="2022-04-28T10:07:30.784" v="146" actId="1076"/>
          <ac:picMkLst>
            <pc:docMk/>
            <pc:sldMk cId="778883926" sldId="2076136264"/>
            <ac:picMk id="9" creationId="{A1173078-A843-CB2E-126E-7125DED4E832}"/>
          </ac:picMkLst>
        </pc:picChg>
        <pc:picChg chg="del">
          <ac:chgData name="Vesa Juvonen" userId="c7243be1-99a3-4752-ab2a-0cf698cf8236" providerId="ADAL" clId="{F067AD17-A121-45E2-A073-243FB157B3B9}" dt="2022-04-28T10:07:10.156" v="140" actId="478"/>
          <ac:picMkLst>
            <pc:docMk/>
            <pc:sldMk cId="778883926" sldId="2076136264"/>
            <ac:picMk id="12" creationId="{8554F86A-AB71-19DB-024E-09E9DA3BC26D}"/>
          </ac:picMkLst>
        </pc:picChg>
        <pc:picChg chg="del">
          <ac:chgData name="Vesa Juvonen" userId="c7243be1-99a3-4752-ab2a-0cf698cf8236" providerId="ADAL" clId="{F067AD17-A121-45E2-A073-243FB157B3B9}" dt="2022-04-28T10:07:10.156" v="140" actId="478"/>
          <ac:picMkLst>
            <pc:docMk/>
            <pc:sldMk cId="778883926" sldId="2076136264"/>
            <ac:picMk id="16" creationId="{8107D490-22A0-CB64-9AEA-F1962D0D1ECA}"/>
          </ac:picMkLst>
        </pc:picChg>
      </pc:sldChg>
      <pc:sldChg chg="addSp delSp modSp mod">
        <pc:chgData name="Vesa Juvonen" userId="c7243be1-99a3-4752-ab2a-0cf698cf8236" providerId="ADAL" clId="{F067AD17-A121-45E2-A073-243FB157B3B9}" dt="2022-05-03T13:26:10.548" v="218" actId="1076"/>
        <pc:sldMkLst>
          <pc:docMk/>
          <pc:sldMk cId="4046856784" sldId="2134805599"/>
        </pc:sldMkLst>
        <pc:spChg chg="add del mod">
          <ac:chgData name="Vesa Juvonen" userId="c7243be1-99a3-4752-ab2a-0cf698cf8236" providerId="ADAL" clId="{F067AD17-A121-45E2-A073-243FB157B3B9}" dt="2022-05-03T13:25:51.501" v="211" actId="478"/>
          <ac:spMkLst>
            <pc:docMk/>
            <pc:sldMk cId="4046856784" sldId="2134805599"/>
            <ac:spMk id="2" creationId="{65E18DD3-B167-A053-3060-2F338D28C9CA}"/>
          </ac:spMkLst>
        </pc:spChg>
        <pc:picChg chg="add mod">
          <ac:chgData name="Vesa Juvonen" userId="c7243be1-99a3-4752-ab2a-0cf698cf8236" providerId="ADAL" clId="{F067AD17-A121-45E2-A073-243FB157B3B9}" dt="2022-05-03T13:26:10.548" v="218" actId="1076"/>
          <ac:picMkLst>
            <pc:docMk/>
            <pc:sldMk cId="4046856784" sldId="2134805599"/>
            <ac:picMk id="4" creationId="{F96A1D55-3A3B-28F6-23DB-3DE56CABE93B}"/>
          </ac:picMkLst>
        </pc:picChg>
        <pc:picChg chg="del">
          <ac:chgData name="Vesa Juvonen" userId="c7243be1-99a3-4752-ab2a-0cf698cf8236" providerId="ADAL" clId="{F067AD17-A121-45E2-A073-243FB157B3B9}" dt="2022-05-03T13:25:51.501" v="211" actId="478"/>
          <ac:picMkLst>
            <pc:docMk/>
            <pc:sldMk cId="4046856784" sldId="2134805599"/>
            <ac:picMk id="5" creationId="{304B414A-4697-CD95-976D-928910FAF839}"/>
          </ac:picMkLst>
        </pc:picChg>
        <pc:picChg chg="del">
          <ac:chgData name="Vesa Juvonen" userId="c7243be1-99a3-4752-ab2a-0cf698cf8236" providerId="ADAL" clId="{F067AD17-A121-45E2-A073-243FB157B3B9}" dt="2022-05-03T13:25:51.501" v="211" actId="478"/>
          <ac:picMkLst>
            <pc:docMk/>
            <pc:sldMk cId="4046856784" sldId="2134805599"/>
            <ac:picMk id="7" creationId="{A199C07B-AAD5-5D2F-D50D-8C0D6EF7D1CB}"/>
          </ac:picMkLst>
        </pc:picChg>
      </pc:sldChg>
      <pc:sldChg chg="addSp modSp add mod">
        <pc:chgData name="Vesa Juvonen" userId="c7243be1-99a3-4752-ab2a-0cf698cf8236" providerId="ADAL" clId="{F067AD17-A121-45E2-A073-243FB157B3B9}" dt="2022-04-28T14:04:23.001" v="209" actId="1076"/>
        <pc:sldMkLst>
          <pc:docMk/>
          <pc:sldMk cId="2775546260" sldId="2134805600"/>
        </pc:sldMkLst>
        <pc:spChg chg="mod">
          <ac:chgData name="Vesa Juvonen" userId="c7243be1-99a3-4752-ab2a-0cf698cf8236" providerId="ADAL" clId="{F067AD17-A121-45E2-A073-243FB157B3B9}" dt="2022-04-28T09:59:37.137" v="8" actId="207"/>
          <ac:spMkLst>
            <pc:docMk/>
            <pc:sldMk cId="2775546260" sldId="2134805600"/>
            <ac:spMk id="7" creationId="{6F939F32-4E37-4CA3-B710-00610E5E59D3}"/>
          </ac:spMkLst>
        </pc:spChg>
        <pc:spChg chg="add mod">
          <ac:chgData name="Vesa Juvonen" userId="c7243be1-99a3-4752-ab2a-0cf698cf8236" providerId="ADAL" clId="{F067AD17-A121-45E2-A073-243FB157B3B9}" dt="2022-04-28T14:04:23.001" v="209" actId="1076"/>
          <ac:spMkLst>
            <pc:docMk/>
            <pc:sldMk cId="2775546260" sldId="2134805600"/>
            <ac:spMk id="8" creationId="{76F9503C-2C83-636D-A30F-D17CE13E68F6}"/>
          </ac:spMkLst>
        </pc:spChg>
        <pc:spChg chg="mod">
          <ac:chgData name="Vesa Juvonen" userId="c7243be1-99a3-4752-ab2a-0cf698cf8236" providerId="ADAL" clId="{F067AD17-A121-45E2-A073-243FB157B3B9}" dt="2022-04-28T14:04:07.557" v="205" actId="6549"/>
          <ac:spMkLst>
            <pc:docMk/>
            <pc:sldMk cId="2775546260" sldId="2134805600"/>
            <ac:spMk id="9" creationId="{B744361F-8DC6-418C-B984-687A156037B4}"/>
          </ac:spMkLst>
        </pc:spChg>
      </pc:sldChg>
      <pc:sldChg chg="mod modShow addCm">
        <pc:chgData name="Vesa Juvonen" userId="c7243be1-99a3-4752-ab2a-0cf698cf8236" providerId="ADAL" clId="{F067AD17-A121-45E2-A073-243FB157B3B9}" dt="2022-04-28T17:07:46.284" v="210"/>
        <pc:sldMkLst>
          <pc:docMk/>
          <pc:sldMk cId="1247101359" sldId="2145707276"/>
        </pc:sldMkLst>
      </pc:sldChg>
      <pc:sldChg chg="del">
        <pc:chgData name="Vesa Juvonen" userId="c7243be1-99a3-4752-ab2a-0cf698cf8236" providerId="ADAL" clId="{F067AD17-A121-45E2-A073-243FB157B3B9}" dt="2022-04-28T10:00:59.691" v="27" actId="47"/>
        <pc:sldMkLst>
          <pc:docMk/>
          <pc:sldMk cId="703129730" sldId="2145707291"/>
        </pc:sldMkLst>
      </pc:sldChg>
    </pc:docChg>
  </pc:docChgLst>
  <pc:docChgLst>
    <pc:chgData name="Vesa Juvonen" userId="c7243be1-99a3-4752-ab2a-0cf698cf8236" providerId="ADAL" clId="{C12DB810-F3BA-44F2-A8E7-B61523957DE7}"/>
    <pc:docChg chg="undo custSel addSld delSld modSld modSection">
      <pc:chgData name="Vesa Juvonen" userId="c7243be1-99a3-4752-ab2a-0cf698cf8236" providerId="ADAL" clId="{C12DB810-F3BA-44F2-A8E7-B61523957DE7}" dt="2021-07-15T12:52:34.832" v="275" actId="20577"/>
      <pc:docMkLst>
        <pc:docMk/>
      </pc:docMkLst>
      <pc:sldChg chg="modSp mod">
        <pc:chgData name="Vesa Juvonen" userId="c7243be1-99a3-4752-ab2a-0cf698cf8236" providerId="ADAL" clId="{C12DB810-F3BA-44F2-A8E7-B61523957DE7}" dt="2021-07-12T13:34:33.613" v="109" actId="6549"/>
        <pc:sldMkLst>
          <pc:docMk/>
          <pc:sldMk cId="2967945684" sldId="277"/>
        </pc:sldMkLst>
        <pc:spChg chg="mod">
          <ac:chgData name="Vesa Juvonen" userId="c7243be1-99a3-4752-ab2a-0cf698cf8236" providerId="ADAL" clId="{C12DB810-F3BA-44F2-A8E7-B61523957DE7}" dt="2021-07-12T13:34:33.613" v="109" actId="6549"/>
          <ac:spMkLst>
            <pc:docMk/>
            <pc:sldMk cId="2967945684" sldId="277"/>
            <ac:spMk id="4" creationId="{A04E16D6-6682-4068-BF11-BA8E4E8E1BBC}"/>
          </ac:spMkLst>
        </pc:spChg>
      </pc:sldChg>
      <pc:sldChg chg="modSp mod">
        <pc:chgData name="Vesa Juvonen" userId="c7243be1-99a3-4752-ab2a-0cf698cf8236" providerId="ADAL" clId="{C12DB810-F3BA-44F2-A8E7-B61523957DE7}" dt="2021-07-12T13:30:57.112" v="5" actId="20577"/>
        <pc:sldMkLst>
          <pc:docMk/>
          <pc:sldMk cId="287163252" sldId="1567"/>
        </pc:sldMkLst>
        <pc:spChg chg="mod">
          <ac:chgData name="Vesa Juvonen" userId="c7243be1-99a3-4752-ab2a-0cf698cf8236" providerId="ADAL" clId="{C12DB810-F3BA-44F2-A8E7-B61523957DE7}" dt="2021-07-12T13:30:57.112" v="5" actId="20577"/>
          <ac:spMkLst>
            <pc:docMk/>
            <pc:sldMk cId="287163252" sldId="1567"/>
            <ac:spMk id="8" creationId="{00000000-0000-0000-0000-000000000000}"/>
          </ac:spMkLst>
        </pc:spChg>
      </pc:sldChg>
      <pc:sldChg chg="addSp delSp modSp mod">
        <pc:chgData name="Vesa Juvonen" userId="c7243be1-99a3-4752-ab2a-0cf698cf8236" providerId="ADAL" clId="{C12DB810-F3BA-44F2-A8E7-B61523957DE7}" dt="2021-07-12T13:35:19.510" v="150" actId="478"/>
        <pc:sldMkLst>
          <pc:docMk/>
          <pc:sldMk cId="2773584698" sldId="1621"/>
        </pc:sldMkLst>
        <pc:spChg chg="mod">
          <ac:chgData name="Vesa Juvonen" userId="c7243be1-99a3-4752-ab2a-0cf698cf8236" providerId="ADAL" clId="{C12DB810-F3BA-44F2-A8E7-B61523957DE7}" dt="2021-07-12T13:35:16.374" v="149" actId="20577"/>
          <ac:spMkLst>
            <pc:docMk/>
            <pc:sldMk cId="2773584698" sldId="1621"/>
            <ac:spMk id="7" creationId="{6F939F32-4E37-4CA3-B710-00610E5E59D3}"/>
          </ac:spMkLst>
        </pc:spChg>
        <pc:spChg chg="add del mod">
          <ac:chgData name="Vesa Juvonen" userId="c7243be1-99a3-4752-ab2a-0cf698cf8236" providerId="ADAL" clId="{C12DB810-F3BA-44F2-A8E7-B61523957DE7}" dt="2021-07-12T13:35:19.510" v="150" actId="478"/>
          <ac:spMkLst>
            <pc:docMk/>
            <pc:sldMk cId="2773584698" sldId="1621"/>
            <ac:spMk id="13" creationId="{06D819E5-C241-41DA-8CE1-8070AA386205}"/>
          </ac:spMkLst>
        </pc:spChg>
      </pc:sldChg>
      <pc:sldChg chg="addSp delSp modSp mod">
        <pc:chgData name="Vesa Juvonen" userId="c7243be1-99a3-4752-ab2a-0cf698cf8236" providerId="ADAL" clId="{C12DB810-F3BA-44F2-A8E7-B61523957DE7}" dt="2021-07-15T12:52:15.752" v="273" actId="478"/>
        <pc:sldMkLst>
          <pc:docMk/>
          <pc:sldMk cId="2877399898" sldId="1623"/>
        </pc:sldMkLst>
        <pc:spChg chg="add mod">
          <ac:chgData name="Vesa Juvonen" userId="c7243be1-99a3-4752-ab2a-0cf698cf8236" providerId="ADAL" clId="{C12DB810-F3BA-44F2-A8E7-B61523957DE7}" dt="2021-07-13T18:29:24.767" v="170" actId="1076"/>
          <ac:spMkLst>
            <pc:docMk/>
            <pc:sldMk cId="2877399898" sldId="1623"/>
            <ac:spMk id="20" creationId="{E630EB65-5CB8-4912-A51F-1CCE4359AA40}"/>
          </ac:spMkLst>
        </pc:spChg>
        <pc:spChg chg="add del">
          <ac:chgData name="Vesa Juvonen" userId="c7243be1-99a3-4752-ab2a-0cf698cf8236" providerId="ADAL" clId="{C12DB810-F3BA-44F2-A8E7-B61523957DE7}" dt="2021-07-15T12:52:15.752" v="273" actId="478"/>
          <ac:spMkLst>
            <pc:docMk/>
            <pc:sldMk cId="2877399898" sldId="1623"/>
            <ac:spMk id="138" creationId="{758E669C-CA31-4CE1-80A2-EA9145DA8475}"/>
          </ac:spMkLst>
        </pc:spChg>
      </pc:sldChg>
      <pc:sldChg chg="addSp mod">
        <pc:chgData name="Vesa Juvonen" userId="c7243be1-99a3-4752-ab2a-0cf698cf8236" providerId="ADAL" clId="{C12DB810-F3BA-44F2-A8E7-B61523957DE7}" dt="2021-07-12T13:31:39.831" v="29" actId="22"/>
        <pc:sldMkLst>
          <pc:docMk/>
          <pc:sldMk cId="2253365439" sldId="1642"/>
        </pc:sldMkLst>
        <pc:spChg chg="add">
          <ac:chgData name="Vesa Juvonen" userId="c7243be1-99a3-4752-ab2a-0cf698cf8236" providerId="ADAL" clId="{C12DB810-F3BA-44F2-A8E7-B61523957DE7}" dt="2021-07-12T13:31:39.831" v="29" actId="22"/>
          <ac:spMkLst>
            <pc:docMk/>
            <pc:sldMk cId="2253365439" sldId="1642"/>
            <ac:spMk id="4" creationId="{5E7E2D7C-ECCE-4CFE-8B86-83B290535414}"/>
          </ac:spMkLst>
        </pc:spChg>
      </pc:sldChg>
      <pc:sldChg chg="delSp modSp add del mod">
        <pc:chgData name="Vesa Juvonen" userId="c7243be1-99a3-4752-ab2a-0cf698cf8236" providerId="ADAL" clId="{C12DB810-F3BA-44F2-A8E7-B61523957DE7}" dt="2021-07-15T12:52:34.832" v="275" actId="20577"/>
        <pc:sldMkLst>
          <pc:docMk/>
          <pc:sldMk cId="10702720" sldId="2079"/>
        </pc:sldMkLst>
        <pc:spChg chg="mod">
          <ac:chgData name="Vesa Juvonen" userId="c7243be1-99a3-4752-ab2a-0cf698cf8236" providerId="ADAL" clId="{C12DB810-F3BA-44F2-A8E7-B61523957DE7}" dt="2021-07-15T12:52:34.832" v="275" actId="20577"/>
          <ac:spMkLst>
            <pc:docMk/>
            <pc:sldMk cId="10702720" sldId="2079"/>
            <ac:spMk id="8" creationId="{00000000-0000-0000-0000-000000000000}"/>
          </ac:spMkLst>
        </pc:spChg>
        <pc:picChg chg="mod">
          <ac:chgData name="Vesa Juvonen" userId="c7243be1-99a3-4752-ab2a-0cf698cf8236" providerId="ADAL" clId="{C12DB810-F3BA-44F2-A8E7-B61523957DE7}" dt="2021-07-12T13:33:41.186" v="73" actId="1076"/>
          <ac:picMkLst>
            <pc:docMk/>
            <pc:sldMk cId="10702720" sldId="2079"/>
            <ac:picMk id="1026" creationId="{3CD95435-E057-4EC2-A6AD-DA054E258E3A}"/>
          </ac:picMkLst>
        </pc:picChg>
        <pc:picChg chg="del">
          <ac:chgData name="Vesa Juvonen" userId="c7243be1-99a3-4752-ab2a-0cf698cf8236" providerId="ADAL" clId="{C12DB810-F3BA-44F2-A8E7-B61523957DE7}" dt="2021-07-12T13:30:53.643" v="4" actId="478"/>
          <ac:picMkLst>
            <pc:docMk/>
            <pc:sldMk cId="10702720" sldId="2079"/>
            <ac:picMk id="1026" creationId="{D9E6BD53-8754-4AE0-961E-6DD9632937E8}"/>
          </ac:picMkLst>
        </pc:picChg>
        <pc:picChg chg="del">
          <ac:chgData name="Vesa Juvonen" userId="c7243be1-99a3-4752-ab2a-0cf698cf8236" providerId="ADAL" clId="{C12DB810-F3BA-44F2-A8E7-B61523957DE7}" dt="2021-07-12T13:30:53.643" v="4" actId="478"/>
          <ac:picMkLst>
            <pc:docMk/>
            <pc:sldMk cId="10702720" sldId="2079"/>
            <ac:picMk id="2050" creationId="{28FAE332-F4CA-40A9-B011-7E55D1CEE042}"/>
          </ac:picMkLst>
        </pc:picChg>
        <pc:picChg chg="mod">
          <ac:chgData name="Vesa Juvonen" userId="c7243be1-99a3-4752-ab2a-0cf698cf8236" providerId="ADAL" clId="{C12DB810-F3BA-44F2-A8E7-B61523957DE7}" dt="2021-07-12T13:33:45.976" v="74" actId="408"/>
          <ac:picMkLst>
            <pc:docMk/>
            <pc:sldMk cId="10702720" sldId="2079"/>
            <ac:picMk id="2050" creationId="{9B86D6A1-13A3-4F4F-B2E7-CB2025B836F0}"/>
          </ac:picMkLst>
        </pc:picChg>
        <pc:picChg chg="mod">
          <ac:chgData name="Vesa Juvonen" userId="c7243be1-99a3-4752-ab2a-0cf698cf8236" providerId="ADAL" clId="{C12DB810-F3BA-44F2-A8E7-B61523957DE7}" dt="2021-07-12T13:33:41.186" v="73" actId="1076"/>
          <ac:picMkLst>
            <pc:docMk/>
            <pc:sldMk cId="10702720" sldId="2079"/>
            <ac:picMk id="3074" creationId="{998C177B-478E-410E-97DE-759A7E6E6F2C}"/>
          </ac:picMkLst>
        </pc:picChg>
        <pc:picChg chg="del">
          <ac:chgData name="Vesa Juvonen" userId="c7243be1-99a3-4752-ab2a-0cf698cf8236" providerId="ADAL" clId="{C12DB810-F3BA-44F2-A8E7-B61523957DE7}" dt="2021-07-12T13:30:53.643" v="4" actId="478"/>
          <ac:picMkLst>
            <pc:docMk/>
            <pc:sldMk cId="10702720" sldId="2079"/>
            <ac:picMk id="4098" creationId="{0E81D3F0-1934-4842-A2BA-FA988D071D94}"/>
          </ac:picMkLst>
        </pc:picChg>
      </pc:sldChg>
      <pc:sldChg chg="addSp">
        <pc:chgData name="Vesa Juvonen" userId="c7243be1-99a3-4752-ab2a-0cf698cf8236" providerId="ADAL" clId="{C12DB810-F3BA-44F2-A8E7-B61523957DE7}" dt="2021-07-12T13:32:41.860" v="44"/>
        <pc:sldMkLst>
          <pc:docMk/>
          <pc:sldMk cId="2994874504" sldId="2079"/>
        </pc:sldMkLst>
        <pc:picChg chg="add">
          <ac:chgData name="Vesa Juvonen" userId="c7243be1-99a3-4752-ab2a-0cf698cf8236" providerId="ADAL" clId="{C12DB810-F3BA-44F2-A8E7-B61523957DE7}" dt="2021-07-12T13:32:41.860" v="44"/>
          <ac:picMkLst>
            <pc:docMk/>
            <pc:sldMk cId="2994874504" sldId="2079"/>
            <ac:picMk id="1026" creationId="{3CD95435-E057-4EC2-A6AD-DA054E258E3A}"/>
          </ac:picMkLst>
        </pc:picChg>
      </pc:sldChg>
      <pc:sldChg chg="addSp">
        <pc:chgData name="Vesa Juvonen" userId="c7243be1-99a3-4752-ab2a-0cf698cf8236" providerId="ADAL" clId="{C12DB810-F3BA-44F2-A8E7-B61523957DE7}" dt="2021-07-12T13:33:07.244" v="53"/>
        <pc:sldMkLst>
          <pc:docMk/>
          <pc:sldMk cId="4028684483" sldId="2079"/>
        </pc:sldMkLst>
        <pc:picChg chg="add">
          <ac:chgData name="Vesa Juvonen" userId="c7243be1-99a3-4752-ab2a-0cf698cf8236" providerId="ADAL" clId="{C12DB810-F3BA-44F2-A8E7-B61523957DE7}" dt="2021-07-12T13:33:07.244" v="53"/>
          <ac:picMkLst>
            <pc:docMk/>
            <pc:sldMk cId="4028684483" sldId="2079"/>
            <ac:picMk id="2050" creationId="{9B86D6A1-13A3-4F4F-B2E7-CB2025B836F0}"/>
          </ac:picMkLst>
        </pc:picChg>
      </pc:sldChg>
      <pc:sldChg chg="addSp">
        <pc:chgData name="Vesa Juvonen" userId="c7243be1-99a3-4752-ab2a-0cf698cf8236" providerId="ADAL" clId="{C12DB810-F3BA-44F2-A8E7-B61523957DE7}" dt="2021-07-12T13:33:25.775" v="63"/>
        <pc:sldMkLst>
          <pc:docMk/>
          <pc:sldMk cId="4193331519" sldId="2079"/>
        </pc:sldMkLst>
        <pc:picChg chg="add">
          <ac:chgData name="Vesa Juvonen" userId="c7243be1-99a3-4752-ab2a-0cf698cf8236" providerId="ADAL" clId="{C12DB810-F3BA-44F2-A8E7-B61523957DE7}" dt="2021-07-12T13:33:25.775" v="63"/>
          <ac:picMkLst>
            <pc:docMk/>
            <pc:sldMk cId="4193331519" sldId="2079"/>
            <ac:picMk id="3074" creationId="{998C177B-478E-410E-97DE-759A7E6E6F2C}"/>
          </ac:picMkLst>
        </pc:picChg>
      </pc:sldChg>
      <pc:sldChg chg="addSp mod">
        <pc:chgData name="Vesa Juvonen" userId="c7243be1-99a3-4752-ab2a-0cf698cf8236" providerId="ADAL" clId="{C12DB810-F3BA-44F2-A8E7-B61523957DE7}" dt="2021-07-12T13:31:41.624" v="30" actId="22"/>
        <pc:sldMkLst>
          <pc:docMk/>
          <pc:sldMk cId="4037611923" sldId="3334"/>
        </pc:sldMkLst>
        <pc:spChg chg="add">
          <ac:chgData name="Vesa Juvonen" userId="c7243be1-99a3-4752-ab2a-0cf698cf8236" providerId="ADAL" clId="{C12DB810-F3BA-44F2-A8E7-B61523957DE7}" dt="2021-07-12T13:31:41.624" v="30" actId="22"/>
          <ac:spMkLst>
            <pc:docMk/>
            <pc:sldMk cId="4037611923" sldId="3334"/>
            <ac:spMk id="5" creationId="{C8102309-E18A-4AC6-B747-3184287CB466}"/>
          </ac:spMkLst>
        </pc:spChg>
      </pc:sldChg>
      <pc:sldChg chg="mod modShow">
        <pc:chgData name="Vesa Juvonen" userId="c7243be1-99a3-4752-ab2a-0cf698cf8236" providerId="ADAL" clId="{C12DB810-F3BA-44F2-A8E7-B61523957DE7}" dt="2021-07-15T12:52:22.631" v="274" actId="729"/>
        <pc:sldMkLst>
          <pc:docMk/>
          <pc:sldMk cId="1633789891" sldId="3336"/>
        </pc:sldMkLst>
      </pc:sldChg>
      <pc:sldChg chg="addSp mod modShow">
        <pc:chgData name="Vesa Juvonen" userId="c7243be1-99a3-4752-ab2a-0cf698cf8236" providerId="ADAL" clId="{C12DB810-F3BA-44F2-A8E7-B61523957DE7}" dt="2021-07-15T12:52:22.631" v="274" actId="729"/>
        <pc:sldMkLst>
          <pc:docMk/>
          <pc:sldMk cId="1805818155" sldId="3338"/>
        </pc:sldMkLst>
        <pc:spChg chg="add">
          <ac:chgData name="Vesa Juvonen" userId="c7243be1-99a3-4752-ab2a-0cf698cf8236" providerId="ADAL" clId="{C12DB810-F3BA-44F2-A8E7-B61523957DE7}" dt="2021-07-12T13:31:43.934" v="31" actId="22"/>
          <ac:spMkLst>
            <pc:docMk/>
            <pc:sldMk cId="1805818155" sldId="3338"/>
            <ac:spMk id="19" creationId="{21E5F51E-E366-404F-B31E-F2FC54A95F61}"/>
          </ac:spMkLst>
        </pc:spChg>
      </pc:sldChg>
      <pc:sldChg chg="addSp delSp modSp mod modShow">
        <pc:chgData name="Vesa Juvonen" userId="c7243be1-99a3-4752-ab2a-0cf698cf8236" providerId="ADAL" clId="{C12DB810-F3BA-44F2-A8E7-B61523957DE7}" dt="2021-07-15T12:03:40.769" v="268" actId="20577"/>
        <pc:sldMkLst>
          <pc:docMk/>
          <pc:sldMk cId="467751124" sldId="6149"/>
        </pc:sldMkLst>
        <pc:spChg chg="mod">
          <ac:chgData name="Vesa Juvonen" userId="c7243be1-99a3-4752-ab2a-0cf698cf8236" providerId="ADAL" clId="{C12DB810-F3BA-44F2-A8E7-B61523957DE7}" dt="2021-07-15T12:03:40.769" v="268" actId="20577"/>
          <ac:spMkLst>
            <pc:docMk/>
            <pc:sldMk cId="467751124" sldId="6149"/>
            <ac:spMk id="3" creationId="{00000000-0000-0000-0000-000000000000}"/>
          </ac:spMkLst>
        </pc:spChg>
        <pc:spChg chg="add del">
          <ac:chgData name="Vesa Juvonen" userId="c7243be1-99a3-4752-ab2a-0cf698cf8236" providerId="ADAL" clId="{C12DB810-F3BA-44F2-A8E7-B61523957DE7}" dt="2021-07-15T12:03:16.362" v="172" actId="478"/>
          <ac:spMkLst>
            <pc:docMk/>
            <pc:sldMk cId="467751124" sldId="6149"/>
            <ac:spMk id="5" creationId="{4D414AAC-24CF-4395-A3A7-FC7CB57670CD}"/>
          </ac:spMkLst>
        </pc:spChg>
        <pc:spChg chg="del">
          <ac:chgData name="Vesa Juvonen" userId="c7243be1-99a3-4752-ab2a-0cf698cf8236" providerId="ADAL" clId="{C12DB810-F3BA-44F2-A8E7-B61523957DE7}" dt="2021-07-12T13:31:29.571" v="25" actId="478"/>
          <ac:spMkLst>
            <pc:docMk/>
            <pc:sldMk cId="467751124" sldId="6149"/>
            <ac:spMk id="9" creationId="{B0DC7313-9E76-47FA-A9D7-02F25CC581E6}"/>
          </ac:spMkLst>
        </pc:spChg>
      </pc:sldChg>
      <pc:sldChg chg="addSp delSp modSp mod">
        <pc:chgData name="Vesa Juvonen" userId="c7243be1-99a3-4752-ab2a-0cf698cf8236" providerId="ADAL" clId="{C12DB810-F3BA-44F2-A8E7-B61523957DE7}" dt="2021-07-12T13:34:10.014" v="87" actId="1076"/>
        <pc:sldMkLst>
          <pc:docMk/>
          <pc:sldMk cId="778883926" sldId="2076136264"/>
        </pc:sldMkLst>
        <pc:spChg chg="mod">
          <ac:chgData name="Vesa Juvonen" userId="c7243be1-99a3-4752-ab2a-0cf698cf8236" providerId="ADAL" clId="{C12DB810-F3BA-44F2-A8E7-B61523957DE7}" dt="2021-07-12T13:32:26.984" v="43" actId="1076"/>
          <ac:spMkLst>
            <pc:docMk/>
            <pc:sldMk cId="778883926" sldId="2076136264"/>
            <ac:spMk id="14" creationId="{953584C8-8734-42EA-AD16-6AA2B405D249}"/>
          </ac:spMkLst>
        </pc:spChg>
        <pc:picChg chg="del">
          <ac:chgData name="Vesa Juvonen" userId="c7243be1-99a3-4752-ab2a-0cf698cf8236" providerId="ADAL" clId="{C12DB810-F3BA-44F2-A8E7-B61523957DE7}" dt="2021-07-12T13:32:19.094" v="41" actId="478"/>
          <ac:picMkLst>
            <pc:docMk/>
            <pc:sldMk cId="778883926" sldId="2076136264"/>
            <ac:picMk id="3" creationId="{562B325D-988F-440B-AE7D-BAA8FAD5ACAF}"/>
          </ac:picMkLst>
        </pc:picChg>
        <pc:picChg chg="add mod ord">
          <ac:chgData name="Vesa Juvonen" userId="c7243be1-99a3-4752-ab2a-0cf698cf8236" providerId="ADAL" clId="{C12DB810-F3BA-44F2-A8E7-B61523957DE7}" dt="2021-07-12T13:34:02.154" v="81" actId="1076"/>
          <ac:picMkLst>
            <pc:docMk/>
            <pc:sldMk cId="778883926" sldId="2076136264"/>
            <ac:picMk id="5" creationId="{C30721D2-D536-4272-929D-883564A4AA0A}"/>
          </ac:picMkLst>
        </pc:picChg>
        <pc:picChg chg="del">
          <ac:chgData name="Vesa Juvonen" userId="c7243be1-99a3-4752-ab2a-0cf698cf8236" providerId="ADAL" clId="{C12DB810-F3BA-44F2-A8E7-B61523957DE7}" dt="2021-07-12T13:32:19.094" v="41" actId="478"/>
          <ac:picMkLst>
            <pc:docMk/>
            <pc:sldMk cId="778883926" sldId="2076136264"/>
            <ac:picMk id="6" creationId="{AD83F32D-EC0C-407A-9085-8F6659722301}"/>
          </ac:picMkLst>
        </pc:picChg>
        <pc:picChg chg="add mod">
          <ac:chgData name="Vesa Juvonen" userId="c7243be1-99a3-4752-ab2a-0cf698cf8236" providerId="ADAL" clId="{C12DB810-F3BA-44F2-A8E7-B61523957DE7}" dt="2021-07-12T13:34:03.641" v="82" actId="1076"/>
          <ac:picMkLst>
            <pc:docMk/>
            <pc:sldMk cId="778883926" sldId="2076136264"/>
            <ac:picMk id="7" creationId="{38660C79-F3FB-4B2C-BB01-746AB0982FAB}"/>
          </ac:picMkLst>
        </pc:picChg>
        <pc:picChg chg="add mod">
          <ac:chgData name="Vesa Juvonen" userId="c7243be1-99a3-4752-ab2a-0cf698cf8236" providerId="ADAL" clId="{C12DB810-F3BA-44F2-A8E7-B61523957DE7}" dt="2021-07-12T13:34:10.014" v="87" actId="1076"/>
          <ac:picMkLst>
            <pc:docMk/>
            <pc:sldMk cId="778883926" sldId="2076136264"/>
            <ac:picMk id="9" creationId="{A530CE92-58E8-4897-9E7A-0D94CB94771C}"/>
          </ac:picMkLst>
        </pc:picChg>
        <pc:picChg chg="del">
          <ac:chgData name="Vesa Juvonen" userId="c7243be1-99a3-4752-ab2a-0cf698cf8236" providerId="ADAL" clId="{C12DB810-F3BA-44F2-A8E7-B61523957DE7}" dt="2021-07-12T13:32:19.094" v="41" actId="478"/>
          <ac:picMkLst>
            <pc:docMk/>
            <pc:sldMk cId="778883926" sldId="2076136264"/>
            <ac:picMk id="10" creationId="{8136EA15-A44B-4167-B492-811A1F1E6063}"/>
          </ac:picMkLst>
        </pc:picChg>
      </pc:sldChg>
      <pc:sldChg chg="mod modShow">
        <pc:chgData name="Vesa Juvonen" userId="c7243be1-99a3-4752-ab2a-0cf698cf8236" providerId="ADAL" clId="{C12DB810-F3BA-44F2-A8E7-B61523957DE7}" dt="2021-07-13T18:28:18.453" v="167" actId="729"/>
        <pc:sldMkLst>
          <pc:docMk/>
          <pc:sldMk cId="2007154274" sldId="2076136270"/>
        </pc:sldMkLst>
      </pc:sldChg>
      <pc:sldChg chg="addSp mod">
        <pc:chgData name="Vesa Juvonen" userId="c7243be1-99a3-4752-ab2a-0cf698cf8236" providerId="ADAL" clId="{C12DB810-F3BA-44F2-A8E7-B61523957DE7}" dt="2021-07-12T13:31:45.541" v="32" actId="22"/>
        <pc:sldMkLst>
          <pc:docMk/>
          <pc:sldMk cId="2925091645" sldId="2076136308"/>
        </pc:sldMkLst>
        <pc:spChg chg="add">
          <ac:chgData name="Vesa Juvonen" userId="c7243be1-99a3-4752-ab2a-0cf698cf8236" providerId="ADAL" clId="{C12DB810-F3BA-44F2-A8E7-B61523957DE7}" dt="2021-07-12T13:31:45.541" v="32" actId="22"/>
          <ac:spMkLst>
            <pc:docMk/>
            <pc:sldMk cId="2925091645" sldId="2076136308"/>
            <ac:spMk id="5" creationId="{F8C64CE7-8943-48CA-8701-7D6E3D695E45}"/>
          </ac:spMkLst>
        </pc:spChg>
      </pc:sldChg>
      <pc:sldChg chg="addSp modSp mod">
        <pc:chgData name="Vesa Juvonen" userId="c7243be1-99a3-4752-ab2a-0cf698cf8236" providerId="ADAL" clId="{C12DB810-F3BA-44F2-A8E7-B61523957DE7}" dt="2021-07-12T13:31:17.637" v="23" actId="120"/>
        <pc:sldMkLst>
          <pc:docMk/>
          <pc:sldMk cId="357588276" sldId="2076136388"/>
        </pc:sldMkLst>
        <pc:spChg chg="add mod">
          <ac:chgData name="Vesa Juvonen" userId="c7243be1-99a3-4752-ab2a-0cf698cf8236" providerId="ADAL" clId="{C12DB810-F3BA-44F2-A8E7-B61523957DE7}" dt="2021-07-12T13:31:17.637" v="23" actId="120"/>
          <ac:spMkLst>
            <pc:docMk/>
            <pc:sldMk cId="357588276" sldId="2076136388"/>
            <ac:spMk id="2" creationId="{51129327-031B-48C4-A03A-93698193B7CF}"/>
          </ac:spMkLst>
        </pc:spChg>
      </pc:sldChg>
      <pc:sldChg chg="addSp mod">
        <pc:chgData name="Vesa Juvonen" userId="c7243be1-99a3-4752-ab2a-0cf698cf8236" providerId="ADAL" clId="{C12DB810-F3BA-44F2-A8E7-B61523957DE7}" dt="2021-07-12T13:31:47.824" v="33" actId="22"/>
        <pc:sldMkLst>
          <pc:docMk/>
          <pc:sldMk cId="2636939237" sldId="2076137579"/>
        </pc:sldMkLst>
        <pc:spChg chg="add">
          <ac:chgData name="Vesa Juvonen" userId="c7243be1-99a3-4752-ab2a-0cf698cf8236" providerId="ADAL" clId="{C12DB810-F3BA-44F2-A8E7-B61523957DE7}" dt="2021-07-12T13:31:47.824" v="33" actId="22"/>
          <ac:spMkLst>
            <pc:docMk/>
            <pc:sldMk cId="2636939237" sldId="2076137579"/>
            <ac:spMk id="4" creationId="{9CF58E62-228F-49AC-8B8C-EB410210C77A}"/>
          </ac:spMkLst>
        </pc:spChg>
      </pc:sldChg>
      <pc:sldChg chg="addSp modSp del mod">
        <pc:chgData name="Vesa Juvonen" userId="c7243be1-99a3-4752-ab2a-0cf698cf8236" providerId="ADAL" clId="{C12DB810-F3BA-44F2-A8E7-B61523957DE7}" dt="2021-07-15T12:05:16.699" v="270" actId="47"/>
        <pc:sldMkLst>
          <pc:docMk/>
          <pc:sldMk cId="2409991561" sldId="2076137629"/>
        </pc:sldMkLst>
        <pc:spChg chg="add mod">
          <ac:chgData name="Vesa Juvonen" userId="c7243be1-99a3-4752-ab2a-0cf698cf8236" providerId="ADAL" clId="{C12DB810-F3BA-44F2-A8E7-B61523957DE7}" dt="2021-07-13T18:29:12.808" v="169" actId="1076"/>
          <ac:spMkLst>
            <pc:docMk/>
            <pc:sldMk cId="2409991561" sldId="2076137629"/>
            <ac:spMk id="2" creationId="{690D6483-E5A9-447D-B67F-0E13776D63E5}"/>
          </ac:spMkLst>
        </pc:spChg>
      </pc:sldChg>
      <pc:sldChg chg="modSp add mod">
        <pc:chgData name="Vesa Juvonen" userId="c7243be1-99a3-4752-ab2a-0cf698cf8236" providerId="ADAL" clId="{C12DB810-F3BA-44F2-A8E7-B61523957DE7}" dt="2021-07-15T12:05:25.638" v="272" actId="207"/>
        <pc:sldMkLst>
          <pc:docMk/>
          <pc:sldMk cId="139502149" sldId="2076137662"/>
        </pc:sldMkLst>
        <pc:spChg chg="mod">
          <ac:chgData name="Vesa Juvonen" userId="c7243be1-99a3-4752-ab2a-0cf698cf8236" providerId="ADAL" clId="{C12DB810-F3BA-44F2-A8E7-B61523957DE7}" dt="2021-07-15T12:05:21.200" v="271" actId="207"/>
          <ac:spMkLst>
            <pc:docMk/>
            <pc:sldMk cId="139502149" sldId="2076137662"/>
            <ac:spMk id="18" creationId="{E5183C7A-C387-45C5-B839-7BB228B4091B}"/>
          </ac:spMkLst>
        </pc:spChg>
        <pc:spChg chg="mod">
          <ac:chgData name="Vesa Juvonen" userId="c7243be1-99a3-4752-ab2a-0cf698cf8236" providerId="ADAL" clId="{C12DB810-F3BA-44F2-A8E7-B61523957DE7}" dt="2021-07-15T12:05:25.638" v="272" actId="207"/>
          <ac:spMkLst>
            <pc:docMk/>
            <pc:sldMk cId="139502149" sldId="2076137662"/>
            <ac:spMk id="19" creationId="{B96EE522-6672-435D-A47F-0B904BCE8C3A}"/>
          </ac:spMkLst>
        </pc:spChg>
      </pc:sldChg>
      <pc:sldChg chg="addSp modSp new del mod">
        <pc:chgData name="Vesa Juvonen" userId="c7243be1-99a3-4752-ab2a-0cf698cf8236" providerId="ADAL" clId="{C12DB810-F3BA-44F2-A8E7-B61523957DE7}" dt="2021-07-13T18:28:00.858" v="166" actId="47"/>
        <pc:sldMkLst>
          <pc:docMk/>
          <pc:sldMk cId="1026036954" sldId="2134805596"/>
        </pc:sldMkLst>
        <pc:picChg chg="add mod">
          <ac:chgData name="Vesa Juvonen" userId="c7243be1-99a3-4752-ab2a-0cf698cf8236" providerId="ADAL" clId="{C12DB810-F3BA-44F2-A8E7-B61523957DE7}" dt="2021-07-13T12:52:02.620" v="164" actId="1076"/>
          <ac:picMkLst>
            <pc:docMk/>
            <pc:sldMk cId="1026036954" sldId="2134805596"/>
            <ac:picMk id="3" creationId="{70644E13-3E81-436B-BE5D-CA92AC5231E4}"/>
          </ac:picMkLst>
        </pc:picChg>
        <pc:picChg chg="add mod">
          <ac:chgData name="Vesa Juvonen" userId="c7243be1-99a3-4752-ab2a-0cf698cf8236" providerId="ADAL" clId="{C12DB810-F3BA-44F2-A8E7-B61523957DE7}" dt="2021-07-13T14:27:10.004" v="165" actId="1076"/>
          <ac:picMkLst>
            <pc:docMk/>
            <pc:sldMk cId="1026036954" sldId="2134805596"/>
            <ac:picMk id="5" creationId="{BB531664-5F1C-4EC8-9EB6-8582E130AB75}"/>
          </ac:picMkLst>
        </pc:picChg>
      </pc:sldChg>
    </pc:docChg>
  </pc:docChgLst>
  <pc:docChgLst>
    <pc:chgData name="David Warner" userId="S::davidwarner@microsoft.com::51ffa14d-fdfd-4571-a787-ad4b3bb92711" providerId="AD" clId="Web-{222F98BD-81DC-4A5D-A757-6C4DFBFC8E7D}"/>
    <pc:docChg chg="modSld">
      <pc:chgData name="David Warner" userId="S::davidwarner@microsoft.com::51ffa14d-fdfd-4571-a787-ad4b3bb92711" providerId="AD" clId="Web-{222F98BD-81DC-4A5D-A757-6C4DFBFC8E7D}" dt="2022-05-16T15:20:36.991" v="37" actId="20577"/>
      <pc:docMkLst>
        <pc:docMk/>
      </pc:docMkLst>
      <pc:sldChg chg="addSp delSp modSp">
        <pc:chgData name="David Warner" userId="S::davidwarner@microsoft.com::51ffa14d-fdfd-4571-a787-ad4b3bb92711" providerId="AD" clId="Web-{222F98BD-81DC-4A5D-A757-6C4DFBFC8E7D}" dt="2022-05-16T15:20:36.991" v="37" actId="20577"/>
        <pc:sldMkLst>
          <pc:docMk/>
          <pc:sldMk cId="1812315545" sldId="2134805597"/>
        </pc:sldMkLst>
        <pc:spChg chg="del mod">
          <ac:chgData name="David Warner" userId="S::davidwarner@microsoft.com::51ffa14d-fdfd-4571-a787-ad4b3bb92711" providerId="AD" clId="Web-{222F98BD-81DC-4A5D-A757-6C4DFBFC8E7D}" dt="2022-05-16T15:20:29.913" v="31"/>
          <ac:spMkLst>
            <pc:docMk/>
            <pc:sldMk cId="1812315545" sldId="2134805597"/>
            <ac:spMk id="9" creationId="{C25F72F6-B0E3-BB39-FCD1-4F8C513E133B}"/>
          </ac:spMkLst>
        </pc:spChg>
        <pc:spChg chg="mod">
          <ac:chgData name="David Warner" userId="S::davidwarner@microsoft.com::51ffa14d-fdfd-4571-a787-ad4b3bb92711" providerId="AD" clId="Web-{222F98BD-81DC-4A5D-A757-6C4DFBFC8E7D}" dt="2022-05-16T15:20:36.991" v="37" actId="20577"/>
          <ac:spMkLst>
            <pc:docMk/>
            <pc:sldMk cId="1812315545" sldId="2134805597"/>
            <ac:spMk id="10" creationId="{16E1CB8C-122B-4C5A-8724-D74AEC2B5DEC}"/>
          </ac:spMkLst>
        </pc:spChg>
        <pc:picChg chg="add mod modCrop">
          <ac:chgData name="David Warner" userId="S::davidwarner@microsoft.com::51ffa14d-fdfd-4571-a787-ad4b3bb92711" providerId="AD" clId="Web-{222F98BD-81DC-4A5D-A757-6C4DFBFC8E7D}" dt="2022-05-16T15:19:31.223" v="11"/>
          <ac:picMkLst>
            <pc:docMk/>
            <pc:sldMk cId="1812315545" sldId="2134805597"/>
            <ac:picMk id="2" creationId="{FC60F5A1-39AF-6BC5-71E3-8175A500900B}"/>
          </ac:picMkLst>
        </pc:picChg>
        <pc:picChg chg="del">
          <ac:chgData name="David Warner" userId="S::davidwarner@microsoft.com::51ffa14d-fdfd-4571-a787-ad4b3bb92711" providerId="AD" clId="Web-{222F98BD-81DC-4A5D-A757-6C4DFBFC8E7D}" dt="2022-05-16T15:19:10.457" v="6"/>
          <ac:picMkLst>
            <pc:docMk/>
            <pc:sldMk cId="1812315545" sldId="2134805597"/>
            <ac:picMk id="4" creationId="{0B1EC3C8-F369-8AC9-D832-AC567D8C647B}"/>
          </ac:picMkLst>
        </pc:picChg>
      </pc:sldChg>
    </pc:docChg>
  </pc:docChgLst>
  <pc:docChgLst>
    <pc:chgData name="Garry Trinder" userId="S::garry_trinder365.co.uk#ext#@microsoft.onmicrosoft.com::090b3993-9626-4767-8408-8eecfc894959" providerId="AD" clId="Web-{5CFA7694-97B5-4499-9BAC-30FFEC4A61A9}"/>
    <pc:docChg chg="addSld modSld modSection">
      <pc:chgData name="Garry Trinder" userId="S::garry_trinder365.co.uk#ext#@microsoft.onmicrosoft.com::090b3993-9626-4767-8408-8eecfc894959" providerId="AD" clId="Web-{5CFA7694-97B5-4499-9BAC-30FFEC4A61A9}" dt="2021-04-22T21:25:10.735" v="475" actId="14100"/>
      <pc:docMkLst>
        <pc:docMk/>
      </pc:docMkLst>
      <pc:sldChg chg="modSp">
        <pc:chgData name="Garry Trinder" userId="S::garry_trinder365.co.uk#ext#@microsoft.onmicrosoft.com::090b3993-9626-4767-8408-8eecfc894959" providerId="AD" clId="Web-{5CFA7694-97B5-4499-9BAC-30FFEC4A61A9}" dt="2021-04-22T21:19:28.427" v="300" actId="1076"/>
        <pc:sldMkLst>
          <pc:docMk/>
          <pc:sldMk cId="2253365439" sldId="1642"/>
        </pc:sldMkLst>
        <pc:spChg chg="mod">
          <ac:chgData name="Garry Trinder" userId="S::garry_trinder365.co.uk#ext#@microsoft.onmicrosoft.com::090b3993-9626-4767-8408-8eecfc894959" providerId="AD" clId="Web-{5CFA7694-97B5-4499-9BAC-30FFEC4A61A9}" dt="2021-04-22T21:19:28.427" v="300" actId="1076"/>
          <ac:spMkLst>
            <pc:docMk/>
            <pc:sldMk cId="2253365439" sldId="1642"/>
            <ac:spMk id="3" creationId="{CBDC9C38-872E-4048-96FE-C321FEF21EC1}"/>
          </ac:spMkLst>
        </pc:spChg>
      </pc:sldChg>
      <pc:sldChg chg="addSp delSp modSp add replId">
        <pc:chgData name="Garry Trinder" userId="S::garry_trinder365.co.uk#ext#@microsoft.onmicrosoft.com::090b3993-9626-4767-8408-8eecfc894959" providerId="AD" clId="Web-{5CFA7694-97B5-4499-9BAC-30FFEC4A61A9}" dt="2021-04-22T21:25:10.735" v="475" actId="14100"/>
        <pc:sldMkLst>
          <pc:docMk/>
          <pc:sldMk cId="3343504082" sldId="2076137599"/>
        </pc:sldMkLst>
        <pc:spChg chg="mod">
          <ac:chgData name="Garry Trinder" userId="S::garry_trinder365.co.uk#ext#@microsoft.onmicrosoft.com::090b3993-9626-4767-8408-8eecfc894959" providerId="AD" clId="Web-{5CFA7694-97B5-4499-9BAC-30FFEC4A61A9}" dt="2021-04-22T21:25:10.735" v="475" actId="14100"/>
          <ac:spMkLst>
            <pc:docMk/>
            <pc:sldMk cId="3343504082" sldId="2076137599"/>
            <ac:spMk id="3" creationId="{CBDC9C38-872E-4048-96FE-C321FEF21EC1}"/>
          </ac:spMkLst>
        </pc:spChg>
        <pc:spChg chg="add mod">
          <ac:chgData name="Garry Trinder" userId="S::garry_trinder365.co.uk#ext#@microsoft.onmicrosoft.com::090b3993-9626-4767-8408-8eecfc894959" providerId="AD" clId="Web-{5CFA7694-97B5-4499-9BAC-30FFEC4A61A9}" dt="2021-04-22T21:20:28.585" v="332" actId="688"/>
          <ac:spMkLst>
            <pc:docMk/>
            <pc:sldMk cId="3343504082" sldId="2076137599"/>
            <ac:spMk id="5" creationId="{98AF26E8-439E-4D4F-8627-D1FED55921CF}"/>
          </ac:spMkLst>
        </pc:spChg>
        <pc:spChg chg="mod">
          <ac:chgData name="Garry Trinder" userId="S::garry_trinder365.co.uk#ext#@microsoft.onmicrosoft.com::090b3993-9626-4767-8408-8eecfc894959" providerId="AD" clId="Web-{5CFA7694-97B5-4499-9BAC-30FFEC4A61A9}" dt="2021-04-22T21:24:17.859" v="441" actId="1076"/>
          <ac:spMkLst>
            <pc:docMk/>
            <pc:sldMk cId="3343504082" sldId="2076137599"/>
            <ac:spMk id="19" creationId="{A26A6D90-BEDB-407F-B2B7-FED8A28B2E7E}"/>
          </ac:spMkLst>
        </pc:spChg>
        <pc:spChg chg="del">
          <ac:chgData name="Garry Trinder" userId="S::garry_trinder365.co.uk#ext#@microsoft.onmicrosoft.com::090b3993-9626-4767-8408-8eecfc894959" providerId="AD" clId="Web-{5CFA7694-97B5-4499-9BAC-30FFEC4A61A9}" dt="2021-04-22T21:14:51.780" v="2"/>
          <ac:spMkLst>
            <pc:docMk/>
            <pc:sldMk cId="3343504082" sldId="2076137599"/>
            <ac:spMk id="20" creationId="{DB5D1CB4-9D32-42DB-AE6C-2E0D42D89B7E}"/>
          </ac:spMkLst>
        </pc:spChg>
        <pc:spChg chg="add mod">
          <ac:chgData name="Garry Trinder" userId="S::garry_trinder365.co.uk#ext#@microsoft.onmicrosoft.com::090b3993-9626-4767-8408-8eecfc894959" providerId="AD" clId="Web-{5CFA7694-97B5-4499-9BAC-30FFEC4A61A9}" dt="2021-04-22T21:20:18.022" v="330" actId="20577"/>
          <ac:spMkLst>
            <pc:docMk/>
            <pc:sldMk cId="3343504082" sldId="2076137599"/>
            <ac:spMk id="24" creationId="{13E9541E-47BA-4BF5-9CB3-613F4D4ECA55}"/>
          </ac:spMkLst>
        </pc:spChg>
        <pc:picChg chg="add mod">
          <ac:chgData name="Garry Trinder" userId="S::garry_trinder365.co.uk#ext#@microsoft.onmicrosoft.com::090b3993-9626-4767-8408-8eecfc894959" providerId="AD" clId="Web-{5CFA7694-97B5-4499-9BAC-30FFEC4A61A9}" dt="2021-04-22T21:22:10.466" v="405" actId="1076"/>
          <ac:picMkLst>
            <pc:docMk/>
            <pc:sldMk cId="3343504082" sldId="2076137599"/>
            <ac:picMk id="4" creationId="{55E749FA-FA70-44DE-AE08-4A57C7B13E64}"/>
          </ac:picMkLst>
        </pc:picChg>
        <pc:picChg chg="del mod">
          <ac:chgData name="Garry Trinder" userId="S::garry_trinder365.co.uk#ext#@microsoft.onmicrosoft.com::090b3993-9626-4767-8408-8eecfc894959" providerId="AD" clId="Web-{5CFA7694-97B5-4499-9BAC-30FFEC4A61A9}" dt="2021-04-22T21:16:14.595" v="7"/>
          <ac:picMkLst>
            <pc:docMk/>
            <pc:sldMk cId="3343504082" sldId="2076137599"/>
            <ac:picMk id="21" creationId="{0EC71988-1530-4145-B0B1-4EA3752FAAA6}"/>
          </ac:picMkLst>
        </pc:picChg>
      </pc:sldChg>
    </pc:docChg>
  </pc:docChgLst>
  <pc:docChgLst>
    <pc:chgData name="Alex Terentiev" userId="S::at_sharepointalist.com#ext#@microsoft.onmicrosoft.com::81fec025-7b20-4143-87df-5a8bc15ed689" providerId="AD" clId="Web-{5F99CFA0-2D2F-4B41-896B-6CAAB8983BF1}"/>
    <pc:docChg chg="modSld">
      <pc:chgData name="Alex Terentiev" userId="S::at_sharepointalist.com#ext#@microsoft.onmicrosoft.com::81fec025-7b20-4143-87df-5a8bc15ed689" providerId="AD" clId="Web-{5F99CFA0-2D2F-4B41-896B-6CAAB8983BF1}" dt="2021-02-08T18:23:20.003" v="0"/>
      <pc:docMkLst>
        <pc:docMk/>
      </pc:docMkLst>
      <pc:sldChg chg="delSp">
        <pc:chgData name="Alex Terentiev" userId="S::at_sharepointalist.com#ext#@microsoft.onmicrosoft.com::81fec025-7b20-4143-87df-5a8bc15ed689" providerId="AD" clId="Web-{5F99CFA0-2D2F-4B41-896B-6CAAB8983BF1}" dt="2021-02-08T18:23:20.003" v="0"/>
        <pc:sldMkLst>
          <pc:docMk/>
          <pc:sldMk cId="4037611923" sldId="3334"/>
        </pc:sldMkLst>
        <pc:spChg chg="del">
          <ac:chgData name="Alex Terentiev" userId="S::at_sharepointalist.com#ext#@microsoft.onmicrosoft.com::81fec025-7b20-4143-87df-5a8bc15ed689" providerId="AD" clId="Web-{5F99CFA0-2D2F-4B41-896B-6CAAB8983BF1}" dt="2021-02-08T18:23:20.003" v="0"/>
          <ac:spMkLst>
            <pc:docMk/>
            <pc:sldMk cId="4037611923" sldId="3334"/>
            <ac:spMk id="4" creationId="{7EC130ED-903E-41D8-8D05-9746F73ECE8A}"/>
          </ac:spMkLst>
        </pc:spChg>
      </pc:sldChg>
    </pc:docChg>
  </pc:docChgLst>
  <pc:docChgLst>
    <pc:chgData name="Ayca Bas" userId="d5a7dadb-f04d-4f30-920f-4a45336a6ebf" providerId="ADAL" clId="{E886F21B-BCF3-4E81-9B81-1A08EA3FA171}"/>
    <pc:docChg chg="addSld delSld modSld modSection">
      <pc:chgData name="Ayca Bas" userId="d5a7dadb-f04d-4f30-920f-4a45336a6ebf" providerId="ADAL" clId="{E886F21B-BCF3-4E81-9B81-1A08EA3FA171}" dt="2022-02-21T13:17:00.493" v="5"/>
      <pc:docMkLst>
        <pc:docMk/>
      </pc:docMkLst>
      <pc:sldChg chg="del">
        <pc:chgData name="Ayca Bas" userId="d5a7dadb-f04d-4f30-920f-4a45336a6ebf" providerId="ADAL" clId="{E886F21B-BCF3-4E81-9B81-1A08EA3FA171}" dt="2022-02-21T13:16:44.116" v="4" actId="47"/>
        <pc:sldMkLst>
          <pc:docMk/>
          <pc:sldMk cId="1989604330" sldId="259"/>
        </pc:sldMkLst>
      </pc:sldChg>
      <pc:sldChg chg="addSp add del mod setBg addCm">
        <pc:chgData name="Ayca Bas" userId="d5a7dadb-f04d-4f30-920f-4a45336a6ebf" providerId="ADAL" clId="{E886F21B-BCF3-4E81-9B81-1A08EA3FA171}" dt="2022-02-21T13:17:00.493" v="5"/>
        <pc:sldMkLst>
          <pc:docMk/>
          <pc:sldMk cId="1958003314" sldId="260"/>
        </pc:sldMkLst>
        <pc:spChg chg="add">
          <ac:chgData name="Ayca Bas" userId="d5a7dadb-f04d-4f30-920f-4a45336a6ebf" providerId="ADAL" clId="{E886F21B-BCF3-4E81-9B81-1A08EA3FA171}" dt="2022-02-21T13:16:30.727" v="3" actId="22"/>
          <ac:spMkLst>
            <pc:docMk/>
            <pc:sldMk cId="1958003314" sldId="260"/>
            <ac:spMk id="2" creationId="{19A9342B-E03A-41BF-A963-F81C1D11A635}"/>
          </ac:spMkLst>
        </pc:spChg>
      </pc:sldChg>
    </pc:docChg>
  </pc:docChgLst>
  <pc:docChgLst>
    <pc:chgData name="Alex Terentiev" userId="S::aterentiev@microsoft.com::b089aebb-68c6-439e-96df-7e98da5a759e" providerId="AD" clId="Web-{9783A2D8-789E-EC0A-27B2-DA4B915C0354}"/>
    <pc:docChg chg="addSld modSection">
      <pc:chgData name="Alex Terentiev" userId="S::aterentiev@microsoft.com::b089aebb-68c6-439e-96df-7e98da5a759e" providerId="AD" clId="Web-{9783A2D8-789E-EC0A-27B2-DA4B915C0354}" dt="2022-02-28T23:28:49.831" v="0"/>
      <pc:docMkLst>
        <pc:docMk/>
      </pc:docMkLst>
      <pc:sldChg chg="add">
        <pc:chgData name="Alex Terentiev" userId="S::aterentiev@microsoft.com::b089aebb-68c6-439e-96df-7e98da5a759e" providerId="AD" clId="Web-{9783A2D8-789E-EC0A-27B2-DA4B915C0354}" dt="2022-02-28T23:28:49.831" v="0"/>
        <pc:sldMkLst>
          <pc:docMk/>
          <pc:sldMk cId="2001442959" sldId="2134805612"/>
        </pc:sldMkLst>
      </pc:sldChg>
      <pc:sldMasterChg chg="addSldLayout">
        <pc:chgData name="Alex Terentiev" userId="S::aterentiev@microsoft.com::b089aebb-68c6-439e-96df-7e98da5a759e" providerId="AD" clId="Web-{9783A2D8-789E-EC0A-27B2-DA4B915C0354}" dt="2022-02-28T23:28:49.831" v="0"/>
        <pc:sldMasterMkLst>
          <pc:docMk/>
          <pc:sldMasterMk cId="3588427678" sldId="2147484229"/>
        </pc:sldMasterMkLst>
        <pc:sldLayoutChg chg="add">
          <pc:chgData name="Alex Terentiev" userId="S::aterentiev@microsoft.com::b089aebb-68c6-439e-96df-7e98da5a759e" providerId="AD" clId="Web-{9783A2D8-789E-EC0A-27B2-DA4B915C0354}" dt="2022-02-28T23:28:49.831" v="0"/>
          <pc:sldLayoutMkLst>
            <pc:docMk/>
            <pc:sldMasterMk cId="3588427678" sldId="2147484229"/>
            <pc:sldLayoutMk cId="3715556542" sldId="2147484649"/>
          </pc:sldLayoutMkLst>
        </pc:sldLayoutChg>
      </pc:sldMasterChg>
    </pc:docChg>
  </pc:docChgLst>
  <pc:docChgLst>
    <pc:chgData name="Surbhi Gupta" userId="S::surbhigupta@microsoft.com::4cd92b39-496c-4ea1-b8de-864f8b027b89" providerId="AD" clId="Web-{91E3370D-3FBC-4726-8B02-4DFD2595ED53}"/>
    <pc:docChg chg="modSld">
      <pc:chgData name="Surbhi Gupta" userId="S::surbhigupta@microsoft.com::4cd92b39-496c-4ea1-b8de-864f8b027b89" providerId="AD" clId="Web-{91E3370D-3FBC-4726-8B02-4DFD2595ED53}" dt="2022-05-10T12:05:38.990" v="8" actId="20577"/>
      <pc:docMkLst>
        <pc:docMk/>
      </pc:docMkLst>
      <pc:sldChg chg="addSp modSp">
        <pc:chgData name="Surbhi Gupta" userId="S::surbhigupta@microsoft.com::4cd92b39-496c-4ea1-b8de-864f8b027b89" providerId="AD" clId="Web-{91E3370D-3FBC-4726-8B02-4DFD2595ED53}" dt="2022-05-10T12:05:38.990" v="8" actId="20577"/>
        <pc:sldMkLst>
          <pc:docMk/>
          <pc:sldMk cId="1247101359" sldId="2145707276"/>
        </pc:sldMkLst>
        <pc:spChg chg="add mod">
          <ac:chgData name="Surbhi Gupta" userId="S::surbhigupta@microsoft.com::4cd92b39-496c-4ea1-b8de-864f8b027b89" providerId="AD" clId="Web-{91E3370D-3FBC-4726-8B02-4DFD2595ED53}" dt="2022-05-10T12:04:45.645" v="3" actId="20577"/>
          <ac:spMkLst>
            <pc:docMk/>
            <pc:sldMk cId="1247101359" sldId="2145707276"/>
            <ac:spMk id="36" creationId="{042B4662-4D2E-67B8-FC87-40DF3A293DDE}"/>
          </ac:spMkLst>
        </pc:spChg>
        <pc:spChg chg="mod">
          <ac:chgData name="Surbhi Gupta" userId="S::surbhigupta@microsoft.com::4cd92b39-496c-4ea1-b8de-864f8b027b89" providerId="AD" clId="Web-{91E3370D-3FBC-4726-8B02-4DFD2595ED53}" dt="2022-05-10T12:05:38.990" v="8" actId="20577"/>
          <ac:spMkLst>
            <pc:docMk/>
            <pc:sldMk cId="1247101359" sldId="2145707276"/>
            <ac:spMk id="73" creationId="{1F207C2B-FC32-45FD-8665-FEC0532C2A3E}"/>
          </ac:spMkLst>
        </pc:spChg>
      </pc:sldChg>
    </pc:docChg>
  </pc:docChgLst>
  <pc:docChgLst>
    <pc:chgData name="Brian Jackett" userId="e2c557f4-fffa-4012-a1e1-e15087bfdbac" providerId="ADAL" clId="{50C41B64-7A67-4294-96B1-AC4D60029AD4}"/>
    <pc:docChg chg="undo redo custSel modSld">
      <pc:chgData name="Brian Jackett" userId="e2c557f4-fffa-4012-a1e1-e15087bfdbac" providerId="ADAL" clId="{50C41B64-7A67-4294-96B1-AC4D60029AD4}" dt="2022-03-08T15:21:27.604" v="406"/>
      <pc:docMkLst>
        <pc:docMk/>
      </pc:docMkLst>
      <pc:sldChg chg="modSp">
        <pc:chgData name="Brian Jackett" userId="e2c557f4-fffa-4012-a1e1-e15087bfdbac" providerId="ADAL" clId="{50C41B64-7A67-4294-96B1-AC4D60029AD4}" dt="2022-03-03T15:31:43.515" v="143" actId="20577"/>
        <pc:sldMkLst>
          <pc:docMk/>
          <pc:sldMk cId="287163252" sldId="1567"/>
        </pc:sldMkLst>
        <pc:spChg chg="mod">
          <ac:chgData name="Brian Jackett" userId="e2c557f4-fffa-4012-a1e1-e15087bfdbac" providerId="ADAL" clId="{50C41B64-7A67-4294-96B1-AC4D60029AD4}" dt="2022-03-03T15:31:43.515" v="143" actId="20577"/>
          <ac:spMkLst>
            <pc:docMk/>
            <pc:sldMk cId="287163252" sldId="1567"/>
            <ac:spMk id="5" creationId="{9B6ECC88-D921-48D6-BA85-F52F354F9C35}"/>
          </ac:spMkLst>
        </pc:spChg>
      </pc:sldChg>
      <pc:sldChg chg="addSp delSp modSp mod">
        <pc:chgData name="Brian Jackett" userId="e2c557f4-fffa-4012-a1e1-e15087bfdbac" providerId="ADAL" clId="{50C41B64-7A67-4294-96B1-AC4D60029AD4}" dt="2022-03-08T15:06:12.510" v="398" actId="20577"/>
        <pc:sldMkLst>
          <pc:docMk/>
          <pc:sldMk cId="10702720" sldId="2079"/>
        </pc:sldMkLst>
        <pc:spChg chg="del mod">
          <ac:chgData name="Brian Jackett" userId="e2c557f4-fffa-4012-a1e1-e15087bfdbac" providerId="ADAL" clId="{50C41B64-7A67-4294-96B1-AC4D60029AD4}" dt="2022-03-03T15:45:16.187" v="360" actId="478"/>
          <ac:spMkLst>
            <pc:docMk/>
            <pc:sldMk cId="10702720" sldId="2079"/>
            <ac:spMk id="2" creationId="{507CD8FB-DCB1-40D4-AFF8-EE3F7E31F201}"/>
          </ac:spMkLst>
        </pc:spChg>
        <pc:spChg chg="mod">
          <ac:chgData name="Brian Jackett" userId="e2c557f4-fffa-4012-a1e1-e15087bfdbac" providerId="ADAL" clId="{50C41B64-7A67-4294-96B1-AC4D60029AD4}" dt="2022-03-08T15:06:12.510" v="398" actId="20577"/>
          <ac:spMkLst>
            <pc:docMk/>
            <pc:sldMk cId="10702720" sldId="2079"/>
            <ac:spMk id="8" creationId="{00000000-0000-0000-0000-000000000000}"/>
          </ac:spMkLst>
        </pc:spChg>
        <pc:spChg chg="add del">
          <ac:chgData name="Brian Jackett" userId="e2c557f4-fffa-4012-a1e1-e15087bfdbac" providerId="ADAL" clId="{50C41B64-7A67-4294-96B1-AC4D60029AD4}" dt="2022-03-03T15:39:53.378" v="258"/>
          <ac:spMkLst>
            <pc:docMk/>
            <pc:sldMk cId="10702720" sldId="2079"/>
            <ac:spMk id="10" creationId="{C3524207-234B-42EA-BEAE-60FCBE3033E6}"/>
          </ac:spMkLst>
        </pc:spChg>
        <pc:picChg chg="del">
          <ac:chgData name="Brian Jackett" userId="e2c557f4-fffa-4012-a1e1-e15087bfdbac" providerId="ADAL" clId="{50C41B64-7A67-4294-96B1-AC4D60029AD4}" dt="2022-03-03T15:29:31.619" v="1" actId="478"/>
          <ac:picMkLst>
            <pc:docMk/>
            <pc:sldMk cId="10702720" sldId="2079"/>
            <ac:picMk id="6" creationId="{B55FB63F-6328-4215-9F16-2CE11F82DCF3}"/>
          </ac:picMkLst>
        </pc:picChg>
        <pc:picChg chg="add mod">
          <ac:chgData name="Brian Jackett" userId="e2c557f4-fffa-4012-a1e1-e15087bfdbac" providerId="ADAL" clId="{50C41B64-7A67-4294-96B1-AC4D60029AD4}" dt="2022-03-03T15:40:21.733" v="284" actId="1076"/>
          <ac:picMkLst>
            <pc:docMk/>
            <pc:sldMk cId="10702720" sldId="2079"/>
            <ac:picMk id="9" creationId="{22C4792A-984F-4D65-93BA-81DC6783840A}"/>
          </ac:picMkLst>
        </pc:picChg>
        <pc:picChg chg="del">
          <ac:chgData name="Brian Jackett" userId="e2c557f4-fffa-4012-a1e1-e15087bfdbac" providerId="ADAL" clId="{50C41B64-7A67-4294-96B1-AC4D60029AD4}" dt="2022-03-03T15:29:32.167" v="2" actId="478"/>
          <ac:picMkLst>
            <pc:docMk/>
            <pc:sldMk cId="10702720" sldId="2079"/>
            <ac:picMk id="12" creationId="{07EAC4AA-F81B-4A5D-80F7-2753860C8E38}"/>
          </ac:picMkLst>
        </pc:picChg>
        <pc:picChg chg="add mod">
          <ac:chgData name="Brian Jackett" userId="e2c557f4-fffa-4012-a1e1-e15087bfdbac" providerId="ADAL" clId="{50C41B64-7A67-4294-96B1-AC4D60029AD4}" dt="2022-03-03T15:40:25.827" v="285" actId="1076"/>
          <ac:picMkLst>
            <pc:docMk/>
            <pc:sldMk cId="10702720" sldId="2079"/>
            <ac:picMk id="13" creationId="{034B4425-0C42-45DE-BAD4-B2B8A965CF66}"/>
          </ac:picMkLst>
        </pc:picChg>
        <pc:picChg chg="del">
          <ac:chgData name="Brian Jackett" userId="e2c557f4-fffa-4012-a1e1-e15087bfdbac" providerId="ADAL" clId="{50C41B64-7A67-4294-96B1-AC4D60029AD4}" dt="2022-03-03T15:29:30.828" v="0" actId="478"/>
          <ac:picMkLst>
            <pc:docMk/>
            <pc:sldMk cId="10702720" sldId="2079"/>
            <ac:picMk id="15" creationId="{868AE693-A79F-4DB3-9856-E6FFC28B49E3}"/>
          </ac:picMkLst>
        </pc:picChg>
        <pc:picChg chg="add mod">
          <ac:chgData name="Brian Jackett" userId="e2c557f4-fffa-4012-a1e1-e15087bfdbac" providerId="ADAL" clId="{50C41B64-7A67-4294-96B1-AC4D60029AD4}" dt="2022-03-03T15:45:06.172" v="359" actId="1076"/>
          <ac:picMkLst>
            <pc:docMk/>
            <pc:sldMk cId="10702720" sldId="2079"/>
            <ac:picMk id="16" creationId="{866FBE77-D65A-4C20-85A3-1F823BA2175E}"/>
          </ac:picMkLst>
        </pc:picChg>
        <pc:picChg chg="mod">
          <ac:chgData name="Brian Jackett" userId="e2c557f4-fffa-4012-a1e1-e15087bfdbac" providerId="ADAL" clId="{50C41B64-7A67-4294-96B1-AC4D60029AD4}" dt="2022-03-03T15:45:01.612" v="358" actId="1076"/>
          <ac:picMkLst>
            <pc:docMk/>
            <pc:sldMk cId="10702720" sldId="2079"/>
            <ac:picMk id="2052" creationId="{11CF9187-81B4-4186-B976-5D6E9E571406}"/>
          </ac:picMkLst>
        </pc:picChg>
      </pc:sldChg>
      <pc:sldChg chg="addSp delSp modSp mod">
        <pc:chgData name="Brian Jackett" userId="e2c557f4-fffa-4012-a1e1-e15087bfdbac" providerId="ADAL" clId="{50C41B64-7A67-4294-96B1-AC4D60029AD4}" dt="2022-03-08T15:06:19.723" v="405" actId="20577"/>
        <pc:sldMkLst>
          <pc:docMk/>
          <pc:sldMk cId="778883926" sldId="2076136264"/>
        </pc:sldMkLst>
        <pc:spChg chg="del mod">
          <ac:chgData name="Brian Jackett" userId="e2c557f4-fffa-4012-a1e1-e15087bfdbac" providerId="ADAL" clId="{50C41B64-7A67-4294-96B1-AC4D60029AD4}" dt="2022-03-03T15:41:45.704" v="357" actId="478"/>
          <ac:spMkLst>
            <pc:docMk/>
            <pc:sldMk cId="778883926" sldId="2076136264"/>
            <ac:spMk id="8" creationId="{CC7B347C-F8B5-48FE-B353-2F3273C57A03}"/>
          </ac:spMkLst>
        </pc:spChg>
        <pc:spChg chg="mod">
          <ac:chgData name="Brian Jackett" userId="e2c557f4-fffa-4012-a1e1-e15087bfdbac" providerId="ADAL" clId="{50C41B64-7A67-4294-96B1-AC4D60029AD4}" dt="2022-03-08T15:06:19.723" v="405" actId="20577"/>
          <ac:spMkLst>
            <pc:docMk/>
            <pc:sldMk cId="778883926" sldId="2076136264"/>
            <ac:spMk id="14" creationId="{953584C8-8734-42EA-AD16-6AA2B405D249}"/>
          </ac:spMkLst>
        </pc:spChg>
        <pc:picChg chg="del">
          <ac:chgData name="Brian Jackett" userId="e2c557f4-fffa-4012-a1e1-e15087bfdbac" providerId="ADAL" clId="{50C41B64-7A67-4294-96B1-AC4D60029AD4}" dt="2022-03-03T15:37:35.537" v="196" actId="478"/>
          <ac:picMkLst>
            <pc:docMk/>
            <pc:sldMk cId="778883926" sldId="2076136264"/>
            <ac:picMk id="3" creationId="{28A8BFD2-35A5-4AFE-9A59-EBFDDC74C53A}"/>
          </ac:picMkLst>
        </pc:picChg>
        <pc:picChg chg="mod">
          <ac:chgData name="Brian Jackett" userId="e2c557f4-fffa-4012-a1e1-e15087bfdbac" providerId="ADAL" clId="{50C41B64-7A67-4294-96B1-AC4D60029AD4}" dt="2022-03-08T13:14:43.543" v="390" actId="1076"/>
          <ac:picMkLst>
            <pc:docMk/>
            <pc:sldMk cId="778883926" sldId="2076136264"/>
            <ac:picMk id="5" creationId="{AD2536B2-30D0-4C5F-9346-877B39DBA287}"/>
          </ac:picMkLst>
        </pc:picChg>
        <pc:picChg chg="del">
          <ac:chgData name="Brian Jackett" userId="e2c557f4-fffa-4012-a1e1-e15087bfdbac" providerId="ADAL" clId="{50C41B64-7A67-4294-96B1-AC4D60029AD4}" dt="2022-03-03T15:37:34.985" v="195" actId="478"/>
          <ac:picMkLst>
            <pc:docMk/>
            <pc:sldMk cId="778883926" sldId="2076136264"/>
            <ac:picMk id="6" creationId="{9175C37F-0DAE-4675-AACB-900655DAD27E}"/>
          </ac:picMkLst>
        </pc:picChg>
        <pc:picChg chg="del">
          <ac:chgData name="Brian Jackett" userId="e2c557f4-fffa-4012-a1e1-e15087bfdbac" providerId="ADAL" clId="{50C41B64-7A67-4294-96B1-AC4D60029AD4}" dt="2022-03-03T15:37:33.826" v="194" actId="478"/>
          <ac:picMkLst>
            <pc:docMk/>
            <pc:sldMk cId="778883926" sldId="2076136264"/>
            <ac:picMk id="7" creationId="{C3EFB66B-54E9-47A3-8869-482EF0CAD790}"/>
          </ac:picMkLst>
        </pc:picChg>
        <pc:picChg chg="add mod">
          <ac:chgData name="Brian Jackett" userId="e2c557f4-fffa-4012-a1e1-e15087bfdbac" providerId="ADAL" clId="{50C41B64-7A67-4294-96B1-AC4D60029AD4}" dt="2022-03-03T15:41:36.974" v="355" actId="1076"/>
          <ac:picMkLst>
            <pc:docMk/>
            <pc:sldMk cId="778883926" sldId="2076136264"/>
            <ac:picMk id="9" creationId="{540F3AC4-9F91-4B73-9B52-527F15BC2133}"/>
          </ac:picMkLst>
        </pc:picChg>
        <pc:picChg chg="add mod">
          <ac:chgData name="Brian Jackett" userId="e2c557f4-fffa-4012-a1e1-e15087bfdbac" providerId="ADAL" clId="{50C41B64-7A67-4294-96B1-AC4D60029AD4}" dt="2022-03-03T15:41:41.602" v="356" actId="1076"/>
          <ac:picMkLst>
            <pc:docMk/>
            <pc:sldMk cId="778883926" sldId="2076136264"/>
            <ac:picMk id="11" creationId="{124FDADC-33F0-47C5-8EC7-885A3AC2F4C8}"/>
          </ac:picMkLst>
        </pc:picChg>
        <pc:picChg chg="add mod">
          <ac:chgData name="Brian Jackett" userId="e2c557f4-fffa-4012-a1e1-e15087bfdbac" providerId="ADAL" clId="{50C41B64-7A67-4294-96B1-AC4D60029AD4}" dt="2022-03-08T13:14:47.201" v="391" actId="1076"/>
          <ac:picMkLst>
            <pc:docMk/>
            <pc:sldMk cId="778883926" sldId="2076136264"/>
            <ac:picMk id="13" creationId="{E8C685D5-23F2-47FE-8875-D6A4CF0E320B}"/>
          </ac:picMkLst>
        </pc:picChg>
      </pc:sldChg>
      <pc:sldChg chg="modSp mod">
        <pc:chgData name="Brian Jackett" userId="e2c557f4-fffa-4012-a1e1-e15087bfdbac" providerId="ADAL" clId="{50C41B64-7A67-4294-96B1-AC4D60029AD4}" dt="2022-03-03T15:36:26.757" v="189" actId="20577"/>
        <pc:sldMkLst>
          <pc:docMk/>
          <pc:sldMk cId="1812315545" sldId="2134805597"/>
        </pc:sldMkLst>
        <pc:spChg chg="mod">
          <ac:chgData name="Brian Jackett" userId="e2c557f4-fffa-4012-a1e1-e15087bfdbac" providerId="ADAL" clId="{50C41B64-7A67-4294-96B1-AC4D60029AD4}" dt="2022-03-03T15:36:26.757" v="189" actId="20577"/>
          <ac:spMkLst>
            <pc:docMk/>
            <pc:sldMk cId="1812315545" sldId="2134805597"/>
            <ac:spMk id="4" creationId="{0C606F42-5F3C-496D-9B80-09178934A141}"/>
          </ac:spMkLst>
        </pc:spChg>
        <pc:spChg chg="mod">
          <ac:chgData name="Brian Jackett" userId="e2c557f4-fffa-4012-a1e1-e15087bfdbac" providerId="ADAL" clId="{50C41B64-7A67-4294-96B1-AC4D60029AD4}" dt="2022-03-03T15:36:20.272" v="176" actId="6549"/>
          <ac:spMkLst>
            <pc:docMk/>
            <pc:sldMk cId="1812315545" sldId="2134805597"/>
            <ac:spMk id="10" creationId="{16E1CB8C-122B-4C5A-8724-D74AEC2B5DEC}"/>
          </ac:spMkLst>
        </pc:spChg>
      </pc:sldChg>
      <pc:sldChg chg="addSp modSp mod modAnim">
        <pc:chgData name="Brian Jackett" userId="e2c557f4-fffa-4012-a1e1-e15087bfdbac" providerId="ADAL" clId="{50C41B64-7A67-4294-96B1-AC4D60029AD4}" dt="2022-03-03T15:35:28.885" v="175"/>
        <pc:sldMkLst>
          <pc:docMk/>
          <pc:sldMk cId="460153747" sldId="2134805598"/>
        </pc:sldMkLst>
        <pc:spChg chg="mod">
          <ac:chgData name="Brian Jackett" userId="e2c557f4-fffa-4012-a1e1-e15087bfdbac" providerId="ADAL" clId="{50C41B64-7A67-4294-96B1-AC4D60029AD4}" dt="2022-03-03T15:32:18.192" v="145" actId="20577"/>
          <ac:spMkLst>
            <pc:docMk/>
            <pc:sldMk cId="460153747" sldId="2134805598"/>
            <ac:spMk id="2" creationId="{D93BDAB2-0D8E-40FD-BE74-409F9AFD71E2}"/>
          </ac:spMkLst>
        </pc:spChg>
        <pc:picChg chg="add mod">
          <ac:chgData name="Brian Jackett" userId="e2c557f4-fffa-4012-a1e1-e15087bfdbac" providerId="ADAL" clId="{50C41B64-7A67-4294-96B1-AC4D60029AD4}" dt="2022-03-03T15:33:52.873" v="158" actId="1076"/>
          <ac:picMkLst>
            <pc:docMk/>
            <pc:sldMk cId="460153747" sldId="2134805598"/>
            <ac:picMk id="7" creationId="{14537CE0-4E3E-4AF4-A122-7C8369D2995B}"/>
          </ac:picMkLst>
        </pc:picChg>
        <pc:picChg chg="add mod">
          <ac:chgData name="Brian Jackett" userId="e2c557f4-fffa-4012-a1e1-e15087bfdbac" providerId="ADAL" clId="{50C41B64-7A67-4294-96B1-AC4D60029AD4}" dt="2022-03-03T15:34:52.364" v="168" actId="1076"/>
          <ac:picMkLst>
            <pc:docMk/>
            <pc:sldMk cId="460153747" sldId="2134805598"/>
            <ac:picMk id="12" creationId="{6E4B427C-6340-4184-8EAA-DACF34D790D6}"/>
          </ac:picMkLst>
        </pc:picChg>
        <pc:picChg chg="add mod">
          <ac:chgData name="Brian Jackett" userId="e2c557f4-fffa-4012-a1e1-e15087bfdbac" providerId="ADAL" clId="{50C41B64-7A67-4294-96B1-AC4D60029AD4}" dt="2022-03-03T15:33:19.471" v="151" actId="207"/>
          <ac:picMkLst>
            <pc:docMk/>
            <pc:sldMk cId="460153747" sldId="2134805598"/>
            <ac:picMk id="15" creationId="{90BA3DF7-4993-4159-B7DC-3A35D3A547DE}"/>
          </ac:picMkLst>
        </pc:picChg>
      </pc:sldChg>
      <pc:sldChg chg="addSp delSp modSp mod">
        <pc:chgData name="Brian Jackett" userId="e2c557f4-fffa-4012-a1e1-e15087bfdbac" providerId="ADAL" clId="{50C41B64-7A67-4294-96B1-AC4D60029AD4}" dt="2022-03-08T13:12:02.760" v="364" actId="478"/>
        <pc:sldMkLst>
          <pc:docMk/>
          <pc:sldMk cId="4046856784" sldId="2134805599"/>
        </pc:sldMkLst>
        <pc:spChg chg="del">
          <ac:chgData name="Brian Jackett" userId="e2c557f4-fffa-4012-a1e1-e15087bfdbac" providerId="ADAL" clId="{50C41B64-7A67-4294-96B1-AC4D60029AD4}" dt="2022-03-08T13:12:02.760" v="364" actId="478"/>
          <ac:spMkLst>
            <pc:docMk/>
            <pc:sldMk cId="4046856784" sldId="2134805599"/>
            <ac:spMk id="2" creationId="{F207F866-9023-4A11-8324-05A915B6394B}"/>
          </ac:spMkLst>
        </pc:spChg>
        <pc:picChg chg="del">
          <ac:chgData name="Brian Jackett" userId="e2c557f4-fffa-4012-a1e1-e15087bfdbac" providerId="ADAL" clId="{50C41B64-7A67-4294-96B1-AC4D60029AD4}" dt="2022-03-03T15:37:12.438" v="190" actId="478"/>
          <ac:picMkLst>
            <pc:docMk/>
            <pc:sldMk cId="4046856784" sldId="2134805599"/>
            <ac:picMk id="4" creationId="{887A7404-831F-4E15-AC6B-79B87724B261}"/>
          </ac:picMkLst>
        </pc:picChg>
        <pc:picChg chg="add mod">
          <ac:chgData name="Brian Jackett" userId="e2c557f4-fffa-4012-a1e1-e15087bfdbac" providerId="ADAL" clId="{50C41B64-7A67-4294-96B1-AC4D60029AD4}" dt="2022-03-08T13:11:12.851" v="363" actId="1076"/>
          <ac:picMkLst>
            <pc:docMk/>
            <pc:sldMk cId="4046856784" sldId="2134805599"/>
            <ac:picMk id="4" creationId="{DBE8AF7E-1405-461B-A439-6D892E0DFEF6}"/>
          </ac:picMkLst>
        </pc:picChg>
        <pc:picChg chg="del">
          <ac:chgData name="Brian Jackett" userId="e2c557f4-fffa-4012-a1e1-e15087bfdbac" providerId="ADAL" clId="{50C41B64-7A67-4294-96B1-AC4D60029AD4}" dt="2022-03-03T15:37:12.935" v="191" actId="478"/>
          <ac:picMkLst>
            <pc:docMk/>
            <pc:sldMk cId="4046856784" sldId="2134805599"/>
            <ac:picMk id="6" creationId="{7E9D3E08-4036-411C-8E2B-A813BA8CCD2A}"/>
          </ac:picMkLst>
        </pc:picChg>
      </pc:sldChg>
      <pc:sldChg chg="modSp mod addCm modCm">
        <pc:chgData name="Brian Jackett" userId="e2c557f4-fffa-4012-a1e1-e15087bfdbac" providerId="ADAL" clId="{50C41B64-7A67-4294-96B1-AC4D60029AD4}" dt="2022-03-08T15:21:27.604" v="406"/>
        <pc:sldMkLst>
          <pc:docMk/>
          <pc:sldMk cId="2705926738" sldId="2145707274"/>
        </pc:sldMkLst>
        <pc:spChg chg="mod">
          <ac:chgData name="Brian Jackett" userId="e2c557f4-fffa-4012-a1e1-e15087bfdbac" providerId="ADAL" clId="{50C41B64-7A67-4294-96B1-AC4D60029AD4}" dt="2022-03-08T13:12:32.455" v="365" actId="14100"/>
          <ac:spMkLst>
            <pc:docMk/>
            <pc:sldMk cId="2705926738" sldId="2145707274"/>
            <ac:spMk id="31" creationId="{07EA3C3B-BCEE-4B2B-856B-C11553D1A9C7}"/>
          </ac:spMkLst>
        </pc:spChg>
      </pc:sldChg>
    </pc:docChg>
  </pc:docChgLst>
  <pc:docChgLst>
    <pc:chgData name="Vesa Juvonen" userId="c7243be1-99a3-4752-ab2a-0cf698cf8236" providerId="ADAL" clId="{CBD9168D-35AB-4C0B-9058-FF90551A4A1B}"/>
    <pc:docChg chg="undo custSel addSld delSld modSld sldOrd modSection">
      <pc:chgData name="Vesa Juvonen" userId="c7243be1-99a3-4752-ab2a-0cf698cf8236" providerId="ADAL" clId="{CBD9168D-35AB-4C0B-9058-FF90551A4A1B}" dt="2022-02-15T15:47:11.734" v="650" actId="1076"/>
      <pc:docMkLst>
        <pc:docMk/>
      </pc:docMkLst>
      <pc:sldChg chg="addSp modSp mod">
        <pc:chgData name="Vesa Juvonen" userId="c7243be1-99a3-4752-ab2a-0cf698cf8236" providerId="ADAL" clId="{CBD9168D-35AB-4C0B-9058-FF90551A4A1B}" dt="2022-02-11T16:48:55.699" v="57" actId="2085"/>
        <pc:sldMkLst>
          <pc:docMk/>
          <pc:sldMk cId="1833126344" sldId="257"/>
        </pc:sldMkLst>
        <pc:spChg chg="add mod">
          <ac:chgData name="Vesa Juvonen" userId="c7243be1-99a3-4752-ab2a-0cf698cf8236" providerId="ADAL" clId="{CBD9168D-35AB-4C0B-9058-FF90551A4A1B}" dt="2022-02-11T16:48:55.699" v="57" actId="2085"/>
          <ac:spMkLst>
            <pc:docMk/>
            <pc:sldMk cId="1833126344" sldId="257"/>
            <ac:spMk id="2" creationId="{CDF1896F-377D-4D6A-8759-DC37F248FDE6}"/>
          </ac:spMkLst>
        </pc:spChg>
      </pc:sldChg>
      <pc:sldChg chg="modSp mod">
        <pc:chgData name="Vesa Juvonen" userId="c7243be1-99a3-4752-ab2a-0cf698cf8236" providerId="ADAL" clId="{CBD9168D-35AB-4C0B-9058-FF90551A4A1B}" dt="2022-02-15T15:47:11.734" v="650" actId="1076"/>
        <pc:sldMkLst>
          <pc:docMk/>
          <pc:sldMk cId="1989604330" sldId="259"/>
        </pc:sldMkLst>
        <pc:spChg chg="mod">
          <ac:chgData name="Vesa Juvonen" userId="c7243be1-99a3-4752-ab2a-0cf698cf8236" providerId="ADAL" clId="{CBD9168D-35AB-4C0B-9058-FF90551A4A1B}" dt="2022-02-15T15:47:11.734" v="650" actId="1076"/>
          <ac:spMkLst>
            <pc:docMk/>
            <pc:sldMk cId="1989604330" sldId="259"/>
            <ac:spMk id="13" creationId="{04EBEA20-7D3C-4FF3-B888-CD1841E61443}"/>
          </ac:spMkLst>
        </pc:spChg>
      </pc:sldChg>
      <pc:sldChg chg="modSp mod">
        <pc:chgData name="Vesa Juvonen" userId="c7243be1-99a3-4752-ab2a-0cf698cf8236" providerId="ADAL" clId="{CBD9168D-35AB-4C0B-9058-FF90551A4A1B}" dt="2022-02-11T16:50:07.114" v="74" actId="6549"/>
        <pc:sldMkLst>
          <pc:docMk/>
          <pc:sldMk cId="2967945684" sldId="277"/>
        </pc:sldMkLst>
        <pc:spChg chg="mod">
          <ac:chgData name="Vesa Juvonen" userId="c7243be1-99a3-4752-ab2a-0cf698cf8236" providerId="ADAL" clId="{CBD9168D-35AB-4C0B-9058-FF90551A4A1B}" dt="2022-02-11T16:50:07.114" v="74" actId="6549"/>
          <ac:spMkLst>
            <pc:docMk/>
            <pc:sldMk cId="2967945684" sldId="277"/>
            <ac:spMk id="4" creationId="{A04E16D6-6682-4068-BF11-BA8E4E8E1BBC}"/>
          </ac:spMkLst>
        </pc:spChg>
      </pc:sldChg>
      <pc:sldChg chg="modSp mod">
        <pc:chgData name="Vesa Juvonen" userId="c7243be1-99a3-4752-ab2a-0cf698cf8236" providerId="ADAL" clId="{CBD9168D-35AB-4C0B-9058-FF90551A4A1B}" dt="2022-02-11T17:17:55.753" v="168" actId="20577"/>
        <pc:sldMkLst>
          <pc:docMk/>
          <pc:sldMk cId="287163252" sldId="1567"/>
        </pc:sldMkLst>
        <pc:spChg chg="mod">
          <ac:chgData name="Vesa Juvonen" userId="c7243be1-99a3-4752-ab2a-0cf698cf8236" providerId="ADAL" clId="{CBD9168D-35AB-4C0B-9058-FF90551A4A1B}" dt="2022-02-11T17:17:55.753" v="168" actId="20577"/>
          <ac:spMkLst>
            <pc:docMk/>
            <pc:sldMk cId="287163252" sldId="1567"/>
            <ac:spMk id="8" creationId="{00000000-0000-0000-0000-000000000000}"/>
          </ac:spMkLst>
        </pc:spChg>
      </pc:sldChg>
      <pc:sldChg chg="addSp delSp modSp add del mod ord modClrScheme chgLayout">
        <pc:chgData name="Vesa Juvonen" userId="c7243be1-99a3-4752-ab2a-0cf698cf8236" providerId="ADAL" clId="{CBD9168D-35AB-4C0B-9058-FF90551A4A1B}" dt="2022-02-15T13:51:39.819" v="577" actId="21"/>
        <pc:sldMkLst>
          <pc:docMk/>
          <pc:sldMk cId="720313206" sldId="1640"/>
        </pc:sldMkLst>
        <pc:spChg chg="mod ord">
          <ac:chgData name="Vesa Juvonen" userId="c7243be1-99a3-4752-ab2a-0cf698cf8236" providerId="ADAL" clId="{CBD9168D-35AB-4C0B-9058-FF90551A4A1B}" dt="2022-02-15T13:51:29.023" v="575" actId="20577"/>
          <ac:spMkLst>
            <pc:docMk/>
            <pc:sldMk cId="720313206" sldId="1640"/>
            <ac:spMk id="2"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3" creationId="{29886EA4-FB40-489D-A1A3-1AF277ED09A5}"/>
          </ac:spMkLst>
        </pc:spChg>
        <pc:spChg chg="add del mod">
          <ac:chgData name="Vesa Juvonen" userId="c7243be1-99a3-4752-ab2a-0cf698cf8236" providerId="ADAL" clId="{CBD9168D-35AB-4C0B-9058-FF90551A4A1B}" dt="2022-02-15T13:41:30.337" v="458"/>
          <ac:spMkLst>
            <pc:docMk/>
            <pc:sldMk cId="720313206" sldId="1640"/>
            <ac:spMk id="4" creationId="{E6980A9F-3415-4230-B9D4-DD433A27D1CC}"/>
          </ac:spMkLst>
        </pc:spChg>
        <pc:spChg chg="mod ord">
          <ac:chgData name="Vesa Juvonen" userId="c7243be1-99a3-4752-ab2a-0cf698cf8236" providerId="ADAL" clId="{CBD9168D-35AB-4C0B-9058-FF90551A4A1B}" dt="2022-02-15T13:50:15.025" v="564" actId="21"/>
          <ac:spMkLst>
            <pc:docMk/>
            <pc:sldMk cId="720313206" sldId="1640"/>
            <ac:spMk id="5" creationId="{00000000-0000-0000-0000-000000000000}"/>
          </ac:spMkLst>
        </pc:spChg>
        <pc:spChg chg="mod">
          <ac:chgData name="Vesa Juvonen" userId="c7243be1-99a3-4752-ab2a-0cf698cf8236" providerId="ADAL" clId="{CBD9168D-35AB-4C0B-9058-FF90551A4A1B}" dt="2022-02-15T13:51:39.819" v="577" actId="21"/>
          <ac:spMkLst>
            <pc:docMk/>
            <pc:sldMk cId="720313206" sldId="1640"/>
            <ac:spMk id="6" creationId="{B6BFF95C-9CC5-41D8-B97F-890353EE3235}"/>
          </ac:spMkLst>
        </pc:spChg>
        <pc:spChg chg="mod ord">
          <ac:chgData name="Vesa Juvonen" userId="c7243be1-99a3-4752-ab2a-0cf698cf8236" providerId="ADAL" clId="{CBD9168D-35AB-4C0B-9058-FF90551A4A1B}" dt="2022-02-15T13:50:21.900" v="566" actId="21"/>
          <ac:spMkLst>
            <pc:docMk/>
            <pc:sldMk cId="720313206" sldId="1640"/>
            <ac:spMk id="7"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8" creationId="{E8B5A681-D860-4546-860E-5813E4B1C5DE}"/>
          </ac:spMkLst>
        </pc:spChg>
      </pc:sldChg>
      <pc:sldChg chg="addSp modSp add del mod ord">
        <pc:chgData name="Vesa Juvonen" userId="c7243be1-99a3-4752-ab2a-0cf698cf8236" providerId="ADAL" clId="{CBD9168D-35AB-4C0B-9058-FF90551A4A1B}" dt="2022-02-15T13:49:38.527" v="562" actId="404"/>
        <pc:sldMkLst>
          <pc:docMk/>
          <pc:sldMk cId="3043375476" sldId="1641"/>
        </pc:sldMkLst>
        <pc:spChg chg="mod">
          <ac:chgData name="Vesa Juvonen" userId="c7243be1-99a3-4752-ab2a-0cf698cf8236" providerId="ADAL" clId="{CBD9168D-35AB-4C0B-9058-FF90551A4A1B}" dt="2022-02-15T13:49:38.527" v="562" actId="404"/>
          <ac:spMkLst>
            <pc:docMk/>
            <pc:sldMk cId="3043375476" sldId="1641"/>
            <ac:spMk id="2" creationId="{00000000-0000-0000-0000-000000000000}"/>
          </ac:spMkLst>
        </pc:spChg>
        <pc:spChg chg="mod">
          <ac:chgData name="Vesa Juvonen" userId="c7243be1-99a3-4752-ab2a-0cf698cf8236" providerId="ADAL" clId="{CBD9168D-35AB-4C0B-9058-FF90551A4A1B}" dt="2022-02-15T13:48:46.409" v="547" actId="21"/>
          <ac:spMkLst>
            <pc:docMk/>
            <pc:sldMk cId="3043375476" sldId="1641"/>
            <ac:spMk id="5" creationId="{00000000-0000-0000-0000-000000000000}"/>
          </ac:spMkLst>
        </pc:spChg>
        <pc:spChg chg="mod">
          <ac:chgData name="Vesa Juvonen" userId="c7243be1-99a3-4752-ab2a-0cf698cf8236" providerId="ADAL" clId="{CBD9168D-35AB-4C0B-9058-FF90551A4A1B}" dt="2022-02-15T13:48:54.245" v="551" actId="21"/>
          <ac:spMkLst>
            <pc:docMk/>
            <pc:sldMk cId="3043375476" sldId="1641"/>
            <ac:spMk id="6" creationId="{399FC354-4754-4AF7-B37B-013145D750F3}"/>
          </ac:spMkLst>
        </pc:spChg>
        <pc:spChg chg="mod">
          <ac:chgData name="Vesa Juvonen" userId="c7243be1-99a3-4752-ab2a-0cf698cf8236" providerId="ADAL" clId="{CBD9168D-35AB-4C0B-9058-FF90551A4A1B}" dt="2022-02-15T13:49:01.622" v="554" actId="21"/>
          <ac:spMkLst>
            <pc:docMk/>
            <pc:sldMk cId="3043375476" sldId="1641"/>
            <ac:spMk id="7" creationId="{FF7DB6F2-A230-434B-BA45-3215EE59DFB5}"/>
          </ac:spMkLst>
        </pc:spChg>
        <pc:spChg chg="add mod">
          <ac:chgData name="Vesa Juvonen" userId="c7243be1-99a3-4752-ab2a-0cf698cf8236" providerId="ADAL" clId="{CBD9168D-35AB-4C0B-9058-FF90551A4A1B}" dt="2022-02-15T13:49:09.241" v="556" actId="12"/>
          <ac:spMkLst>
            <pc:docMk/>
            <pc:sldMk cId="3043375476" sldId="1641"/>
            <ac:spMk id="8" creationId="{7E3687A3-39C5-464E-8253-AE51D6DA9383}"/>
          </ac:spMkLst>
        </pc:spChg>
        <pc:picChg chg="mod">
          <ac:chgData name="Vesa Juvonen" userId="c7243be1-99a3-4752-ab2a-0cf698cf8236" providerId="ADAL" clId="{CBD9168D-35AB-4C0B-9058-FF90551A4A1B}" dt="2022-02-15T13:49:30.717" v="561" actId="1076"/>
          <ac:picMkLst>
            <pc:docMk/>
            <pc:sldMk cId="3043375476" sldId="1641"/>
            <ac:picMk id="1026" creationId="{00000000-0000-0000-0000-000000000000}"/>
          </ac:picMkLst>
        </pc:picChg>
      </pc:sldChg>
      <pc:sldChg chg="addSp delSp modSp mod">
        <pc:chgData name="Vesa Juvonen" userId="c7243be1-99a3-4752-ab2a-0cf698cf8236" providerId="ADAL" clId="{CBD9168D-35AB-4C0B-9058-FF90551A4A1B}" dt="2022-02-11T17:15:59.512" v="165" actId="20577"/>
        <pc:sldMkLst>
          <pc:docMk/>
          <pc:sldMk cId="10702720" sldId="2079"/>
        </pc:sldMkLst>
        <pc:spChg chg="mod">
          <ac:chgData name="Vesa Juvonen" userId="c7243be1-99a3-4752-ab2a-0cf698cf8236" providerId="ADAL" clId="{CBD9168D-35AB-4C0B-9058-FF90551A4A1B}" dt="2022-02-11T17:15:59.512" v="165" actId="20577"/>
          <ac:spMkLst>
            <pc:docMk/>
            <pc:sldMk cId="10702720" sldId="2079"/>
            <ac:spMk id="8" creationId="{00000000-0000-0000-0000-000000000000}"/>
          </ac:spMkLst>
        </pc:spChg>
        <pc:spChg chg="add del">
          <ac:chgData name="Vesa Juvonen" userId="c7243be1-99a3-4752-ab2a-0cf698cf8236" providerId="ADAL" clId="{CBD9168D-35AB-4C0B-9058-FF90551A4A1B}" dt="2022-02-11T16:47:34.950" v="17"/>
          <ac:spMkLst>
            <pc:docMk/>
            <pc:sldMk cId="10702720" sldId="2079"/>
            <ac:spMk id="9" creationId="{7535A2CB-3E2D-4408-B3C0-2783BADBC3CB}"/>
          </ac:spMkLst>
        </pc:spChg>
        <pc:picChg chg="del">
          <ac:chgData name="Vesa Juvonen" userId="c7243be1-99a3-4752-ab2a-0cf698cf8236" providerId="ADAL" clId="{CBD9168D-35AB-4C0B-9058-FF90551A4A1B}" dt="2022-02-11T16:43:27.521" v="0" actId="478"/>
          <ac:picMkLst>
            <pc:docMk/>
            <pc:sldMk cId="10702720" sldId="2079"/>
            <ac:picMk id="4" creationId="{85CF0E72-101E-441F-BB93-ECD8BED49A02}"/>
          </ac:picMkLst>
        </pc:picChg>
        <pc:picChg chg="add mod">
          <ac:chgData name="Vesa Juvonen" userId="c7243be1-99a3-4752-ab2a-0cf698cf8236" providerId="ADAL" clId="{CBD9168D-35AB-4C0B-9058-FF90551A4A1B}" dt="2022-02-11T16:48:06.593" v="26" actId="1076"/>
          <ac:picMkLst>
            <pc:docMk/>
            <pc:sldMk cId="10702720" sldId="2079"/>
            <ac:picMk id="6" creationId="{065D1B77-1504-4866-BC85-F53C7DE3A52C}"/>
          </ac:picMkLst>
        </pc:picChg>
        <pc:picChg chg="add mod">
          <ac:chgData name="Vesa Juvonen" userId="c7243be1-99a3-4752-ab2a-0cf698cf8236" providerId="ADAL" clId="{CBD9168D-35AB-4C0B-9058-FF90551A4A1B}" dt="2022-02-11T16:48:06.593" v="26" actId="1076"/>
          <ac:picMkLst>
            <pc:docMk/>
            <pc:sldMk cId="10702720" sldId="2079"/>
            <ac:picMk id="11" creationId="{910AEEF9-E8E2-4E08-9779-DDD0FCC9400E}"/>
          </ac:picMkLst>
        </pc:picChg>
        <pc:picChg chg="del">
          <ac:chgData name="Vesa Juvonen" userId="c7243be1-99a3-4752-ab2a-0cf698cf8236" providerId="ADAL" clId="{CBD9168D-35AB-4C0B-9058-FF90551A4A1B}" dt="2022-02-11T16:43:27.521" v="0" actId="478"/>
          <ac:picMkLst>
            <pc:docMk/>
            <pc:sldMk cId="10702720" sldId="2079"/>
            <ac:picMk id="13" creationId="{FD18DF01-7041-40B8-80BC-3B08909AAE9E}"/>
          </ac:picMkLst>
        </pc:picChg>
        <pc:picChg chg="mod">
          <ac:chgData name="Vesa Juvonen" userId="c7243be1-99a3-4752-ab2a-0cf698cf8236" providerId="ADAL" clId="{CBD9168D-35AB-4C0B-9058-FF90551A4A1B}" dt="2022-02-11T16:48:06.593" v="26" actId="1076"/>
          <ac:picMkLst>
            <pc:docMk/>
            <pc:sldMk cId="10702720" sldId="2079"/>
            <ac:picMk id="2052" creationId="{11CF9187-81B4-4186-B976-5D6E9E571406}"/>
          </ac:picMkLst>
        </pc:picChg>
      </pc:sldChg>
      <pc:sldChg chg="addSp delSp modSp mod">
        <pc:chgData name="Vesa Juvonen" userId="c7243be1-99a3-4752-ab2a-0cf698cf8236" providerId="ADAL" clId="{CBD9168D-35AB-4C0B-9058-FF90551A4A1B}" dt="2022-02-11T16:49:54.253" v="67" actId="1076"/>
        <pc:sldMkLst>
          <pc:docMk/>
          <pc:sldMk cId="778883926" sldId="2076136264"/>
        </pc:sldMkLst>
        <pc:spChg chg="mod">
          <ac:chgData name="Vesa Juvonen" userId="c7243be1-99a3-4752-ab2a-0cf698cf8236" providerId="ADAL" clId="{CBD9168D-35AB-4C0B-9058-FF90551A4A1B}" dt="2022-02-11T16:49:26.146" v="59"/>
          <ac:spMkLst>
            <pc:docMk/>
            <pc:sldMk cId="778883926" sldId="2076136264"/>
            <ac:spMk id="14" creationId="{953584C8-8734-42EA-AD16-6AA2B405D249}"/>
          </ac:spMkLst>
        </pc:spChg>
        <pc:picChg chg="add mod">
          <ac:chgData name="Vesa Juvonen" userId="c7243be1-99a3-4752-ab2a-0cf698cf8236" providerId="ADAL" clId="{CBD9168D-35AB-4C0B-9058-FF90551A4A1B}" dt="2022-02-11T16:49:52.200" v="66" actId="1076"/>
          <ac:picMkLst>
            <pc:docMk/>
            <pc:sldMk cId="778883926" sldId="2076136264"/>
            <ac:picMk id="3" creationId="{F749A300-79CB-435B-A466-8E96C186983F}"/>
          </ac:picMkLst>
        </pc:picChg>
        <pc:picChg chg="del">
          <ac:chgData name="Vesa Juvonen" userId="c7243be1-99a3-4752-ab2a-0cf698cf8236" providerId="ADAL" clId="{CBD9168D-35AB-4C0B-9058-FF90551A4A1B}" dt="2022-02-11T16:49:30.690" v="60" actId="478"/>
          <ac:picMkLst>
            <pc:docMk/>
            <pc:sldMk cId="778883926" sldId="2076136264"/>
            <ac:picMk id="6" creationId="{2D0C10E4-65A5-40C9-887A-84D98DFEAD73}"/>
          </ac:picMkLst>
        </pc:picChg>
        <pc:picChg chg="add mod">
          <ac:chgData name="Vesa Juvonen" userId="c7243be1-99a3-4752-ab2a-0cf698cf8236" providerId="ADAL" clId="{CBD9168D-35AB-4C0B-9058-FF90551A4A1B}" dt="2022-02-11T16:49:54.253" v="67" actId="1076"/>
          <ac:picMkLst>
            <pc:docMk/>
            <pc:sldMk cId="778883926" sldId="2076136264"/>
            <ac:picMk id="7" creationId="{0953E284-CDAE-445E-9B7E-025A90C81B29}"/>
          </ac:picMkLst>
        </pc:picChg>
        <pc:picChg chg="del">
          <ac:chgData name="Vesa Juvonen" userId="c7243be1-99a3-4752-ab2a-0cf698cf8236" providerId="ADAL" clId="{CBD9168D-35AB-4C0B-9058-FF90551A4A1B}" dt="2022-02-11T16:49:30.690" v="60" actId="478"/>
          <ac:picMkLst>
            <pc:docMk/>
            <pc:sldMk cId="778883926" sldId="2076136264"/>
            <ac:picMk id="12" creationId="{3FEBF8AD-A532-49B4-953C-402B82CBA315}"/>
          </ac:picMkLst>
        </pc:picChg>
      </pc:sldChg>
      <pc:sldChg chg="modSp mod">
        <pc:chgData name="Vesa Juvonen" userId="c7243be1-99a3-4752-ab2a-0cf698cf8236" providerId="ADAL" clId="{CBD9168D-35AB-4C0B-9058-FF90551A4A1B}" dt="2022-02-15T12:15:44.853" v="386" actId="20577"/>
        <pc:sldMkLst>
          <pc:docMk/>
          <pc:sldMk cId="3554970203" sldId="2076137597"/>
        </pc:sldMkLst>
        <pc:spChg chg="mod">
          <ac:chgData name="Vesa Juvonen" userId="c7243be1-99a3-4752-ab2a-0cf698cf8236" providerId="ADAL" clId="{CBD9168D-35AB-4C0B-9058-FF90551A4A1B}" dt="2022-02-15T12:15:44.853" v="386" actId="20577"/>
          <ac:spMkLst>
            <pc:docMk/>
            <pc:sldMk cId="3554970203" sldId="2076137597"/>
            <ac:spMk id="22" creationId="{C3850332-7012-43B5-831F-FACD76D2BD30}"/>
          </ac:spMkLst>
        </pc:spChg>
      </pc:sldChg>
      <pc:sldChg chg="modSp mod">
        <pc:chgData name="Vesa Juvonen" userId="c7243be1-99a3-4752-ab2a-0cf698cf8236" providerId="ADAL" clId="{CBD9168D-35AB-4C0B-9058-FF90551A4A1B}" dt="2022-02-15T15:40:58.812" v="625" actId="113"/>
        <pc:sldMkLst>
          <pc:docMk/>
          <pc:sldMk cId="4062126788" sldId="2076137664"/>
        </pc:sldMkLst>
        <pc:spChg chg="mod">
          <ac:chgData name="Vesa Juvonen" userId="c7243be1-99a3-4752-ab2a-0cf698cf8236" providerId="ADAL" clId="{CBD9168D-35AB-4C0B-9058-FF90551A4A1B}" dt="2022-02-15T15:40:58.812" v="625" actId="113"/>
          <ac:spMkLst>
            <pc:docMk/>
            <pc:sldMk cId="4062126788" sldId="2076137664"/>
            <ac:spMk id="4" creationId="{3043A0E7-A181-4A01-8662-9169801F5D4A}"/>
          </ac:spMkLst>
        </pc:spChg>
      </pc:sldChg>
      <pc:sldChg chg="addSp delSp modSp add del mod ord modClrScheme chgLayout">
        <pc:chgData name="Vesa Juvonen" userId="c7243be1-99a3-4752-ab2a-0cf698cf8236" providerId="ADAL" clId="{CBD9168D-35AB-4C0B-9058-FF90551A4A1B}" dt="2022-02-15T13:56:56.243" v="624" actId="167"/>
        <pc:sldMkLst>
          <pc:docMk/>
          <pc:sldMk cId="1882481969" sldId="2076137668"/>
        </pc:sldMkLst>
        <pc:spChg chg="mod ord">
          <ac:chgData name="Vesa Juvonen" userId="c7243be1-99a3-4752-ab2a-0cf698cf8236" providerId="ADAL" clId="{CBD9168D-35AB-4C0B-9058-FF90551A4A1B}" dt="2022-02-15T13:56:32.499" v="619" actId="20577"/>
          <ac:spMkLst>
            <pc:docMk/>
            <pc:sldMk cId="1882481969" sldId="2076137668"/>
            <ac:spMk id="2" creationId="{00000000-0000-0000-0000-000000000000}"/>
          </ac:spMkLst>
        </pc:spChg>
        <pc:spChg chg="mod ord">
          <ac:chgData name="Vesa Juvonen" userId="c7243be1-99a3-4752-ab2a-0cf698cf8236" providerId="ADAL" clId="{CBD9168D-35AB-4C0B-9058-FF90551A4A1B}" dt="2022-02-15T13:53:43.703" v="613"/>
          <ac:spMkLst>
            <pc:docMk/>
            <pc:sldMk cId="1882481969" sldId="2076137668"/>
            <ac:spMk id="5" creationId="{00000000-0000-0000-0000-000000000000}"/>
          </ac:spMkLst>
        </pc:spChg>
        <pc:spChg chg="add mod">
          <ac:chgData name="Vesa Juvonen" userId="c7243be1-99a3-4752-ab2a-0cf698cf8236" providerId="ADAL" clId="{CBD9168D-35AB-4C0B-9058-FF90551A4A1B}" dt="2022-02-15T13:53:47.883" v="614" actId="21"/>
          <ac:spMkLst>
            <pc:docMk/>
            <pc:sldMk cId="1882481969" sldId="2076137668"/>
            <ac:spMk id="6" creationId="{372A50EE-67E5-4F87-A48C-BEC0030EB2B3}"/>
          </ac:spMkLst>
        </pc:spChg>
        <pc:spChg chg="mod ord">
          <ac:chgData name="Vesa Juvonen" userId="c7243be1-99a3-4752-ab2a-0cf698cf8236" providerId="ADAL" clId="{CBD9168D-35AB-4C0B-9058-FF90551A4A1B}" dt="2022-02-15T13:53:51.858" v="618" actId="20577"/>
          <ac:spMkLst>
            <pc:docMk/>
            <pc:sldMk cId="1882481969" sldId="2076137668"/>
            <ac:spMk id="7" creationId="{00000000-0000-0000-0000-000000000000}"/>
          </ac:spMkLst>
        </pc:spChg>
        <pc:picChg chg="del">
          <ac:chgData name="Vesa Juvonen" userId="c7243be1-99a3-4752-ab2a-0cf698cf8236" providerId="ADAL" clId="{CBD9168D-35AB-4C0B-9058-FF90551A4A1B}" dt="2022-02-15T13:56:51.712" v="621" actId="478"/>
          <ac:picMkLst>
            <pc:docMk/>
            <pc:sldMk cId="1882481969" sldId="2076137668"/>
            <ac:picMk id="3" creationId="{FFDF6E0C-BAB0-4EA0-99B3-DED805EDDB1B}"/>
          </ac:picMkLst>
        </pc:picChg>
        <pc:picChg chg="add mod">
          <ac:chgData name="Vesa Juvonen" userId="c7243be1-99a3-4752-ab2a-0cf698cf8236" providerId="ADAL" clId="{CBD9168D-35AB-4C0B-9058-FF90551A4A1B}" dt="2022-02-15T13:56:56.243" v="624" actId="167"/>
          <ac:picMkLst>
            <pc:docMk/>
            <pc:sldMk cId="1882481969" sldId="2076137668"/>
            <ac:picMk id="4" creationId="{1601019A-13A7-48EF-B202-A66268E77510}"/>
          </ac:picMkLst>
        </pc:picChg>
      </pc:sldChg>
      <pc:sldChg chg="modSp mod modNotesTx">
        <pc:chgData name="Vesa Juvonen" userId="c7243be1-99a3-4752-ab2a-0cf698cf8236" providerId="ADAL" clId="{CBD9168D-35AB-4C0B-9058-FF90551A4A1B}" dt="2022-02-15T12:15:26.016" v="382" actId="20577"/>
        <pc:sldMkLst>
          <pc:docMk/>
          <pc:sldMk cId="2357998636" sldId="2076137670"/>
        </pc:sldMkLst>
        <pc:spChg chg="mod">
          <ac:chgData name="Vesa Juvonen" userId="c7243be1-99a3-4752-ab2a-0cf698cf8236" providerId="ADAL" clId="{CBD9168D-35AB-4C0B-9058-FF90551A4A1B}" dt="2022-02-15T12:14:56.940" v="270" actId="20577"/>
          <ac:spMkLst>
            <pc:docMk/>
            <pc:sldMk cId="2357998636" sldId="2076137670"/>
            <ac:spMk id="4" creationId="{3043A0E7-A181-4A01-8662-9169801F5D4A}"/>
          </ac:spMkLst>
        </pc:spChg>
      </pc:sldChg>
      <pc:sldChg chg="add del ord">
        <pc:chgData name="Vesa Juvonen" userId="c7243be1-99a3-4752-ab2a-0cf698cf8236" providerId="ADAL" clId="{CBD9168D-35AB-4C0B-9058-FF90551A4A1B}" dt="2022-02-15T13:43:03.898" v="478" actId="47"/>
        <pc:sldMkLst>
          <pc:docMk/>
          <pc:sldMk cId="3660214503" sldId="2076137813"/>
        </pc:sldMkLst>
      </pc:sldChg>
      <pc:sldChg chg="add del ord modTransition">
        <pc:chgData name="Vesa Juvonen" userId="c7243be1-99a3-4752-ab2a-0cf698cf8236" providerId="ADAL" clId="{CBD9168D-35AB-4C0B-9058-FF90551A4A1B}" dt="2022-02-15T13:42:49.839" v="476" actId="47"/>
        <pc:sldMkLst>
          <pc:docMk/>
          <pc:sldMk cId="1191702794" sldId="2076137814"/>
        </pc:sldMkLst>
      </pc:sldChg>
      <pc:sldChg chg="add">
        <pc:chgData name="Vesa Juvonen" userId="c7243be1-99a3-4752-ab2a-0cf698cf8236" providerId="ADAL" clId="{CBD9168D-35AB-4C0B-9058-FF90551A4A1B}" dt="2022-02-15T13:43:01.540" v="477"/>
        <pc:sldMkLst>
          <pc:docMk/>
          <pc:sldMk cId="2266530565" sldId="2076137822"/>
        </pc:sldMkLst>
      </pc:sldChg>
      <pc:sldChg chg="modSp add mod">
        <pc:chgData name="Vesa Juvonen" userId="c7243be1-99a3-4752-ab2a-0cf698cf8236" providerId="ADAL" clId="{CBD9168D-35AB-4C0B-9058-FF90551A4A1B}" dt="2022-02-15T13:42:47.458" v="475" actId="207"/>
        <pc:sldMkLst>
          <pc:docMk/>
          <pc:sldMk cId="3176526355" sldId="2076137823"/>
        </pc:sldMkLst>
        <pc:spChg chg="mod">
          <ac:chgData name="Vesa Juvonen" userId="c7243be1-99a3-4752-ab2a-0cf698cf8236" providerId="ADAL" clId="{CBD9168D-35AB-4C0B-9058-FF90551A4A1B}" dt="2022-02-15T13:42:47.458" v="475" actId="207"/>
          <ac:spMkLst>
            <pc:docMk/>
            <pc:sldMk cId="3176526355" sldId="2076137823"/>
            <ac:spMk id="4" creationId="{B7EE2697-FF77-4373-9ED0-F3E544446F2C}"/>
          </ac:spMkLst>
        </pc:spChg>
      </pc:sldChg>
      <pc:sldChg chg="addSp modSp mod">
        <pc:chgData name="Vesa Juvonen" userId="c7243be1-99a3-4752-ab2a-0cf698cf8236" providerId="ADAL" clId="{CBD9168D-35AB-4C0B-9058-FF90551A4A1B}" dt="2022-02-15T12:15:04.680" v="272" actId="1076"/>
        <pc:sldMkLst>
          <pc:docMk/>
          <pc:sldMk cId="1812315545" sldId="2134805597"/>
        </pc:sldMkLst>
        <pc:spChg chg="mod">
          <ac:chgData name="Vesa Juvonen" userId="c7243be1-99a3-4752-ab2a-0cf698cf8236" providerId="ADAL" clId="{CBD9168D-35AB-4C0B-9058-FF90551A4A1B}" dt="2022-02-15T12:15:04.680" v="272" actId="1076"/>
          <ac:spMkLst>
            <pc:docMk/>
            <pc:sldMk cId="1812315545" sldId="2134805597"/>
            <ac:spMk id="2" creationId="{43B4EDB2-1FD9-44AD-8C9A-AE418EB20F7D}"/>
          </ac:spMkLst>
        </pc:spChg>
        <pc:spChg chg="add">
          <ac:chgData name="Vesa Juvonen" userId="c7243be1-99a3-4752-ab2a-0cf698cf8236" providerId="ADAL" clId="{CBD9168D-35AB-4C0B-9058-FF90551A4A1B}" dt="2022-02-11T16:49:09.695" v="58" actId="22"/>
          <ac:spMkLst>
            <pc:docMk/>
            <pc:sldMk cId="1812315545" sldId="2134805597"/>
            <ac:spMk id="4" creationId="{54D52EB5-1386-4BB7-9BAD-BFDF6484941E}"/>
          </ac:spMkLst>
        </pc:spChg>
      </pc:sldChg>
      <pc:sldChg chg="modSp mod">
        <pc:chgData name="Vesa Juvonen" userId="c7243be1-99a3-4752-ab2a-0cf698cf8236" providerId="ADAL" clId="{CBD9168D-35AB-4C0B-9058-FF90551A4A1B}" dt="2022-02-15T15:46:39.960" v="646" actId="1038"/>
        <pc:sldMkLst>
          <pc:docMk/>
          <pc:sldMk cId="460153747" sldId="2134805598"/>
        </pc:sldMkLst>
        <pc:spChg chg="mod">
          <ac:chgData name="Vesa Juvonen" userId="c7243be1-99a3-4752-ab2a-0cf698cf8236" providerId="ADAL" clId="{CBD9168D-35AB-4C0B-9058-FF90551A4A1B}" dt="2022-02-15T15:46:39.960" v="646" actId="1038"/>
          <ac:spMkLst>
            <pc:docMk/>
            <pc:sldMk cId="460153747" sldId="2134805598"/>
            <ac:spMk id="2" creationId="{D93BDAB2-0D8E-40FD-BE74-409F9AFD71E2}"/>
          </ac:spMkLst>
        </pc:spChg>
      </pc:sldChg>
      <pc:sldChg chg="addSp delSp modSp mod">
        <pc:chgData name="Vesa Juvonen" userId="c7243be1-99a3-4752-ab2a-0cf698cf8236" providerId="ADAL" clId="{CBD9168D-35AB-4C0B-9058-FF90551A4A1B}" dt="2022-02-15T13:40:23.854" v="454" actId="1076"/>
        <pc:sldMkLst>
          <pc:docMk/>
          <pc:sldMk cId="4046856784" sldId="2134805599"/>
        </pc:sldMkLst>
        <pc:spChg chg="add del mod">
          <ac:chgData name="Vesa Juvonen" userId="c7243be1-99a3-4752-ab2a-0cf698cf8236" providerId="ADAL" clId="{CBD9168D-35AB-4C0B-9058-FF90551A4A1B}" dt="2022-02-15T12:09:51.542" v="169" actId="478"/>
          <ac:spMkLst>
            <pc:docMk/>
            <pc:sldMk cId="4046856784" sldId="2134805599"/>
            <ac:spMk id="2" creationId="{BABBC972-E027-4AE6-B82A-DFA2664566AA}"/>
          </ac:spMkLst>
        </pc:spChg>
        <pc:picChg chg="add del mod">
          <ac:chgData name="Vesa Juvonen" userId="c7243be1-99a3-4752-ab2a-0cf698cf8236" providerId="ADAL" clId="{CBD9168D-35AB-4C0B-9058-FF90551A4A1B}" dt="2022-02-15T12:10:46.244" v="185" actId="22"/>
          <ac:picMkLst>
            <pc:docMk/>
            <pc:sldMk cId="4046856784" sldId="2134805599"/>
            <ac:picMk id="4" creationId="{7943618B-AF29-41AF-9406-CCC756660AB8}"/>
          </ac:picMkLst>
        </pc:picChg>
        <pc:picChg chg="del">
          <ac:chgData name="Vesa Juvonen" userId="c7243be1-99a3-4752-ab2a-0cf698cf8236" providerId="ADAL" clId="{CBD9168D-35AB-4C0B-9058-FF90551A4A1B}" dt="2022-02-15T12:09:52.213" v="170" actId="478"/>
          <ac:picMkLst>
            <pc:docMk/>
            <pc:sldMk cId="4046856784" sldId="2134805599"/>
            <ac:picMk id="5" creationId="{C84DEF55-93F6-40DA-8F72-1E2DF8705B98}"/>
          </ac:picMkLst>
        </pc:picChg>
        <pc:picChg chg="del">
          <ac:chgData name="Vesa Juvonen" userId="c7243be1-99a3-4752-ab2a-0cf698cf8236" providerId="ADAL" clId="{CBD9168D-35AB-4C0B-9058-FF90551A4A1B}" dt="2022-02-15T12:09:52.670" v="171" actId="478"/>
          <ac:picMkLst>
            <pc:docMk/>
            <pc:sldMk cId="4046856784" sldId="2134805599"/>
            <ac:picMk id="7" creationId="{462A5D98-0047-44DF-9753-43B0435E4AEE}"/>
          </ac:picMkLst>
        </pc:picChg>
        <pc:picChg chg="add del mod">
          <ac:chgData name="Vesa Juvonen" userId="c7243be1-99a3-4752-ab2a-0cf698cf8236" providerId="ADAL" clId="{CBD9168D-35AB-4C0B-9058-FF90551A4A1B}" dt="2022-02-15T13:37:52.023" v="388" actId="478"/>
          <ac:picMkLst>
            <pc:docMk/>
            <pc:sldMk cId="4046856784" sldId="2134805599"/>
            <ac:picMk id="9" creationId="{F5B0AF98-DFAC-4977-98A8-1E563A7FCC91}"/>
          </ac:picMkLst>
        </pc:picChg>
        <pc:picChg chg="add mod">
          <ac:chgData name="Vesa Juvonen" userId="c7243be1-99a3-4752-ab2a-0cf698cf8236" providerId="ADAL" clId="{CBD9168D-35AB-4C0B-9058-FF90551A4A1B}" dt="2022-02-15T13:39:47.468" v="441" actId="1076"/>
          <ac:picMkLst>
            <pc:docMk/>
            <pc:sldMk cId="4046856784" sldId="2134805599"/>
            <ac:picMk id="11" creationId="{CFE31D90-AD79-4B9D-860E-4016FBDB064A}"/>
          </ac:picMkLst>
        </pc:picChg>
        <pc:picChg chg="del">
          <ac:chgData name="Vesa Juvonen" userId="c7243be1-99a3-4752-ab2a-0cf698cf8236" providerId="ADAL" clId="{CBD9168D-35AB-4C0B-9058-FF90551A4A1B}" dt="2022-02-15T12:09:53.174" v="172" actId="478"/>
          <ac:picMkLst>
            <pc:docMk/>
            <pc:sldMk cId="4046856784" sldId="2134805599"/>
            <ac:picMk id="13" creationId="{63C6AA24-7059-4EEA-B8AC-0D85CB1AF8E6}"/>
          </ac:picMkLst>
        </pc:picChg>
        <pc:picChg chg="add mod">
          <ac:chgData name="Vesa Juvonen" userId="c7243be1-99a3-4752-ab2a-0cf698cf8236" providerId="ADAL" clId="{CBD9168D-35AB-4C0B-9058-FF90551A4A1B}" dt="2022-02-15T13:40:23.854" v="454" actId="1076"/>
          <ac:picMkLst>
            <pc:docMk/>
            <pc:sldMk cId="4046856784" sldId="2134805599"/>
            <ac:picMk id="15" creationId="{7CFD8B2C-F7FE-49DF-BCB5-979294B7396C}"/>
          </ac:picMkLst>
        </pc:picChg>
        <pc:picChg chg="add del">
          <ac:chgData name="Vesa Juvonen" userId="c7243be1-99a3-4752-ab2a-0cf698cf8236" providerId="ADAL" clId="{CBD9168D-35AB-4C0B-9058-FF90551A4A1B}" dt="2022-02-15T12:11:49.201" v="187" actId="478"/>
          <ac:picMkLst>
            <pc:docMk/>
            <pc:sldMk cId="4046856784" sldId="2134805599"/>
            <ac:picMk id="17" creationId="{5CF07ED0-6754-4CB6-A7B1-E0CDC80FB348}"/>
          </ac:picMkLst>
        </pc:picChg>
        <pc:picChg chg="add mod">
          <ac:chgData name="Vesa Juvonen" userId="c7243be1-99a3-4752-ab2a-0cf698cf8236" providerId="ADAL" clId="{CBD9168D-35AB-4C0B-9058-FF90551A4A1B}" dt="2022-02-15T13:40:23.854" v="454" actId="1076"/>
          <ac:picMkLst>
            <pc:docMk/>
            <pc:sldMk cId="4046856784" sldId="2134805599"/>
            <ac:picMk id="18" creationId="{5DE4424F-286F-49BF-8926-DE144A7F036A}"/>
          </ac:picMkLst>
        </pc:picChg>
        <pc:picChg chg="add mod modCrop">
          <ac:chgData name="Vesa Juvonen" userId="c7243be1-99a3-4752-ab2a-0cf698cf8236" providerId="ADAL" clId="{CBD9168D-35AB-4C0B-9058-FF90551A4A1B}" dt="2022-02-15T13:39:50.691" v="442" actId="14100"/>
          <ac:picMkLst>
            <pc:docMk/>
            <pc:sldMk cId="4046856784" sldId="2134805599"/>
            <ac:picMk id="20" creationId="{0AD79D64-6027-4C35-85B9-B40B80BE5BBB}"/>
          </ac:picMkLst>
        </pc:picChg>
        <pc:picChg chg="add mod ord modCrop">
          <ac:chgData name="Vesa Juvonen" userId="c7243be1-99a3-4752-ab2a-0cf698cf8236" providerId="ADAL" clId="{CBD9168D-35AB-4C0B-9058-FF90551A4A1B}" dt="2022-02-15T13:40:02.688" v="445" actId="1076"/>
          <ac:picMkLst>
            <pc:docMk/>
            <pc:sldMk cId="4046856784" sldId="2134805599"/>
            <ac:picMk id="22" creationId="{6B04BA95-B3F8-45D6-99BC-0830D5BF7900}"/>
          </ac:picMkLst>
        </pc:picChg>
      </pc:sldChg>
      <pc:sldChg chg="modNotesTx">
        <pc:chgData name="Vesa Juvonen" userId="c7243be1-99a3-4752-ab2a-0cf698cf8236" providerId="ADAL" clId="{CBD9168D-35AB-4C0B-9058-FF90551A4A1B}" dt="2022-02-15T15:46:04.314" v="642" actId="20577"/>
        <pc:sldMkLst>
          <pc:docMk/>
          <pc:sldMk cId="3674296714" sldId="2134805600"/>
        </pc:sldMkLst>
      </pc:sldChg>
      <pc:sldChg chg="modSp add mod">
        <pc:chgData name="Vesa Juvonen" userId="c7243be1-99a3-4752-ab2a-0cf698cf8236" providerId="ADAL" clId="{CBD9168D-35AB-4C0B-9058-FF90551A4A1B}" dt="2022-02-15T13:56:38.281" v="620" actId="20577"/>
        <pc:sldMkLst>
          <pc:docMk/>
          <pc:sldMk cId="3166917076" sldId="2134805601"/>
        </pc:sldMkLst>
        <pc:spChg chg="mod">
          <ac:chgData name="Vesa Juvonen" userId="c7243be1-99a3-4752-ab2a-0cf698cf8236" providerId="ADAL" clId="{CBD9168D-35AB-4C0B-9058-FF90551A4A1B}" dt="2022-02-15T13:56:38.281" v="620" actId="20577"/>
          <ac:spMkLst>
            <pc:docMk/>
            <pc:sldMk cId="3166917076" sldId="2134805601"/>
            <ac:spMk id="2" creationId="{00000000-0000-0000-0000-000000000000}"/>
          </ac:spMkLst>
        </pc:spChg>
        <pc:spChg chg="mod">
          <ac:chgData name="Vesa Juvonen" userId="c7243be1-99a3-4752-ab2a-0cf698cf8236" providerId="ADAL" clId="{CBD9168D-35AB-4C0B-9058-FF90551A4A1B}" dt="2022-02-15T13:52:13.654" v="585" actId="21"/>
          <ac:spMkLst>
            <pc:docMk/>
            <pc:sldMk cId="3166917076" sldId="2134805601"/>
            <ac:spMk id="5" creationId="{00000000-0000-0000-0000-000000000000}"/>
          </ac:spMkLst>
        </pc:spChg>
        <pc:spChg chg="mod">
          <ac:chgData name="Vesa Juvonen" userId="c7243be1-99a3-4752-ab2a-0cf698cf8236" providerId="ADAL" clId="{CBD9168D-35AB-4C0B-9058-FF90551A4A1B}" dt="2022-02-15T13:53:02.430" v="599"/>
          <ac:spMkLst>
            <pc:docMk/>
            <pc:sldMk cId="3166917076" sldId="2134805601"/>
            <ac:spMk id="6" creationId="{B6BFF95C-9CC5-41D8-B97F-890353EE3235}"/>
          </ac:spMkLst>
        </pc:spChg>
        <pc:spChg chg="mod">
          <ac:chgData name="Vesa Juvonen" userId="c7243be1-99a3-4752-ab2a-0cf698cf8236" providerId="ADAL" clId="{CBD9168D-35AB-4C0B-9058-FF90551A4A1B}" dt="2022-02-15T13:52:49.192" v="595" actId="21"/>
          <ac:spMkLst>
            <pc:docMk/>
            <pc:sldMk cId="3166917076" sldId="2134805601"/>
            <ac:spMk id="7" creationId="{00000000-0000-0000-0000-000000000000}"/>
          </ac:spMkLst>
        </pc:spChg>
      </pc:sldChg>
    </pc:docChg>
  </pc:docChgLst>
  <pc:docChgLst>
    <pc:chgData name="Hugo Bernier" userId="86ec44c1c1726cb7" providerId="LiveId" clId="{FFF3269B-8607-4DCF-B480-05FA86F464DF}"/>
    <pc:docChg chg="undo redo custSel modSld">
      <pc:chgData name="Hugo Bernier" userId="86ec44c1c1726cb7" providerId="LiveId" clId="{FFF3269B-8607-4DCF-B480-05FA86F464DF}" dt="2021-01-25T16:23:40.552" v="842" actId="1076"/>
      <pc:docMkLst>
        <pc:docMk/>
      </pc:docMkLst>
      <pc:sldChg chg="modSp mod">
        <pc:chgData name="Hugo Bernier" userId="86ec44c1c1726cb7" providerId="LiveId" clId="{FFF3269B-8607-4DCF-B480-05FA86F464DF}" dt="2021-01-23T02:25:25.192" v="234" actId="6549"/>
        <pc:sldMkLst>
          <pc:docMk/>
          <pc:sldMk cId="2967945684" sldId="277"/>
        </pc:sldMkLst>
        <pc:spChg chg="mod">
          <ac:chgData name="Hugo Bernier" userId="86ec44c1c1726cb7" providerId="LiveId" clId="{FFF3269B-8607-4DCF-B480-05FA86F464DF}" dt="2021-01-23T02:25:25.192" v="234" actId="6549"/>
          <ac:spMkLst>
            <pc:docMk/>
            <pc:sldMk cId="2967945684" sldId="277"/>
            <ac:spMk id="4" creationId="{A04E16D6-6682-4068-BF11-BA8E4E8E1BBC}"/>
          </ac:spMkLst>
        </pc:spChg>
      </pc:sldChg>
      <pc:sldChg chg="modSp mod">
        <pc:chgData name="Hugo Bernier" userId="86ec44c1c1726cb7" providerId="LiveId" clId="{FFF3269B-8607-4DCF-B480-05FA86F464DF}" dt="2021-01-23T02:00:26.280" v="1" actId="20577"/>
        <pc:sldMkLst>
          <pc:docMk/>
          <pc:sldMk cId="287163252" sldId="1567"/>
        </pc:sldMkLst>
        <pc:spChg chg="mod">
          <ac:chgData name="Hugo Bernier" userId="86ec44c1c1726cb7" providerId="LiveId" clId="{FFF3269B-8607-4DCF-B480-05FA86F464DF}" dt="2021-01-23T02:00:26.280" v="1" actId="20577"/>
          <ac:spMkLst>
            <pc:docMk/>
            <pc:sldMk cId="287163252" sldId="1567"/>
            <ac:spMk id="8" creationId="{00000000-0000-0000-0000-000000000000}"/>
          </ac:spMkLst>
        </pc:spChg>
      </pc:sldChg>
      <pc:sldChg chg="addSp delSp modSp mod modAnim">
        <pc:chgData name="Hugo Bernier" userId="86ec44c1c1726cb7" providerId="LiveId" clId="{FFF3269B-8607-4DCF-B480-05FA86F464DF}" dt="2021-01-25T16:23:40.552" v="842" actId="1076"/>
        <pc:sldMkLst>
          <pc:docMk/>
          <pc:sldMk cId="2877399898" sldId="1623"/>
        </pc:sldMkLst>
        <pc:spChg chg="mod">
          <ac:chgData name="Hugo Bernier" userId="86ec44c1c1726cb7" providerId="LiveId" clId="{FFF3269B-8607-4DCF-B480-05FA86F464DF}" dt="2021-01-25T16:23:40.552" v="842" actId="1076"/>
          <ac:spMkLst>
            <pc:docMk/>
            <pc:sldMk cId="2877399898" sldId="1623"/>
            <ac:spMk id="5" creationId="{863E507B-3862-47F7-9B43-BEA48B6FD84B}"/>
          </ac:spMkLst>
        </pc:spChg>
        <pc:spChg chg="del mod topLvl">
          <ac:chgData name="Hugo Bernier" userId="86ec44c1c1726cb7" providerId="LiveId" clId="{FFF3269B-8607-4DCF-B480-05FA86F464DF}" dt="2021-01-23T02:13:04.270" v="119" actId="478"/>
          <ac:spMkLst>
            <pc:docMk/>
            <pc:sldMk cId="2877399898" sldId="1623"/>
            <ac:spMk id="145" creationId="{31368F51-ABDA-4A59-B174-4AF7EE7D80EE}"/>
          </ac:spMkLst>
        </pc:spChg>
        <pc:spChg chg="del mod topLvl">
          <ac:chgData name="Hugo Bernier" userId="86ec44c1c1726cb7" providerId="LiveId" clId="{FFF3269B-8607-4DCF-B480-05FA86F464DF}" dt="2021-01-23T02:13:06.834" v="121" actId="478"/>
          <ac:spMkLst>
            <pc:docMk/>
            <pc:sldMk cId="2877399898" sldId="1623"/>
            <ac:spMk id="146" creationId="{D68703EA-D6D5-4688-9D6C-F2D18385E80F}"/>
          </ac:spMkLst>
        </pc:spChg>
        <pc:spChg chg="del mod topLvl">
          <ac:chgData name="Hugo Bernier" userId="86ec44c1c1726cb7" providerId="LiveId" clId="{FFF3269B-8607-4DCF-B480-05FA86F464DF}" dt="2021-01-23T02:13:05.440" v="120" actId="478"/>
          <ac:spMkLst>
            <pc:docMk/>
            <pc:sldMk cId="2877399898" sldId="1623"/>
            <ac:spMk id="147" creationId="{FC9A9DD8-BBA8-47B9-8012-DC87CD8E5DB1}"/>
          </ac:spMkLst>
        </pc:spChg>
        <pc:spChg chg="del mod topLvl">
          <ac:chgData name="Hugo Bernier" userId="86ec44c1c1726cb7" providerId="LiveId" clId="{FFF3269B-8607-4DCF-B480-05FA86F464DF}" dt="2021-01-23T02:13:08.350" v="122" actId="478"/>
          <ac:spMkLst>
            <pc:docMk/>
            <pc:sldMk cId="2877399898" sldId="1623"/>
            <ac:spMk id="148" creationId="{F46ADC57-A1B3-4481-AF6C-9E70505BFF77}"/>
          </ac:spMkLst>
        </pc:spChg>
        <pc:spChg chg="del mod topLvl">
          <ac:chgData name="Hugo Bernier" userId="86ec44c1c1726cb7" providerId="LiveId" clId="{FFF3269B-8607-4DCF-B480-05FA86F464DF}" dt="2021-01-23T02:13:02.290" v="118" actId="478"/>
          <ac:spMkLst>
            <pc:docMk/>
            <pc:sldMk cId="2877399898" sldId="1623"/>
            <ac:spMk id="149" creationId="{53B0B7BB-10BD-453D-9CCD-0CE5F2CE5450}"/>
          </ac:spMkLst>
        </pc:spChg>
        <pc:spChg chg="add del mod topLvl">
          <ac:chgData name="Hugo Bernier" userId="86ec44c1c1726cb7" providerId="LiveId" clId="{FFF3269B-8607-4DCF-B480-05FA86F464DF}" dt="2021-01-23T02:18:21.855" v="175" actId="207"/>
          <ac:spMkLst>
            <pc:docMk/>
            <pc:sldMk cId="2877399898" sldId="1623"/>
            <ac:spMk id="150" creationId="{310ABFA0-5632-41B8-8784-E7A8F1AE8CD9}"/>
          </ac:spMkLst>
        </pc:spChg>
        <pc:spChg chg="del mod topLvl">
          <ac:chgData name="Hugo Bernier" userId="86ec44c1c1726cb7" providerId="LiveId" clId="{FFF3269B-8607-4DCF-B480-05FA86F464DF}" dt="2021-01-23T02:13:09.790" v="123" actId="478"/>
          <ac:spMkLst>
            <pc:docMk/>
            <pc:sldMk cId="2877399898" sldId="1623"/>
            <ac:spMk id="151" creationId="{B68529E1-F7E9-4F8D-8FB4-AB7A7AA3E4FD}"/>
          </ac:spMkLst>
        </pc:spChg>
        <pc:spChg chg="mod topLvl">
          <ac:chgData name="Hugo Bernier" userId="86ec44c1c1726cb7" providerId="LiveId" clId="{FFF3269B-8607-4DCF-B480-05FA86F464DF}" dt="2021-01-23T02:20:07.098" v="183" actId="1076"/>
          <ac:spMkLst>
            <pc:docMk/>
            <pc:sldMk cId="2877399898" sldId="1623"/>
            <ac:spMk id="155" creationId="{88A58183-5085-45A8-884E-0A10FF7140EB}"/>
          </ac:spMkLst>
        </pc:spChg>
        <pc:spChg chg="del mod topLvl">
          <ac:chgData name="Hugo Bernier" userId="86ec44c1c1726cb7" providerId="LiveId" clId="{FFF3269B-8607-4DCF-B480-05FA86F464DF}" dt="2021-01-23T02:19:41.491" v="179" actId="478"/>
          <ac:spMkLst>
            <pc:docMk/>
            <pc:sldMk cId="2877399898" sldId="1623"/>
            <ac:spMk id="156" creationId="{F7EC1A86-82B2-4769-8ACF-21BE8BFC3301}"/>
          </ac:spMkLst>
        </pc:spChg>
        <pc:spChg chg="del mod topLvl">
          <ac:chgData name="Hugo Bernier" userId="86ec44c1c1726cb7" providerId="LiveId" clId="{FFF3269B-8607-4DCF-B480-05FA86F464DF}" dt="2021-01-23T02:19:42.856" v="180" actId="478"/>
          <ac:spMkLst>
            <pc:docMk/>
            <pc:sldMk cId="2877399898" sldId="1623"/>
            <ac:spMk id="157" creationId="{06D584D3-6AE5-44C4-B462-7D2F59528A07}"/>
          </ac:spMkLst>
        </pc:spChg>
        <pc:grpChg chg="del mod">
          <ac:chgData name="Hugo Bernier" userId="86ec44c1c1726cb7" providerId="LiveId" clId="{FFF3269B-8607-4DCF-B480-05FA86F464DF}" dt="2021-01-23T02:12:56.588" v="117" actId="165"/>
          <ac:grpSpMkLst>
            <pc:docMk/>
            <pc:sldMk cId="2877399898" sldId="1623"/>
            <ac:grpSpMk id="144" creationId="{B9651E81-A397-40A9-A30A-E3E440C03AB1}"/>
          </ac:grpSpMkLst>
        </pc:grpChg>
        <pc:grpChg chg="del mod">
          <ac:chgData name="Hugo Bernier" userId="86ec44c1c1726cb7" providerId="LiveId" clId="{FFF3269B-8607-4DCF-B480-05FA86F464DF}" dt="2021-01-23T02:19:35.141" v="178" actId="165"/>
          <ac:grpSpMkLst>
            <pc:docMk/>
            <pc:sldMk cId="2877399898" sldId="1623"/>
            <ac:grpSpMk id="154" creationId="{4CCDE441-D80B-4169-BCDA-1F1D6BFCBB14}"/>
          </ac:grpSpMkLst>
        </pc:grpChg>
        <pc:picChg chg="mod">
          <ac:chgData name="Hugo Bernier" userId="86ec44c1c1726cb7" providerId="LiveId" clId="{FFF3269B-8607-4DCF-B480-05FA86F464DF}" dt="2021-01-23T02:07:10.243" v="98" actId="1037"/>
          <ac:picMkLst>
            <pc:docMk/>
            <pc:sldMk cId="2877399898" sldId="1623"/>
            <ac:picMk id="48" creationId="{21A1829B-F7CD-4ED3-8521-9DFC09A3AE7A}"/>
          </ac:picMkLst>
        </pc:picChg>
        <pc:picChg chg="mod">
          <ac:chgData name="Hugo Bernier" userId="86ec44c1c1726cb7" providerId="LiveId" clId="{FFF3269B-8607-4DCF-B480-05FA86F464DF}" dt="2021-01-23T02:06:52.767" v="86" actId="1035"/>
          <ac:picMkLst>
            <pc:docMk/>
            <pc:sldMk cId="2877399898" sldId="1623"/>
            <ac:picMk id="61" creationId="{3EF500EE-9A4F-4C64-97CC-266DD6DBC453}"/>
          </ac:picMkLst>
        </pc:picChg>
        <pc:picChg chg="mod">
          <ac:chgData name="Hugo Bernier" userId="86ec44c1c1726cb7" providerId="LiveId" clId="{FFF3269B-8607-4DCF-B480-05FA86F464DF}" dt="2021-01-23T02:06:21.809" v="71" actId="1076"/>
          <ac:picMkLst>
            <pc:docMk/>
            <pc:sldMk cId="2877399898" sldId="1623"/>
            <ac:picMk id="85" creationId="{8BD2DAB7-035F-4811-B9CF-311FD855535D}"/>
          </ac:picMkLst>
        </pc:picChg>
        <pc:picChg chg="add del mod">
          <ac:chgData name="Hugo Bernier" userId="86ec44c1c1726cb7" providerId="LiveId" clId="{FFF3269B-8607-4DCF-B480-05FA86F464DF}" dt="2021-01-23T02:12:52.097" v="116" actId="27803"/>
          <ac:picMkLst>
            <pc:docMk/>
            <pc:sldMk cId="2877399898" sldId="1623"/>
            <ac:picMk id="143" creationId="{B9651E81-A397-40A9-A30A-E3E440C03AB1}"/>
          </ac:picMkLst>
        </pc:picChg>
        <pc:picChg chg="add del mod">
          <ac:chgData name="Hugo Bernier" userId="86ec44c1c1726cb7" providerId="LiveId" clId="{FFF3269B-8607-4DCF-B480-05FA86F464DF}" dt="2021-01-23T02:19:31.072" v="177" actId="27803"/>
          <ac:picMkLst>
            <pc:docMk/>
            <pc:sldMk cId="2877399898" sldId="1623"/>
            <ac:picMk id="153" creationId="{4CCDE441-D80B-4169-BCDA-1F1D6BFCBB14}"/>
          </ac:picMkLst>
        </pc:picChg>
        <pc:cxnChg chg="add mod">
          <ac:chgData name="Hugo Bernier" userId="86ec44c1c1726cb7" providerId="LiveId" clId="{FFF3269B-8607-4DCF-B480-05FA86F464DF}" dt="2021-01-23T02:07:25.973" v="99" actId="13822"/>
          <ac:cxnSpMkLst>
            <pc:docMk/>
            <pc:sldMk cId="2877399898" sldId="1623"/>
            <ac:cxnSpMk id="19" creationId="{88AF4263-1397-4546-9FC3-661F7C326F36}"/>
          </ac:cxnSpMkLst>
        </pc:cxnChg>
      </pc:sldChg>
      <pc:sldChg chg="addSp delSp modSp mod">
        <pc:chgData name="Hugo Bernier" userId="86ec44c1c1726cb7" providerId="LiveId" clId="{FFF3269B-8607-4DCF-B480-05FA86F464DF}" dt="2021-01-23T03:26:45.684" v="467" actId="1076"/>
        <pc:sldMkLst>
          <pc:docMk/>
          <pc:sldMk cId="10702720" sldId="2079"/>
        </pc:sldMkLst>
        <pc:spChg chg="mod">
          <ac:chgData name="Hugo Bernier" userId="86ec44c1c1726cb7" providerId="LiveId" clId="{FFF3269B-8607-4DCF-B480-05FA86F464DF}" dt="2021-01-23T03:24:57.199" v="443" actId="1076"/>
          <ac:spMkLst>
            <pc:docMk/>
            <pc:sldMk cId="10702720" sldId="2079"/>
            <ac:spMk id="8" creationId="{00000000-0000-0000-0000-000000000000}"/>
          </ac:spMkLst>
        </pc:spChg>
        <pc:grpChg chg="add del mod">
          <ac:chgData name="Hugo Bernier" userId="86ec44c1c1726cb7" providerId="LiveId" clId="{FFF3269B-8607-4DCF-B480-05FA86F464DF}" dt="2021-01-23T03:26:10.991" v="461" actId="165"/>
          <ac:grpSpMkLst>
            <pc:docMk/>
            <pc:sldMk cId="10702720" sldId="2079"/>
            <ac:grpSpMk id="9" creationId="{DD49C571-FE9D-4EC0-9C71-D88F7A98F50C}"/>
          </ac:grpSpMkLst>
        </pc:grpChg>
        <pc:grpChg chg="add mod">
          <ac:chgData name="Hugo Bernier" userId="86ec44c1c1726cb7" providerId="LiveId" clId="{FFF3269B-8607-4DCF-B480-05FA86F464DF}" dt="2021-01-23T03:26:45.684" v="467" actId="1076"/>
          <ac:grpSpMkLst>
            <pc:docMk/>
            <pc:sldMk cId="10702720" sldId="2079"/>
            <ac:grpSpMk id="10" creationId="{9ABC89E0-0295-4408-8D0C-C61E18A46382}"/>
          </ac:grpSpMkLst>
        </pc:grpChg>
        <pc:picChg chg="del">
          <ac:chgData name="Hugo Bernier" userId="86ec44c1c1726cb7" providerId="LiveId" clId="{FFF3269B-8607-4DCF-B480-05FA86F464DF}" dt="2021-01-23T02:00:35.338" v="4" actId="478"/>
          <ac:picMkLst>
            <pc:docMk/>
            <pc:sldMk cId="10702720" sldId="2079"/>
            <ac:picMk id="2" creationId="{9EFA1764-D715-4302-A52E-4C8294EDF50F}"/>
          </ac:picMkLst>
        </pc:picChg>
        <pc:picChg chg="del">
          <ac:chgData name="Hugo Bernier" userId="86ec44c1c1726cb7" providerId="LiveId" clId="{FFF3269B-8607-4DCF-B480-05FA86F464DF}" dt="2021-01-23T02:00:35.864" v="5" actId="478"/>
          <ac:picMkLst>
            <pc:docMk/>
            <pc:sldMk cId="10702720" sldId="2079"/>
            <ac:picMk id="4" creationId="{506660EB-6424-4B69-8DE5-ECEB40B3D268}"/>
          </ac:picMkLst>
        </pc:picChg>
        <pc:picChg chg="add mod topLvl">
          <ac:chgData name="Hugo Bernier" userId="86ec44c1c1726cb7" providerId="LiveId" clId="{FFF3269B-8607-4DCF-B480-05FA86F464DF}" dt="2021-01-23T03:26:45.684" v="467" actId="1076"/>
          <ac:picMkLst>
            <pc:docMk/>
            <pc:sldMk cId="10702720" sldId="2079"/>
            <ac:picMk id="6" creationId="{5D362C44-FF2C-49DA-B573-7BCE5F2F4363}"/>
          </ac:picMkLst>
        </pc:picChg>
        <pc:picChg chg="del">
          <ac:chgData name="Hugo Bernier" userId="86ec44c1c1726cb7" providerId="LiveId" clId="{FFF3269B-8607-4DCF-B480-05FA86F464DF}" dt="2021-01-23T02:00:33.811" v="2" actId="478"/>
          <ac:picMkLst>
            <pc:docMk/>
            <pc:sldMk cId="10702720" sldId="2079"/>
            <ac:picMk id="1026" creationId="{8C179115-1E8F-49A6-81CA-7A0C81224042}"/>
          </ac:picMkLst>
        </pc:picChg>
        <pc:picChg chg="add mod topLvl">
          <ac:chgData name="Hugo Bernier" userId="86ec44c1c1726cb7" providerId="LiveId" clId="{FFF3269B-8607-4DCF-B480-05FA86F464DF}" dt="2021-01-23T03:26:45.684" v="467" actId="1076"/>
          <ac:picMkLst>
            <pc:docMk/>
            <pc:sldMk cId="10702720" sldId="2079"/>
            <ac:picMk id="1028" creationId="{0EA04847-1ED5-42C6-963F-9F077DBFF741}"/>
          </ac:picMkLst>
        </pc:picChg>
        <pc:picChg chg="add mod topLvl">
          <ac:chgData name="Hugo Bernier" userId="86ec44c1c1726cb7" providerId="LiveId" clId="{FFF3269B-8607-4DCF-B480-05FA86F464DF}" dt="2021-01-23T03:26:45.684" v="467" actId="1076"/>
          <ac:picMkLst>
            <pc:docMk/>
            <pc:sldMk cId="10702720" sldId="2079"/>
            <ac:picMk id="1030" creationId="{CC6FFA69-ACB0-4E3B-822A-56A52356A7F5}"/>
          </ac:picMkLst>
        </pc:picChg>
        <pc:picChg chg="del">
          <ac:chgData name="Hugo Bernier" userId="86ec44c1c1726cb7" providerId="LiveId" clId="{FFF3269B-8607-4DCF-B480-05FA86F464DF}" dt="2021-01-23T02:00:34.784" v="3" actId="478"/>
          <ac:picMkLst>
            <pc:docMk/>
            <pc:sldMk cId="10702720" sldId="2079"/>
            <ac:picMk id="2050" creationId="{A57A4A84-B759-4E88-93E7-8303726D97A7}"/>
          </ac:picMkLst>
        </pc:picChg>
      </pc:sldChg>
      <pc:sldChg chg="addSp delSp modSp mod modAnim">
        <pc:chgData name="Hugo Bernier" userId="86ec44c1c1726cb7" providerId="LiveId" clId="{FFF3269B-8607-4DCF-B480-05FA86F464DF}" dt="2021-01-23T03:33:16.872" v="646" actId="12788"/>
        <pc:sldMkLst>
          <pc:docMk/>
          <pc:sldMk cId="778883926" sldId="2076136264"/>
        </pc:sldMkLst>
        <pc:spChg chg="add mod">
          <ac:chgData name="Hugo Bernier" userId="86ec44c1c1726cb7" providerId="LiveId" clId="{FFF3269B-8607-4DCF-B480-05FA86F464DF}" dt="2021-01-23T03:27:31.300" v="471" actId="1076"/>
          <ac:spMkLst>
            <pc:docMk/>
            <pc:sldMk cId="778883926" sldId="2076136264"/>
            <ac:spMk id="12" creationId="{51F11C7D-1C3F-43B4-ACD3-702D70211F33}"/>
          </ac:spMkLst>
        </pc:spChg>
        <pc:spChg chg="mod">
          <ac:chgData name="Hugo Bernier" userId="86ec44c1c1726cb7" providerId="LiveId" clId="{FFF3269B-8607-4DCF-B480-05FA86F464DF}" dt="2021-01-23T03:29:30.699" v="628" actId="14100"/>
          <ac:spMkLst>
            <pc:docMk/>
            <pc:sldMk cId="778883926" sldId="2076136264"/>
            <ac:spMk id="14" creationId="{953584C8-8734-42EA-AD16-6AA2B405D249}"/>
          </ac:spMkLst>
        </pc:spChg>
        <pc:picChg chg="del">
          <ac:chgData name="Hugo Bernier" userId="86ec44c1c1726cb7" providerId="LiveId" clId="{FFF3269B-8607-4DCF-B480-05FA86F464DF}" dt="2021-01-23T02:23:28.459" v="194" actId="478"/>
          <ac:picMkLst>
            <pc:docMk/>
            <pc:sldMk cId="778883926" sldId="2076136264"/>
            <ac:picMk id="4" creationId="{25FA925E-4950-4DE5-8D26-CF6AA247DD96}"/>
          </ac:picMkLst>
        </pc:picChg>
        <pc:picChg chg="del">
          <ac:chgData name="Hugo Bernier" userId="86ec44c1c1726cb7" providerId="LiveId" clId="{FFF3269B-8607-4DCF-B480-05FA86F464DF}" dt="2021-01-23T02:23:29.179" v="195" actId="478"/>
          <ac:picMkLst>
            <pc:docMk/>
            <pc:sldMk cId="778883926" sldId="2076136264"/>
            <ac:picMk id="5" creationId="{2E4CFA67-BD3B-494B-B8EE-4AD1B1FBF467}"/>
          </ac:picMkLst>
        </pc:picChg>
        <pc:picChg chg="del">
          <ac:chgData name="Hugo Bernier" userId="86ec44c1c1726cb7" providerId="LiveId" clId="{FFF3269B-8607-4DCF-B480-05FA86F464DF}" dt="2021-01-23T02:23:29.779" v="196" actId="478"/>
          <ac:picMkLst>
            <pc:docMk/>
            <pc:sldMk cId="778883926" sldId="2076136264"/>
            <ac:picMk id="8" creationId="{720F678D-801C-4DE4-825F-924385C050BD}"/>
          </ac:picMkLst>
        </pc:picChg>
        <pc:picChg chg="add mod">
          <ac:chgData name="Hugo Bernier" userId="86ec44c1c1726cb7" providerId="LiveId" clId="{FFF3269B-8607-4DCF-B480-05FA86F464DF}" dt="2021-01-23T03:33:16.872" v="646" actId="12788"/>
          <ac:picMkLst>
            <pc:docMk/>
            <pc:sldMk cId="778883926" sldId="2076136264"/>
            <ac:picMk id="9" creationId="{81D4906B-5BF0-4418-87DA-6C24B71FF1BD}"/>
          </ac:picMkLst>
        </pc:picChg>
        <pc:picChg chg="add mod">
          <ac:chgData name="Hugo Bernier" userId="86ec44c1c1726cb7" providerId="LiveId" clId="{FFF3269B-8607-4DCF-B480-05FA86F464DF}" dt="2021-01-23T03:33:16.872" v="646" actId="12788"/>
          <ac:picMkLst>
            <pc:docMk/>
            <pc:sldMk cId="778883926" sldId="2076136264"/>
            <ac:picMk id="10" creationId="{DAA74D5B-4139-4D90-83EE-EDE7897F1478}"/>
          </ac:picMkLst>
        </pc:picChg>
        <pc:picChg chg="add mod">
          <ac:chgData name="Hugo Bernier" userId="86ec44c1c1726cb7" providerId="LiveId" clId="{FFF3269B-8607-4DCF-B480-05FA86F464DF}" dt="2021-01-23T03:33:16.872" v="646" actId="12788"/>
          <ac:picMkLst>
            <pc:docMk/>
            <pc:sldMk cId="778883926" sldId="2076136264"/>
            <ac:picMk id="11" creationId="{131AFD9C-6E44-4FF3-8F3A-49804368A0C3}"/>
          </ac:picMkLst>
        </pc:picChg>
        <pc:picChg chg="del">
          <ac:chgData name="Hugo Bernier" userId="86ec44c1c1726cb7" providerId="LiveId" clId="{FFF3269B-8607-4DCF-B480-05FA86F464DF}" dt="2021-01-23T02:23:27.665" v="193" actId="478"/>
          <ac:picMkLst>
            <pc:docMk/>
            <pc:sldMk cId="778883926" sldId="2076136264"/>
            <ac:picMk id="2050" creationId="{53AFB27F-D283-40EA-88C4-3E5B92528751}"/>
          </ac:picMkLst>
        </pc:picChg>
      </pc:sldChg>
      <pc:sldChg chg="addSp delSp modSp mod modAnim">
        <pc:chgData name="Hugo Bernier" userId="86ec44c1c1726cb7" providerId="LiveId" clId="{FFF3269B-8607-4DCF-B480-05FA86F464DF}" dt="2021-01-23T02:36:56.251" v="310" actId="1038"/>
        <pc:sldMkLst>
          <pc:docMk/>
          <pc:sldMk cId="4039685786" sldId="2076136275"/>
        </pc:sldMkLst>
        <pc:spChg chg="add del mod">
          <ac:chgData name="Hugo Bernier" userId="86ec44c1c1726cb7" providerId="LiveId" clId="{FFF3269B-8607-4DCF-B480-05FA86F464DF}" dt="2021-01-23T02:27:48.887" v="249"/>
          <ac:spMkLst>
            <pc:docMk/>
            <pc:sldMk cId="4039685786" sldId="2076136275"/>
            <ac:spMk id="6" creationId="{092E3C7F-E07A-400F-BAC4-80226031C5D4}"/>
          </ac:spMkLst>
        </pc:spChg>
        <pc:spChg chg="add del">
          <ac:chgData name="Hugo Bernier" userId="86ec44c1c1726cb7" providerId="LiveId" clId="{FFF3269B-8607-4DCF-B480-05FA86F464DF}" dt="2021-01-23T02:27:11.018" v="244" actId="22"/>
          <ac:spMkLst>
            <pc:docMk/>
            <pc:sldMk cId="4039685786" sldId="2076136275"/>
            <ac:spMk id="9" creationId="{96E37BD1-1323-4AD3-AF24-76BA837D7C28}"/>
          </ac:spMkLst>
        </pc:spChg>
        <pc:spChg chg="add del mod">
          <ac:chgData name="Hugo Bernier" userId="86ec44c1c1726cb7" providerId="LiveId" clId="{FFF3269B-8607-4DCF-B480-05FA86F464DF}" dt="2021-01-23T02:28:58.885" v="256"/>
          <ac:spMkLst>
            <pc:docMk/>
            <pc:sldMk cId="4039685786" sldId="2076136275"/>
            <ac:spMk id="10" creationId="{F7ADD7A2-AB13-43DB-914B-8B2CFAE02B1A}"/>
          </ac:spMkLst>
        </pc:spChg>
        <pc:spChg chg="add del mod">
          <ac:chgData name="Hugo Bernier" userId="86ec44c1c1726cb7" providerId="LiveId" clId="{FFF3269B-8607-4DCF-B480-05FA86F464DF}" dt="2021-01-23T02:27:48.887" v="249"/>
          <ac:spMkLst>
            <pc:docMk/>
            <pc:sldMk cId="4039685786" sldId="2076136275"/>
            <ac:spMk id="11" creationId="{EE11A16F-D81F-4185-9D0C-F92BF2E94A79}"/>
          </ac:spMkLst>
        </pc:spChg>
        <pc:spChg chg="mod">
          <ac:chgData name="Hugo Bernier" userId="86ec44c1c1726cb7" providerId="LiveId" clId="{FFF3269B-8607-4DCF-B480-05FA86F464DF}" dt="2021-01-23T02:36:48.721" v="306" actId="1036"/>
          <ac:spMkLst>
            <pc:docMk/>
            <pc:sldMk cId="4039685786" sldId="2076136275"/>
            <ac:spMk id="12" creationId="{DFCC2E11-7C5D-44E1-A237-A0D0172DE310}"/>
          </ac:spMkLst>
        </pc:spChg>
        <pc:spChg chg="add del mod">
          <ac:chgData name="Hugo Bernier" userId="86ec44c1c1726cb7" providerId="LiveId" clId="{FFF3269B-8607-4DCF-B480-05FA86F464DF}" dt="2021-01-23T02:28:58.885" v="256"/>
          <ac:spMkLst>
            <pc:docMk/>
            <pc:sldMk cId="4039685786" sldId="2076136275"/>
            <ac:spMk id="13" creationId="{AEEC13C9-136B-4C2E-8197-2D01EE8359CD}"/>
          </ac:spMkLst>
        </pc:spChg>
        <pc:spChg chg="mod">
          <ac:chgData name="Hugo Bernier" userId="86ec44c1c1726cb7" providerId="LiveId" clId="{FFF3269B-8607-4DCF-B480-05FA86F464DF}" dt="2021-01-23T02:36:56.251" v="310" actId="1038"/>
          <ac:spMkLst>
            <pc:docMk/>
            <pc:sldMk cId="4039685786" sldId="2076136275"/>
            <ac:spMk id="14" creationId="{59D69BF6-8F22-4052-ABE8-5C7AA2998EBE}"/>
          </ac:spMkLst>
        </pc:spChg>
      </pc:sldChg>
      <pc:sldChg chg="addSp modSp mod">
        <pc:chgData name="Hugo Bernier" userId="86ec44c1c1726cb7" providerId="LiveId" clId="{FFF3269B-8607-4DCF-B480-05FA86F464DF}" dt="2021-01-23T02:52:38.657" v="340" actId="1037"/>
        <pc:sldMkLst>
          <pc:docMk/>
          <pc:sldMk cId="3026554354" sldId="2076136368"/>
        </pc:sldMkLst>
        <pc:picChg chg="add mod">
          <ac:chgData name="Hugo Bernier" userId="86ec44c1c1726cb7" providerId="LiveId" clId="{FFF3269B-8607-4DCF-B480-05FA86F464DF}" dt="2021-01-23T02:52:38.657" v="340" actId="1037"/>
          <ac:picMkLst>
            <pc:docMk/>
            <pc:sldMk cId="3026554354" sldId="2076136368"/>
            <ac:picMk id="8" creationId="{8759185C-6531-4AEF-B05F-C936B7387B40}"/>
          </ac:picMkLst>
        </pc:picChg>
      </pc:sldChg>
      <pc:sldChg chg="delSp modSp mod modNotesTx">
        <pc:chgData name="Hugo Bernier" userId="86ec44c1c1726cb7" providerId="LiveId" clId="{FFF3269B-8607-4DCF-B480-05FA86F464DF}" dt="2021-01-23T06:41:43.614" v="841"/>
        <pc:sldMkLst>
          <pc:docMk/>
          <pc:sldMk cId="1154834655" sldId="2076136390"/>
        </pc:sldMkLst>
        <pc:spChg chg="mod">
          <ac:chgData name="Hugo Bernier" userId="86ec44c1c1726cb7" providerId="LiveId" clId="{FFF3269B-8607-4DCF-B480-05FA86F464DF}" dt="2021-01-23T06:38:08.075" v="694"/>
          <ac:spMkLst>
            <pc:docMk/>
            <pc:sldMk cId="1154834655" sldId="2076136390"/>
            <ac:spMk id="3" creationId="{CBDC9C38-872E-4048-96FE-C321FEF21EC1}"/>
          </ac:spMkLst>
        </pc:spChg>
        <pc:grpChg chg="del">
          <ac:chgData name="Hugo Bernier" userId="86ec44c1c1726cb7" providerId="LiveId" clId="{FFF3269B-8607-4DCF-B480-05FA86F464DF}" dt="2021-01-23T02:40:27.965" v="311" actId="478"/>
          <ac:grpSpMkLst>
            <pc:docMk/>
            <pc:sldMk cId="1154834655" sldId="2076136390"/>
            <ac:grpSpMk id="18" creationId="{DE0FA9F8-4EF7-44B9-AD25-FBC6EE66FC1C}"/>
          </ac:grpSpMkLst>
        </pc:grpChg>
        <pc:picChg chg="mod">
          <ac:chgData name="Hugo Bernier" userId="86ec44c1c1726cb7" providerId="LiveId" clId="{FFF3269B-8607-4DCF-B480-05FA86F464DF}" dt="2021-01-23T06:38:23.823" v="715" actId="1035"/>
          <ac:picMkLst>
            <pc:docMk/>
            <pc:sldMk cId="1154834655" sldId="2076136390"/>
            <ac:picMk id="24" creationId="{BABC0567-9FD0-49B9-A3F3-D4086058D523}"/>
          </ac:picMkLst>
        </pc:picChg>
      </pc:sldChg>
    </pc:docChg>
  </pc:docChgLst>
  <pc:docChgLst>
    <pc:chgData name="Ayca Bas" userId="S::aycabas@microsoft.com::d5a7dadb-f04d-4f30-920f-4a45336a6ebf" providerId="AD" clId="Web-{ABB859F8-CCBF-6E42-9EF4-ED31D988A127}"/>
    <pc:docChg chg="addSld modSld modSection">
      <pc:chgData name="Ayca Bas" userId="S::aycabas@microsoft.com::d5a7dadb-f04d-4f30-920f-4a45336a6ebf" providerId="AD" clId="Web-{ABB859F8-CCBF-6E42-9EF4-ED31D988A127}" dt="2022-02-07T12:47:31.005" v="3"/>
      <pc:docMkLst>
        <pc:docMk/>
      </pc:docMkLst>
      <pc:sldChg chg="delSp delAnim">
        <pc:chgData name="Ayca Bas" userId="S::aycabas@microsoft.com::d5a7dadb-f04d-4f30-920f-4a45336a6ebf" providerId="AD" clId="Web-{ABB859F8-CCBF-6E42-9EF4-ED31D988A127}" dt="2022-02-07T12:47:29.661" v="2"/>
        <pc:sldMkLst>
          <pc:docMk/>
          <pc:sldMk cId="1185981120" sldId="2134805601"/>
        </pc:sldMkLst>
        <pc:spChg chg="del">
          <ac:chgData name="Ayca Bas" userId="S::aycabas@microsoft.com::d5a7dadb-f04d-4f30-920f-4a45336a6ebf" providerId="AD" clId="Web-{ABB859F8-CCBF-6E42-9EF4-ED31D988A127}" dt="2022-02-07T12:46:33.300" v="0"/>
          <ac:spMkLst>
            <pc:docMk/>
            <pc:sldMk cId="1185981120" sldId="2134805601"/>
            <ac:spMk id="2" creationId="{CB8D02BA-CDB2-48B5-8D8E-3F6D25D51A0A}"/>
          </ac:spMkLst>
        </pc:spChg>
        <pc:spChg chg="del">
          <ac:chgData name="Ayca Bas" userId="S::aycabas@microsoft.com::d5a7dadb-f04d-4f30-920f-4a45336a6ebf" providerId="AD" clId="Web-{ABB859F8-CCBF-6E42-9EF4-ED31D988A127}" dt="2022-02-07T12:47:29.661" v="2"/>
          <ac:spMkLst>
            <pc:docMk/>
            <pc:sldMk cId="1185981120" sldId="2134805601"/>
            <ac:spMk id="15" creationId="{0C70E1D5-EF57-47C2-A4BC-E33BF95FA29C}"/>
          </ac:spMkLst>
        </pc:spChg>
        <pc:picChg chg="del">
          <ac:chgData name="Ayca Bas" userId="S::aycabas@microsoft.com::d5a7dadb-f04d-4f30-920f-4a45336a6ebf" providerId="AD" clId="Web-{ABB859F8-CCBF-6E42-9EF4-ED31D988A127}" dt="2022-02-07T12:46:35.644" v="1"/>
          <ac:picMkLst>
            <pc:docMk/>
            <pc:sldMk cId="1185981120" sldId="2134805601"/>
            <ac:picMk id="1026" creationId="{FF040649-CA2A-4D55-82B0-1DA85BD266FB}"/>
          </ac:picMkLst>
        </pc:picChg>
      </pc:sldChg>
      <pc:sldChg chg="add">
        <pc:chgData name="Ayca Bas" userId="S::aycabas@microsoft.com::d5a7dadb-f04d-4f30-920f-4a45336a6ebf" providerId="AD" clId="Web-{ABB859F8-CCBF-6E42-9EF4-ED31D988A127}" dt="2022-02-07T12:47:31.005" v="3"/>
        <pc:sldMkLst>
          <pc:docMk/>
          <pc:sldMk cId="3658194355" sldId="2134805602"/>
        </pc:sldMkLst>
      </pc:sldChg>
    </pc:docChg>
  </pc:docChgLst>
  <pc:docChgLst>
    <pc:chgData name="Wajeed Shaikh" userId="943a82b8-fdb9-4dbf-aa6c-31e37bb9aed6" providerId="ADAL" clId="{D8EC2DC2-75D4-4B87-A3DB-07ECEF6236D0}"/>
    <pc:docChg chg="undo custSel modSld">
      <pc:chgData name="Wajeed Shaikh" userId="943a82b8-fdb9-4dbf-aa6c-31e37bb9aed6" providerId="ADAL" clId="{D8EC2DC2-75D4-4B87-A3DB-07ECEF6236D0}" dt="2022-04-19T14:51:04.098" v="852" actId="1038"/>
      <pc:docMkLst>
        <pc:docMk/>
      </pc:docMkLst>
      <pc:sldChg chg="addSp delSp modSp mod modCm modNotesTx">
        <pc:chgData name="Wajeed Shaikh" userId="943a82b8-fdb9-4dbf-aa6c-31e37bb9aed6" providerId="ADAL" clId="{D8EC2DC2-75D4-4B87-A3DB-07ECEF6236D0}" dt="2022-04-19T14:51:04.098" v="852" actId="1038"/>
        <pc:sldMkLst>
          <pc:docMk/>
          <pc:sldMk cId="1247101359" sldId="2145707276"/>
        </pc:sldMkLst>
        <pc:spChg chg="del mod">
          <ac:chgData name="Wajeed Shaikh" userId="943a82b8-fdb9-4dbf-aa6c-31e37bb9aed6" providerId="ADAL" clId="{D8EC2DC2-75D4-4B87-A3DB-07ECEF6236D0}" dt="2022-04-19T11:21:59.402" v="845" actId="478"/>
          <ac:spMkLst>
            <pc:docMk/>
            <pc:sldMk cId="1247101359" sldId="2145707276"/>
            <ac:spMk id="5" creationId="{819A21E4-328D-BB86-52D2-332160AA1940}"/>
          </ac:spMkLst>
        </pc:spChg>
        <pc:spChg chg="mod">
          <ac:chgData name="Wajeed Shaikh" userId="943a82b8-fdb9-4dbf-aa6c-31e37bb9aed6" providerId="ADAL" clId="{D8EC2DC2-75D4-4B87-A3DB-07ECEF6236D0}" dt="2022-04-19T09:55:34.980" v="147" actId="1076"/>
          <ac:spMkLst>
            <pc:docMk/>
            <pc:sldMk cId="1247101359" sldId="2145707276"/>
            <ac:spMk id="23" creationId="{A2450CC2-0D85-43EC-8DA3-595A6ED0E98F}"/>
          </ac:spMkLst>
        </pc:spChg>
        <pc:spChg chg="mod">
          <ac:chgData name="Wajeed Shaikh" userId="943a82b8-fdb9-4dbf-aa6c-31e37bb9aed6" providerId="ADAL" clId="{D8EC2DC2-75D4-4B87-A3DB-07ECEF6236D0}" dt="2022-04-19T09:58:19.660" v="158" actId="1076"/>
          <ac:spMkLst>
            <pc:docMk/>
            <pc:sldMk cId="1247101359" sldId="2145707276"/>
            <ac:spMk id="25" creationId="{08AA88E9-53A3-4D01-AFB1-A67C77DE2A9F}"/>
          </ac:spMkLst>
        </pc:spChg>
        <pc:spChg chg="mod">
          <ac:chgData name="Wajeed Shaikh" userId="943a82b8-fdb9-4dbf-aa6c-31e37bb9aed6" providerId="ADAL" clId="{D8EC2DC2-75D4-4B87-A3DB-07ECEF6236D0}" dt="2022-04-19T10:33:37.575" v="596" actId="1076"/>
          <ac:spMkLst>
            <pc:docMk/>
            <pc:sldMk cId="1247101359" sldId="2145707276"/>
            <ac:spMk id="34" creationId="{806D5C58-48E5-45BA-A045-EC429FE28F72}"/>
          </ac:spMkLst>
        </pc:spChg>
        <pc:spChg chg="del">
          <ac:chgData name="Wajeed Shaikh" userId="943a82b8-fdb9-4dbf-aa6c-31e37bb9aed6" providerId="ADAL" clId="{D8EC2DC2-75D4-4B87-A3DB-07ECEF6236D0}" dt="2022-04-19T06:20:02.360" v="17" actId="478"/>
          <ac:spMkLst>
            <pc:docMk/>
            <pc:sldMk cId="1247101359" sldId="2145707276"/>
            <ac:spMk id="36" creationId="{CC349540-EF20-DA46-EFFE-CE3FBB8EC5AF}"/>
          </ac:spMkLst>
        </pc:spChg>
        <pc:spChg chg="del">
          <ac:chgData name="Wajeed Shaikh" userId="943a82b8-fdb9-4dbf-aa6c-31e37bb9aed6" providerId="ADAL" clId="{D8EC2DC2-75D4-4B87-A3DB-07ECEF6236D0}" dt="2022-04-19T06:21:32.230" v="21" actId="478"/>
          <ac:spMkLst>
            <pc:docMk/>
            <pc:sldMk cId="1247101359" sldId="2145707276"/>
            <ac:spMk id="39" creationId="{B245FC4C-0E04-B11A-D05E-36A21827F5DE}"/>
          </ac:spMkLst>
        </pc:spChg>
        <pc:spChg chg="mod">
          <ac:chgData name="Wajeed Shaikh" userId="943a82b8-fdb9-4dbf-aa6c-31e37bb9aed6" providerId="ADAL" clId="{D8EC2DC2-75D4-4B87-A3DB-07ECEF6236D0}" dt="2022-04-19T09:55:32.038" v="146" actId="14100"/>
          <ac:spMkLst>
            <pc:docMk/>
            <pc:sldMk cId="1247101359" sldId="2145707276"/>
            <ac:spMk id="48" creationId="{D8D11F0F-488F-4FA5-9758-85820910E7BA}"/>
          </ac:spMkLst>
        </pc:spChg>
        <pc:spChg chg="mod">
          <ac:chgData name="Wajeed Shaikh" userId="943a82b8-fdb9-4dbf-aa6c-31e37bb9aed6" providerId="ADAL" clId="{D8EC2DC2-75D4-4B87-A3DB-07ECEF6236D0}" dt="2022-04-19T06:19:55.092" v="16" actId="404"/>
          <ac:spMkLst>
            <pc:docMk/>
            <pc:sldMk cId="1247101359" sldId="2145707276"/>
            <ac:spMk id="65" creationId="{20B00786-2330-4F60-AEFD-545A4DAE0F4D}"/>
          </ac:spMkLst>
        </pc:spChg>
        <pc:spChg chg="mod">
          <ac:chgData name="Wajeed Shaikh" userId="943a82b8-fdb9-4dbf-aa6c-31e37bb9aed6" providerId="ADAL" clId="{D8EC2DC2-75D4-4B87-A3DB-07ECEF6236D0}" dt="2022-04-19T08:08:05.443" v="108" actId="1076"/>
          <ac:spMkLst>
            <pc:docMk/>
            <pc:sldMk cId="1247101359" sldId="2145707276"/>
            <ac:spMk id="73" creationId="{1F207C2B-FC32-45FD-8665-FEC0532C2A3E}"/>
          </ac:spMkLst>
        </pc:spChg>
        <pc:picChg chg="add mod">
          <ac:chgData name="Wajeed Shaikh" userId="943a82b8-fdb9-4dbf-aa6c-31e37bb9aed6" providerId="ADAL" clId="{D8EC2DC2-75D4-4B87-A3DB-07ECEF6236D0}" dt="2022-04-19T09:57:30.036" v="148" actId="1076"/>
          <ac:picMkLst>
            <pc:docMk/>
            <pc:sldMk cId="1247101359" sldId="2145707276"/>
            <ac:picMk id="4" creationId="{BAFCC519-35E3-4F9C-A482-41396706292B}"/>
          </ac:picMkLst>
        </pc:picChg>
        <pc:picChg chg="add mod">
          <ac:chgData name="Wajeed Shaikh" userId="943a82b8-fdb9-4dbf-aa6c-31e37bb9aed6" providerId="ADAL" clId="{D8EC2DC2-75D4-4B87-A3DB-07ECEF6236D0}" dt="2022-04-19T14:51:04.098" v="852" actId="1038"/>
          <ac:picMkLst>
            <pc:docMk/>
            <pc:sldMk cId="1247101359" sldId="2145707276"/>
            <ac:picMk id="7" creationId="{37A1AF0C-9D4B-7C9B-4945-6658DF5C04E7}"/>
          </ac:picMkLst>
        </pc:picChg>
        <pc:picChg chg="mod">
          <ac:chgData name="Wajeed Shaikh" userId="943a82b8-fdb9-4dbf-aa6c-31e37bb9aed6" providerId="ADAL" clId="{D8EC2DC2-75D4-4B87-A3DB-07ECEF6236D0}" dt="2022-04-19T09:58:19.660" v="158" actId="1076"/>
          <ac:picMkLst>
            <pc:docMk/>
            <pc:sldMk cId="1247101359" sldId="2145707276"/>
            <ac:picMk id="8" creationId="{413472EE-CFF1-0844-0FEC-03A9EE338C47}"/>
          </ac:picMkLst>
        </pc:picChg>
        <pc:picChg chg="add del mod">
          <ac:chgData name="Wajeed Shaikh" userId="943a82b8-fdb9-4dbf-aa6c-31e37bb9aed6" providerId="ADAL" clId="{D8EC2DC2-75D4-4B87-A3DB-07ECEF6236D0}" dt="2022-04-19T09:58:01.269" v="157" actId="478"/>
          <ac:picMkLst>
            <pc:docMk/>
            <pc:sldMk cId="1247101359" sldId="2145707276"/>
            <ac:picMk id="14" creationId="{BE992159-5AAD-02B2-BC6A-993C552ED2C1}"/>
          </ac:picMkLst>
        </pc:picChg>
        <pc:picChg chg="del">
          <ac:chgData name="Wajeed Shaikh" userId="943a82b8-fdb9-4dbf-aa6c-31e37bb9aed6" providerId="ADAL" clId="{D8EC2DC2-75D4-4B87-A3DB-07ECEF6236D0}" dt="2022-04-19T06:19:41.946" v="2" actId="478"/>
          <ac:picMkLst>
            <pc:docMk/>
            <pc:sldMk cId="1247101359" sldId="2145707276"/>
            <ac:picMk id="1026" creationId="{92D0A6CB-3AED-9463-F6A1-FDF670DD49C1}"/>
          </ac:picMkLst>
        </pc:picChg>
        <pc:picChg chg="del">
          <ac:chgData name="Wajeed Shaikh" userId="943a82b8-fdb9-4dbf-aa6c-31e37bb9aed6" providerId="ADAL" clId="{D8EC2DC2-75D4-4B87-A3DB-07ECEF6236D0}" dt="2022-04-19T06:21:31.150" v="20" actId="478"/>
          <ac:picMkLst>
            <pc:docMk/>
            <pc:sldMk cId="1247101359" sldId="2145707276"/>
            <ac:picMk id="1028" creationId="{93A45B48-309F-9ECF-187F-995D3AEAC85C}"/>
          </ac:picMkLst>
        </pc:picChg>
      </pc:sldChg>
    </pc:docChg>
  </pc:docChgLst>
  <pc:docChgLst>
    <pc:chgData name="David Warner" userId="S::davidwarner@microsoft.com::51ffa14d-fdfd-4571-a787-ad4b3bb92711" providerId="AD" clId="Web-{F04DF8D8-485E-4DF0-B1A7-E202EE4C9724}"/>
    <pc:docChg chg="modSld">
      <pc:chgData name="David Warner" userId="S::davidwarner@microsoft.com::51ffa14d-fdfd-4571-a787-ad4b3bb92711" providerId="AD" clId="Web-{F04DF8D8-485E-4DF0-B1A7-E202EE4C9724}" dt="2022-04-26T15:03:15.040" v="5" actId="20577"/>
      <pc:docMkLst>
        <pc:docMk/>
      </pc:docMkLst>
      <pc:sldChg chg="modSp">
        <pc:chgData name="David Warner" userId="S::davidwarner@microsoft.com::51ffa14d-fdfd-4571-a787-ad4b3bb92711" providerId="AD" clId="Web-{F04DF8D8-485E-4DF0-B1A7-E202EE4C9724}" dt="2022-04-26T15:03:15.040" v="5" actId="20577"/>
        <pc:sldMkLst>
          <pc:docMk/>
          <pc:sldMk cId="10702720" sldId="2079"/>
        </pc:sldMkLst>
        <pc:spChg chg="mod">
          <ac:chgData name="David Warner" userId="S::davidwarner@microsoft.com::51ffa14d-fdfd-4571-a787-ad4b3bb92711" providerId="AD" clId="Web-{F04DF8D8-485E-4DF0-B1A7-E202EE4C9724}" dt="2022-04-26T15:03:15.040" v="5" actId="20577"/>
          <ac:spMkLst>
            <pc:docMk/>
            <pc:sldMk cId="10702720" sldId="2079"/>
            <ac:spMk id="8" creationId="{00000000-0000-0000-0000-000000000000}"/>
          </ac:spMkLst>
        </pc:spChg>
      </pc:sldChg>
      <pc:sldChg chg="modSp">
        <pc:chgData name="David Warner" userId="S::davidwarner@microsoft.com::51ffa14d-fdfd-4571-a787-ad4b3bb92711" providerId="AD" clId="Web-{F04DF8D8-485E-4DF0-B1A7-E202EE4C9724}" dt="2022-04-26T15:03:10.243" v="2" actId="20577"/>
        <pc:sldMkLst>
          <pc:docMk/>
          <pc:sldMk cId="778883926" sldId="2076136264"/>
        </pc:sldMkLst>
        <pc:spChg chg="mod">
          <ac:chgData name="David Warner" userId="S::davidwarner@microsoft.com::51ffa14d-fdfd-4571-a787-ad4b3bb92711" providerId="AD" clId="Web-{F04DF8D8-485E-4DF0-B1A7-E202EE4C9724}" dt="2022-04-26T15:03:10.243" v="2" actId="20577"/>
          <ac:spMkLst>
            <pc:docMk/>
            <pc:sldMk cId="778883926" sldId="2076136264"/>
            <ac:spMk id="14" creationId="{953584C8-8734-42EA-AD16-6AA2B405D249}"/>
          </ac:spMkLst>
        </pc:spChg>
      </pc:sldChg>
    </pc:docChg>
  </pc:docChgLst>
  <pc:docChgLst>
    <pc:chgData name="Brian Jackett" userId="e2c557f4-fffa-4012-a1e1-e15087bfdbac" providerId="ADAL" clId="{00D4C042-839C-4E85-BB1A-07A2E7BBE791}"/>
    <pc:docChg chg="modSld">
      <pc:chgData name="Brian Jackett" userId="e2c557f4-fffa-4012-a1e1-e15087bfdbac" providerId="ADAL" clId="{00D4C042-839C-4E85-BB1A-07A2E7BBE791}" dt="2022-06-21T14:32:35.704" v="5" actId="947"/>
      <pc:docMkLst>
        <pc:docMk/>
      </pc:docMkLst>
      <pc:sldChg chg="modSp mod">
        <pc:chgData name="Brian Jackett" userId="e2c557f4-fffa-4012-a1e1-e15087bfdbac" providerId="ADAL" clId="{00D4C042-839C-4E85-BB1A-07A2E7BBE791}" dt="2022-06-21T14:32:35.704" v="5" actId="947"/>
        <pc:sldMkLst>
          <pc:docMk/>
          <pc:sldMk cId="10702720" sldId="2079"/>
        </pc:sldMkLst>
        <pc:spChg chg="mod">
          <ac:chgData name="Brian Jackett" userId="e2c557f4-fffa-4012-a1e1-e15087bfdbac" providerId="ADAL" clId="{00D4C042-839C-4E85-BB1A-07A2E7BBE791}" dt="2022-06-21T14:32:35.704" v="5" actId="947"/>
          <ac:spMkLst>
            <pc:docMk/>
            <pc:sldMk cId="10702720" sldId="2079"/>
            <ac:spMk id="8" creationId="{00000000-0000-0000-0000-000000000000}"/>
          </ac:spMkLst>
        </pc:spChg>
      </pc:sldChg>
      <pc:sldChg chg="modSp mod">
        <pc:chgData name="Brian Jackett" userId="e2c557f4-fffa-4012-a1e1-e15087bfdbac" providerId="ADAL" clId="{00D4C042-839C-4E85-BB1A-07A2E7BBE791}" dt="2022-06-21T14:32:23.078" v="4" actId="947"/>
        <pc:sldMkLst>
          <pc:docMk/>
          <pc:sldMk cId="778883926" sldId="2076136264"/>
        </pc:sldMkLst>
        <pc:spChg chg="mod">
          <ac:chgData name="Brian Jackett" userId="e2c557f4-fffa-4012-a1e1-e15087bfdbac" providerId="ADAL" clId="{00D4C042-839C-4E85-BB1A-07A2E7BBE791}" dt="2022-06-21T14:32:23.078" v="4" actId="947"/>
          <ac:spMkLst>
            <pc:docMk/>
            <pc:sldMk cId="778883926" sldId="2076136264"/>
            <ac:spMk id="14" creationId="{953584C8-8734-42EA-AD16-6AA2B405D249}"/>
          </ac:spMkLst>
        </pc:spChg>
      </pc:sldChg>
      <pc:sldChg chg="modSp mod">
        <pc:chgData name="Brian Jackett" userId="e2c557f4-fffa-4012-a1e1-e15087bfdbac" providerId="ADAL" clId="{00D4C042-839C-4E85-BB1A-07A2E7BBE791}" dt="2022-06-21T13:59:43.751" v="3" actId="20577"/>
        <pc:sldMkLst>
          <pc:docMk/>
          <pc:sldMk cId="460153747" sldId="2134805598"/>
        </pc:sldMkLst>
        <pc:spChg chg="mod">
          <ac:chgData name="Brian Jackett" userId="e2c557f4-fffa-4012-a1e1-e15087bfdbac" providerId="ADAL" clId="{00D4C042-839C-4E85-BB1A-07A2E7BBE791}" dt="2022-06-21T13:59:43.751" v="3" actId="20577"/>
          <ac:spMkLst>
            <pc:docMk/>
            <pc:sldMk cId="460153747" sldId="2134805598"/>
            <ac:spMk id="2" creationId="{D93BDAB2-0D8E-40FD-BE74-409F9AFD71E2}"/>
          </ac:spMkLst>
        </pc:spChg>
      </pc:sldChg>
    </pc:docChg>
  </pc:docChgLst>
  <pc:docChgLst>
    <pc:chgData name="Brian Jackett" userId="e2c557f4-fffa-4012-a1e1-e15087bfdbac" providerId="ADAL" clId="{EB48BA06-97BC-4F31-92C9-967D5C7ECA14}"/>
    <pc:docChg chg="undo custSel addSld modSld modSection">
      <pc:chgData name="Brian Jackett" userId="e2c557f4-fffa-4012-a1e1-e15087bfdbac" providerId="ADAL" clId="{EB48BA06-97BC-4F31-92C9-967D5C7ECA14}" dt="2022-04-25T12:48:30.355" v="61" actId="20577"/>
      <pc:docMkLst>
        <pc:docMk/>
      </pc:docMkLst>
      <pc:sldChg chg="addSp delSp modSp new mod modClrScheme modShow chgLayout">
        <pc:chgData name="Brian Jackett" userId="e2c557f4-fffa-4012-a1e1-e15087bfdbac" providerId="ADAL" clId="{EB48BA06-97BC-4F31-92C9-967D5C7ECA14}" dt="2022-04-25T12:48:30.355" v="61" actId="20577"/>
        <pc:sldMkLst>
          <pc:docMk/>
          <pc:sldMk cId="2947806181" sldId="2145707277"/>
        </pc:sldMkLst>
        <pc:spChg chg="del mod ord">
          <ac:chgData name="Brian Jackett" userId="e2c557f4-fffa-4012-a1e1-e15087bfdbac" providerId="ADAL" clId="{EB48BA06-97BC-4F31-92C9-967D5C7ECA14}" dt="2022-04-25T12:47:01.093" v="2" actId="700"/>
          <ac:spMkLst>
            <pc:docMk/>
            <pc:sldMk cId="2947806181" sldId="2145707277"/>
            <ac:spMk id="2" creationId="{9B96F4DC-28BF-0A7A-963C-9BBD9BFDEF80}"/>
          </ac:spMkLst>
        </pc:spChg>
        <pc:spChg chg="del mod ord">
          <ac:chgData name="Brian Jackett" userId="e2c557f4-fffa-4012-a1e1-e15087bfdbac" providerId="ADAL" clId="{EB48BA06-97BC-4F31-92C9-967D5C7ECA14}" dt="2022-04-25T12:47:01.093" v="2" actId="700"/>
          <ac:spMkLst>
            <pc:docMk/>
            <pc:sldMk cId="2947806181" sldId="2145707277"/>
            <ac:spMk id="3" creationId="{AAA8395B-D246-E31C-B8D6-E9780C64E16E}"/>
          </ac:spMkLst>
        </pc:spChg>
        <pc:spChg chg="add mod ord">
          <ac:chgData name="Brian Jackett" userId="e2c557f4-fffa-4012-a1e1-e15087bfdbac" providerId="ADAL" clId="{EB48BA06-97BC-4F31-92C9-967D5C7ECA14}" dt="2022-04-25T12:48:30.355" v="61" actId="20577"/>
          <ac:spMkLst>
            <pc:docMk/>
            <pc:sldMk cId="2947806181" sldId="2145707277"/>
            <ac:spMk id="4" creationId="{FA95E8B9-B363-ED1B-F3D4-C3153E17D846}"/>
          </ac:spMkLst>
        </pc:spChg>
        <pc:spChg chg="add mod ord">
          <ac:chgData name="Brian Jackett" userId="e2c557f4-fffa-4012-a1e1-e15087bfdbac" providerId="ADAL" clId="{EB48BA06-97BC-4F31-92C9-967D5C7ECA14}" dt="2022-04-25T12:47:01.093" v="2" actId="700"/>
          <ac:spMkLst>
            <pc:docMk/>
            <pc:sldMk cId="2947806181" sldId="2145707277"/>
            <ac:spMk id="5" creationId="{48C1518E-FF7F-819F-56F0-D28A5D87B0E6}"/>
          </ac:spMkLst>
        </pc:spChg>
      </pc:sldChg>
    </pc:docChg>
  </pc:docChgLst>
  <pc:docChgLst>
    <pc:chgData name="Surbhi Gupta" userId="4cd92b39-496c-4ea1-b8de-864f8b027b89" providerId="ADAL" clId="{D0B49028-513E-468D-874B-8366149E6823}"/>
    <pc:docChg chg="undo custSel modSld">
      <pc:chgData name="Surbhi Gupta" userId="4cd92b39-496c-4ea1-b8de-864f8b027b89" providerId="ADAL" clId="{D0B49028-513E-468D-874B-8366149E6823}" dt="2022-04-26T10:59:55.020" v="458" actId="1076"/>
      <pc:docMkLst>
        <pc:docMk/>
      </pc:docMkLst>
      <pc:sldChg chg="addSp delSp modSp mod modNotesTx">
        <pc:chgData name="Surbhi Gupta" userId="4cd92b39-496c-4ea1-b8de-864f8b027b89" providerId="ADAL" clId="{D0B49028-513E-468D-874B-8366149E6823}" dt="2022-04-26T10:59:55.020" v="458" actId="1076"/>
        <pc:sldMkLst>
          <pc:docMk/>
          <pc:sldMk cId="1247101359" sldId="2145707276"/>
        </pc:sldMkLst>
        <pc:spChg chg="del mod">
          <ac:chgData name="Surbhi Gupta" userId="4cd92b39-496c-4ea1-b8de-864f8b027b89" providerId="ADAL" clId="{D0B49028-513E-468D-874B-8366149E6823}" dt="2022-04-26T10:58:30.272" v="448" actId="478"/>
          <ac:spMkLst>
            <pc:docMk/>
            <pc:sldMk cId="1247101359" sldId="2145707276"/>
            <ac:spMk id="5" creationId="{64F34A9E-669C-FD4C-C3FE-2C9227B887D9}"/>
          </ac:spMkLst>
        </pc:spChg>
        <pc:spChg chg="add">
          <ac:chgData name="Surbhi Gupta" userId="4cd92b39-496c-4ea1-b8de-864f8b027b89" providerId="ADAL" clId="{D0B49028-513E-468D-874B-8366149E6823}" dt="2022-04-26T10:50:11.246" v="219" actId="22"/>
          <ac:spMkLst>
            <pc:docMk/>
            <pc:sldMk cId="1247101359" sldId="2145707276"/>
            <ac:spMk id="8" creationId="{09981C4C-2D40-9A9D-7CA3-2695E1232D94}"/>
          </ac:spMkLst>
        </pc:spChg>
        <pc:spChg chg="add">
          <ac:chgData name="Surbhi Gupta" userId="4cd92b39-496c-4ea1-b8de-864f8b027b89" providerId="ADAL" clId="{D0B49028-513E-468D-874B-8366149E6823}" dt="2022-04-26T10:50:11.246" v="219" actId="22"/>
          <ac:spMkLst>
            <pc:docMk/>
            <pc:sldMk cId="1247101359" sldId="2145707276"/>
            <ac:spMk id="11" creationId="{C1518712-A006-3E06-2324-56B38A8EB133}"/>
          </ac:spMkLst>
        </pc:spChg>
        <pc:spChg chg="add">
          <ac:chgData name="Surbhi Gupta" userId="4cd92b39-496c-4ea1-b8de-864f8b027b89" providerId="ADAL" clId="{D0B49028-513E-468D-874B-8366149E6823}" dt="2022-04-26T10:50:11.246" v="219" actId="22"/>
          <ac:spMkLst>
            <pc:docMk/>
            <pc:sldMk cId="1247101359" sldId="2145707276"/>
            <ac:spMk id="20" creationId="{1E337BB3-DADC-AFF5-9509-E0ADE916B4A7}"/>
          </ac:spMkLst>
        </pc:spChg>
        <pc:spChg chg="ord">
          <ac:chgData name="Surbhi Gupta" userId="4cd92b39-496c-4ea1-b8de-864f8b027b89" providerId="ADAL" clId="{D0B49028-513E-468D-874B-8366149E6823}" dt="2022-04-26T10:43:39.929" v="168" actId="166"/>
          <ac:spMkLst>
            <pc:docMk/>
            <pc:sldMk cId="1247101359" sldId="2145707276"/>
            <ac:spMk id="23" creationId="{A2450CC2-0D85-43EC-8DA3-595A6ED0E98F}"/>
          </ac:spMkLst>
        </pc:spChg>
        <pc:spChg chg="add">
          <ac:chgData name="Surbhi Gupta" userId="4cd92b39-496c-4ea1-b8de-864f8b027b89" providerId="ADAL" clId="{D0B49028-513E-468D-874B-8366149E6823}" dt="2022-04-26T10:50:24.012" v="220" actId="22"/>
          <ac:spMkLst>
            <pc:docMk/>
            <pc:sldMk cId="1247101359" sldId="2145707276"/>
            <ac:spMk id="24" creationId="{A36917CC-8B02-D0C1-FA65-1487D49E7FCC}"/>
          </ac:spMkLst>
        </pc:spChg>
        <pc:spChg chg="del mod ord">
          <ac:chgData name="Surbhi Gupta" userId="4cd92b39-496c-4ea1-b8de-864f8b027b89" providerId="ADAL" clId="{D0B49028-513E-468D-874B-8366149E6823}" dt="2022-04-26T10:47:02.981" v="218" actId="478"/>
          <ac:spMkLst>
            <pc:docMk/>
            <pc:sldMk cId="1247101359" sldId="2145707276"/>
            <ac:spMk id="25" creationId="{08AA88E9-53A3-4D01-AFB1-A67C77DE2A9F}"/>
          </ac:spMkLst>
        </pc:spChg>
        <pc:spChg chg="mod ord">
          <ac:chgData name="Surbhi Gupta" userId="4cd92b39-496c-4ea1-b8de-864f8b027b89" providerId="ADAL" clId="{D0B49028-513E-468D-874B-8366149E6823}" dt="2022-04-26T10:59:31.651" v="457" actId="1076"/>
          <ac:spMkLst>
            <pc:docMk/>
            <pc:sldMk cId="1247101359" sldId="2145707276"/>
            <ac:spMk id="33" creationId="{94DB5CBE-95AD-4FC6-8C7B-739B6EB97627}"/>
          </ac:spMkLst>
        </pc:spChg>
        <pc:spChg chg="mod">
          <ac:chgData name="Surbhi Gupta" userId="4cd92b39-496c-4ea1-b8de-864f8b027b89" providerId="ADAL" clId="{D0B49028-513E-468D-874B-8366149E6823}" dt="2022-04-26T10:44:40.333" v="172" actId="1076"/>
          <ac:spMkLst>
            <pc:docMk/>
            <pc:sldMk cId="1247101359" sldId="2145707276"/>
            <ac:spMk id="34" creationId="{806D5C58-48E5-45BA-A045-EC429FE28F72}"/>
          </ac:spMkLst>
        </pc:spChg>
        <pc:spChg chg="add mod">
          <ac:chgData name="Surbhi Gupta" userId="4cd92b39-496c-4ea1-b8de-864f8b027b89" providerId="ADAL" clId="{D0B49028-513E-468D-874B-8366149E6823}" dt="2022-04-26T10:45:04.290" v="178" actId="571"/>
          <ac:spMkLst>
            <pc:docMk/>
            <pc:sldMk cId="1247101359" sldId="2145707276"/>
            <ac:spMk id="36" creationId="{F933AB80-3478-D9C1-15E8-F4427A5A35FA}"/>
          </ac:spMkLst>
        </pc:spChg>
        <pc:spChg chg="mod ord">
          <ac:chgData name="Surbhi Gupta" userId="4cd92b39-496c-4ea1-b8de-864f8b027b89" providerId="ADAL" clId="{D0B49028-513E-468D-874B-8366149E6823}" dt="2022-04-26T10:52:58.132" v="412" actId="166"/>
          <ac:spMkLst>
            <pc:docMk/>
            <pc:sldMk cId="1247101359" sldId="2145707276"/>
            <ac:spMk id="50" creationId="{3886C967-42FA-4EF8-9DEA-4AF24ECC189E}"/>
          </ac:spMkLst>
        </pc:spChg>
        <pc:spChg chg="add mod">
          <ac:chgData name="Surbhi Gupta" userId="4cd92b39-496c-4ea1-b8de-864f8b027b89" providerId="ADAL" clId="{D0B49028-513E-468D-874B-8366149E6823}" dt="2022-04-26T10:53:20.249" v="416" actId="571"/>
          <ac:spMkLst>
            <pc:docMk/>
            <pc:sldMk cId="1247101359" sldId="2145707276"/>
            <ac:spMk id="52" creationId="{6696B1CE-9D4C-6082-A1C6-AE06F4AF6816}"/>
          </ac:spMkLst>
        </pc:spChg>
        <pc:spChg chg="add mod">
          <ac:chgData name="Surbhi Gupta" userId="4cd92b39-496c-4ea1-b8de-864f8b027b89" providerId="ADAL" clId="{D0B49028-513E-468D-874B-8366149E6823}" dt="2022-04-26T10:54:17.434" v="442" actId="14100"/>
          <ac:spMkLst>
            <pc:docMk/>
            <pc:sldMk cId="1247101359" sldId="2145707276"/>
            <ac:spMk id="54" creationId="{F7577881-0D45-0BE8-7714-C0725E08E053}"/>
          </ac:spMkLst>
        </pc:spChg>
        <pc:spChg chg="add mod ord">
          <ac:chgData name="Surbhi Gupta" userId="4cd92b39-496c-4ea1-b8de-864f8b027b89" providerId="ADAL" clId="{D0B49028-513E-468D-874B-8366149E6823}" dt="2022-04-26T10:59:01.286" v="453" actId="166"/>
          <ac:spMkLst>
            <pc:docMk/>
            <pc:sldMk cId="1247101359" sldId="2145707276"/>
            <ac:spMk id="55" creationId="{7B608F18-EC54-9316-9719-BB5C11330858}"/>
          </ac:spMkLst>
        </pc:spChg>
        <pc:spChg chg="mod">
          <ac:chgData name="Surbhi Gupta" userId="4cd92b39-496c-4ea1-b8de-864f8b027b89" providerId="ADAL" clId="{D0B49028-513E-468D-874B-8366149E6823}" dt="2022-04-26T10:58:52.069" v="451" actId="1076"/>
          <ac:spMkLst>
            <pc:docMk/>
            <pc:sldMk cId="1247101359" sldId="2145707276"/>
            <ac:spMk id="65" creationId="{20B00786-2330-4F60-AEFD-545A4DAE0F4D}"/>
          </ac:spMkLst>
        </pc:spChg>
        <pc:spChg chg="mod">
          <ac:chgData name="Surbhi Gupta" userId="4cd92b39-496c-4ea1-b8de-864f8b027b89" providerId="ADAL" clId="{D0B49028-513E-468D-874B-8366149E6823}" dt="2022-04-26T10:59:55.020" v="458" actId="1076"/>
          <ac:spMkLst>
            <pc:docMk/>
            <pc:sldMk cId="1247101359" sldId="2145707276"/>
            <ac:spMk id="73" creationId="{1F207C2B-FC32-45FD-8665-FEC0532C2A3E}"/>
          </ac:spMkLst>
        </pc:spChg>
        <pc:picChg chg="del">
          <ac:chgData name="Surbhi Gupta" userId="4cd92b39-496c-4ea1-b8de-864f8b027b89" providerId="ADAL" clId="{D0B49028-513E-468D-874B-8366149E6823}" dt="2022-04-25T14:50:18.648" v="18" actId="478"/>
          <ac:picMkLst>
            <pc:docMk/>
            <pc:sldMk cId="1247101359" sldId="2145707276"/>
            <ac:picMk id="8" creationId="{413472EE-CFF1-0844-0FEC-03A9EE338C47}"/>
          </ac:picMkLst>
        </pc:picChg>
        <pc:picChg chg="add mod">
          <ac:chgData name="Surbhi Gupta" userId="4cd92b39-496c-4ea1-b8de-864f8b027b89" providerId="ADAL" clId="{D0B49028-513E-468D-874B-8366149E6823}" dt="2022-04-26T10:45:06.952" v="179" actId="1076"/>
          <ac:picMkLst>
            <pc:docMk/>
            <pc:sldMk cId="1247101359" sldId="2145707276"/>
            <ac:picMk id="14" creationId="{63896CEB-8A4D-872F-8096-E524B8A20D14}"/>
          </ac:picMkLst>
        </pc:picChg>
        <pc:picChg chg="add">
          <ac:chgData name="Surbhi Gupta" userId="4cd92b39-496c-4ea1-b8de-864f8b027b89" providerId="ADAL" clId="{D0B49028-513E-468D-874B-8366149E6823}" dt="2022-04-26T10:50:24.012" v="220" actId="22"/>
          <ac:picMkLst>
            <pc:docMk/>
            <pc:sldMk cId="1247101359" sldId="2145707276"/>
            <ac:picMk id="21" creationId="{00A6A130-E21A-7EF5-9762-EBC953F074AB}"/>
          </ac:picMkLst>
        </pc:picChg>
        <pc:picChg chg="add">
          <ac:chgData name="Surbhi Gupta" userId="4cd92b39-496c-4ea1-b8de-864f8b027b89" providerId="ADAL" clId="{D0B49028-513E-468D-874B-8366149E6823}" dt="2022-04-26T10:50:24.012" v="220" actId="22"/>
          <ac:picMkLst>
            <pc:docMk/>
            <pc:sldMk cId="1247101359" sldId="2145707276"/>
            <ac:picMk id="22" creationId="{3FE14A35-CC88-1436-A7AB-3B43ECDAAB0A}"/>
          </ac:picMkLst>
        </pc:picChg>
        <pc:picChg chg="add">
          <ac:chgData name="Surbhi Gupta" userId="4cd92b39-496c-4ea1-b8de-864f8b027b89" providerId="ADAL" clId="{D0B49028-513E-468D-874B-8366149E6823}" dt="2022-04-26T10:50:24.012" v="220" actId="22"/>
          <ac:picMkLst>
            <pc:docMk/>
            <pc:sldMk cId="1247101359" sldId="2145707276"/>
            <ac:picMk id="26" creationId="{E935B40C-0E05-20BE-299C-3220ABD18666}"/>
          </ac:picMkLst>
        </pc:picChg>
        <pc:picChg chg="add mod ord">
          <ac:chgData name="Surbhi Gupta" userId="4cd92b39-496c-4ea1-b8de-864f8b027b89" providerId="ADAL" clId="{D0B49028-513E-468D-874B-8366149E6823}" dt="2022-04-26T10:57:02.995" v="445" actId="1076"/>
          <ac:picMkLst>
            <pc:docMk/>
            <pc:sldMk cId="1247101359" sldId="2145707276"/>
            <ac:picMk id="28" creationId="{B414B049-57C8-7233-1236-1489A7A431A9}"/>
          </ac:picMkLst>
        </pc:picChg>
        <pc:picChg chg="add mod">
          <ac:chgData name="Surbhi Gupta" userId="4cd92b39-496c-4ea1-b8de-864f8b027b89" providerId="ADAL" clId="{D0B49028-513E-468D-874B-8366149E6823}" dt="2022-04-26T10:53:20.249" v="416" actId="571"/>
          <ac:picMkLst>
            <pc:docMk/>
            <pc:sldMk cId="1247101359" sldId="2145707276"/>
            <ac:picMk id="53" creationId="{CD818701-B97E-BFE5-722B-B027C8850740}"/>
          </ac:picMkLst>
        </pc:picChg>
      </pc:sldChg>
    </pc:docChg>
  </pc:docChgLst>
  <pc:docChgLst>
    <pc:chgData name="Ayca Bas" userId="d5a7dadb-f04d-4f30-920f-4a45336a6ebf" providerId="ADAL" clId="{3341151D-8FA9-4A06-B3A1-8058622C3DC8}"/>
    <pc:docChg chg="undo custSel addSld delSld modSld modSection">
      <pc:chgData name="Ayca Bas" userId="d5a7dadb-f04d-4f30-920f-4a45336a6ebf" providerId="ADAL" clId="{3341151D-8FA9-4A06-B3A1-8058622C3DC8}" dt="2022-03-14T09:32:00.311" v="8"/>
      <pc:docMkLst>
        <pc:docMk/>
      </pc:docMkLst>
      <pc:sldChg chg="addSp delSp del mod">
        <pc:chgData name="Ayca Bas" userId="d5a7dadb-f04d-4f30-920f-4a45336a6ebf" providerId="ADAL" clId="{3341151D-8FA9-4A06-B3A1-8058622C3DC8}" dt="2022-03-14T09:31:46.265" v="7" actId="47"/>
        <pc:sldMkLst>
          <pc:docMk/>
          <pc:sldMk cId="2768292834" sldId="262"/>
        </pc:sldMkLst>
        <pc:spChg chg="add del">
          <ac:chgData name="Ayca Bas" userId="d5a7dadb-f04d-4f30-920f-4a45336a6ebf" providerId="ADAL" clId="{3341151D-8FA9-4A06-B3A1-8058622C3DC8}" dt="2022-03-14T09:30:01.192" v="1" actId="22"/>
          <ac:spMkLst>
            <pc:docMk/>
            <pc:sldMk cId="2768292834" sldId="262"/>
            <ac:spMk id="14" creationId="{AF8DCCA4-15BD-4188-9446-C10BABB10A1A}"/>
          </ac:spMkLst>
        </pc:spChg>
      </pc:sldChg>
      <pc:sldChg chg="addSp modSp add del mod setBg addCm">
        <pc:chgData name="Ayca Bas" userId="d5a7dadb-f04d-4f30-920f-4a45336a6ebf" providerId="ADAL" clId="{3341151D-8FA9-4A06-B3A1-8058622C3DC8}" dt="2022-03-14T09:32:00.311" v="8"/>
        <pc:sldMkLst>
          <pc:docMk/>
          <pc:sldMk cId="2658011793" sldId="263"/>
        </pc:sldMkLst>
        <pc:spChg chg="add ord">
          <ac:chgData name="Ayca Bas" userId="d5a7dadb-f04d-4f30-920f-4a45336a6ebf" providerId="ADAL" clId="{3341151D-8FA9-4A06-B3A1-8058622C3DC8}" dt="2022-03-14T09:31:38.113" v="6" actId="167"/>
          <ac:spMkLst>
            <pc:docMk/>
            <pc:sldMk cId="2658011793" sldId="263"/>
            <ac:spMk id="2" creationId="{989DFD4C-CA41-4FEE-97A6-495558B0D33C}"/>
          </ac:spMkLst>
        </pc:spChg>
      </pc:sldChg>
    </pc:docChg>
  </pc:docChgLst>
  <pc:docChgLst>
    <pc:chgData name="Vesa Juvonen" userId="c7243be1-99a3-4752-ab2a-0cf698cf8236" providerId="ADAL" clId="{5B55FAD2-1D7C-4EA6-9B32-2D4A2392120B}"/>
    <pc:docChg chg="undo custSel addSld delSld modSld sldOrd modSection">
      <pc:chgData name="Vesa Juvonen" userId="c7243be1-99a3-4752-ab2a-0cf698cf8236" providerId="ADAL" clId="{5B55FAD2-1D7C-4EA6-9B32-2D4A2392120B}" dt="2021-06-22T08:48:00.016" v="1012" actId="21"/>
      <pc:docMkLst>
        <pc:docMk/>
      </pc:docMkLst>
      <pc:sldChg chg="modSp mod">
        <pc:chgData name="Vesa Juvonen" userId="c7243be1-99a3-4752-ab2a-0cf698cf8236" providerId="ADAL" clId="{5B55FAD2-1D7C-4EA6-9B32-2D4A2392120B}" dt="2021-06-14T18:23:42.418" v="149" actId="6549"/>
        <pc:sldMkLst>
          <pc:docMk/>
          <pc:sldMk cId="2967945684" sldId="277"/>
        </pc:sldMkLst>
        <pc:spChg chg="mod">
          <ac:chgData name="Vesa Juvonen" userId="c7243be1-99a3-4752-ab2a-0cf698cf8236" providerId="ADAL" clId="{5B55FAD2-1D7C-4EA6-9B32-2D4A2392120B}" dt="2021-06-14T18:23:42.418" v="149" actId="6549"/>
          <ac:spMkLst>
            <pc:docMk/>
            <pc:sldMk cId="2967945684" sldId="277"/>
            <ac:spMk id="4" creationId="{A04E16D6-6682-4068-BF11-BA8E4E8E1BBC}"/>
          </ac:spMkLst>
        </pc:spChg>
      </pc:sldChg>
      <pc:sldChg chg="modSp mod">
        <pc:chgData name="Vesa Juvonen" userId="c7243be1-99a3-4752-ab2a-0cf698cf8236" providerId="ADAL" clId="{5B55FAD2-1D7C-4EA6-9B32-2D4A2392120B}" dt="2021-06-17T13:56:10.035" v="1007" actId="20577"/>
        <pc:sldMkLst>
          <pc:docMk/>
          <pc:sldMk cId="287163252" sldId="1567"/>
        </pc:sldMkLst>
        <pc:spChg chg="mod">
          <ac:chgData name="Vesa Juvonen" userId="c7243be1-99a3-4752-ab2a-0cf698cf8236" providerId="ADAL" clId="{5B55FAD2-1D7C-4EA6-9B32-2D4A2392120B}" dt="2021-06-17T13:56:10.035" v="1007" actId="20577"/>
          <ac:spMkLst>
            <pc:docMk/>
            <pc:sldMk cId="287163252" sldId="1567"/>
            <ac:spMk id="5" creationId="{9B6ECC88-D921-48D6-BA85-F52F354F9C35}"/>
          </ac:spMkLst>
        </pc:spChg>
        <pc:spChg chg="mod">
          <ac:chgData name="Vesa Juvonen" userId="c7243be1-99a3-4752-ab2a-0cf698cf8236" providerId="ADAL" clId="{5B55FAD2-1D7C-4EA6-9B32-2D4A2392120B}" dt="2021-06-14T10:16:51.778" v="15" actId="20577"/>
          <ac:spMkLst>
            <pc:docMk/>
            <pc:sldMk cId="287163252" sldId="1567"/>
            <ac:spMk id="8" creationId="{00000000-0000-0000-0000-000000000000}"/>
          </ac:spMkLst>
        </pc:spChg>
      </pc:sldChg>
      <pc:sldChg chg="modSp mod">
        <pc:chgData name="Vesa Juvonen" userId="c7243be1-99a3-4752-ab2a-0cf698cf8236" providerId="ADAL" clId="{5B55FAD2-1D7C-4EA6-9B32-2D4A2392120B}" dt="2021-06-17T12:11:45.388" v="712" actId="400"/>
        <pc:sldMkLst>
          <pc:docMk/>
          <pc:sldMk cId="2773584698" sldId="1621"/>
        </pc:sldMkLst>
        <pc:spChg chg="mod">
          <ac:chgData name="Vesa Juvonen" userId="c7243be1-99a3-4752-ab2a-0cf698cf8236" providerId="ADAL" clId="{5B55FAD2-1D7C-4EA6-9B32-2D4A2392120B}" dt="2021-06-17T12:11:45.388" v="712" actId="400"/>
          <ac:spMkLst>
            <pc:docMk/>
            <pc:sldMk cId="2773584698" sldId="1621"/>
            <ac:spMk id="8" creationId="{510152D6-CA11-4727-A0AA-D61C86EEB686}"/>
          </ac:spMkLst>
        </pc:spChg>
      </pc:sldChg>
      <pc:sldChg chg="addSp modSp mod modAnim">
        <pc:chgData name="Vesa Juvonen" userId="c7243be1-99a3-4752-ab2a-0cf698cf8236" providerId="ADAL" clId="{5B55FAD2-1D7C-4EA6-9B32-2D4A2392120B}" dt="2021-06-17T12:06:59.202" v="433" actId="1076"/>
        <pc:sldMkLst>
          <pc:docMk/>
          <pc:sldMk cId="2877399898" sldId="1623"/>
        </pc:sldMkLst>
        <pc:spChg chg="mod">
          <ac:chgData name="Vesa Juvonen" userId="c7243be1-99a3-4752-ab2a-0cf698cf8236" providerId="ADAL" clId="{5B55FAD2-1D7C-4EA6-9B32-2D4A2392120B}" dt="2021-06-17T12:03:35.565" v="417" actId="1076"/>
          <ac:spMkLst>
            <pc:docMk/>
            <pc:sldMk cId="2877399898" sldId="1623"/>
            <ac:spMk id="2" creationId="{4EDF62F3-12E9-44F2-ADF4-F7AEA5750C8C}"/>
          </ac:spMkLst>
        </pc:spChg>
        <pc:spChg chg="add">
          <ac:chgData name="Vesa Juvonen" userId="c7243be1-99a3-4752-ab2a-0cf698cf8236" providerId="ADAL" clId="{5B55FAD2-1D7C-4EA6-9B32-2D4A2392120B}" dt="2021-06-14T18:22:15.924" v="121" actId="22"/>
          <ac:spMkLst>
            <pc:docMk/>
            <pc:sldMk cId="2877399898" sldId="1623"/>
            <ac:spMk id="20" creationId="{32D5CBB7-6C57-4F53-9552-6518CCAF2F31}"/>
          </ac:spMkLst>
        </pc:spChg>
        <pc:grpChg chg="add mod">
          <ac:chgData name="Vesa Juvonen" userId="c7243be1-99a3-4752-ab2a-0cf698cf8236" providerId="ADAL" clId="{5B55FAD2-1D7C-4EA6-9B32-2D4A2392120B}" dt="2021-06-17T12:06:16.413" v="432" actId="1076"/>
          <ac:grpSpMkLst>
            <pc:docMk/>
            <pc:sldMk cId="2877399898" sldId="1623"/>
            <ac:grpSpMk id="143" creationId="{1F55F655-F69A-40F2-B848-EFF46F540B83}"/>
          </ac:grpSpMkLst>
        </pc:grpChg>
        <pc:grpChg chg="add mod">
          <ac:chgData name="Vesa Juvonen" userId="c7243be1-99a3-4752-ab2a-0cf698cf8236" providerId="ADAL" clId="{5B55FAD2-1D7C-4EA6-9B32-2D4A2392120B}" dt="2021-06-17T12:06:16.413" v="432" actId="1076"/>
          <ac:grpSpMkLst>
            <pc:docMk/>
            <pc:sldMk cId="2877399898" sldId="1623"/>
            <ac:grpSpMk id="146" creationId="{8E3DCB3F-3804-4A0F-97C3-77AE4171B0EC}"/>
          </ac:grpSpMkLst>
        </pc:grpChg>
        <pc:grpChg chg="add mod">
          <ac:chgData name="Vesa Juvonen" userId="c7243be1-99a3-4752-ab2a-0cf698cf8236" providerId="ADAL" clId="{5B55FAD2-1D7C-4EA6-9B32-2D4A2392120B}" dt="2021-06-17T12:06:16.413" v="432" actId="1076"/>
          <ac:grpSpMkLst>
            <pc:docMk/>
            <pc:sldMk cId="2877399898" sldId="1623"/>
            <ac:grpSpMk id="149" creationId="{522F1708-6DB5-4D1D-8C51-2F7E4F8E0D51}"/>
          </ac:grpSpMkLst>
        </pc:grpChg>
        <pc:grpChg chg="add mod">
          <ac:chgData name="Vesa Juvonen" userId="c7243be1-99a3-4752-ab2a-0cf698cf8236" providerId="ADAL" clId="{5B55FAD2-1D7C-4EA6-9B32-2D4A2392120B}" dt="2021-06-17T12:06:16.413" v="432" actId="1076"/>
          <ac:grpSpMkLst>
            <pc:docMk/>
            <pc:sldMk cId="2877399898" sldId="1623"/>
            <ac:grpSpMk id="153" creationId="{76FEB6E5-A6B3-4281-9F96-7FE1EE3123F7}"/>
          </ac:grpSpMkLst>
        </pc:grpChg>
        <pc:grpChg chg="add mod">
          <ac:chgData name="Vesa Juvonen" userId="c7243be1-99a3-4752-ab2a-0cf698cf8236" providerId="ADAL" clId="{5B55FAD2-1D7C-4EA6-9B32-2D4A2392120B}" dt="2021-06-17T12:06:16.413" v="432" actId="1076"/>
          <ac:grpSpMkLst>
            <pc:docMk/>
            <pc:sldMk cId="2877399898" sldId="1623"/>
            <ac:grpSpMk id="157" creationId="{3E6B6F08-AD50-43AD-98F7-3C43306CBF19}"/>
          </ac:grpSpMkLst>
        </pc:grpChg>
        <pc:grpChg chg="add mod">
          <ac:chgData name="Vesa Juvonen" userId="c7243be1-99a3-4752-ab2a-0cf698cf8236" providerId="ADAL" clId="{5B55FAD2-1D7C-4EA6-9B32-2D4A2392120B}" dt="2021-06-17T12:06:16.413" v="432" actId="1076"/>
          <ac:grpSpMkLst>
            <pc:docMk/>
            <pc:sldMk cId="2877399898" sldId="1623"/>
            <ac:grpSpMk id="160" creationId="{3F68E89B-534E-48F2-A1DD-1E4206866D92}"/>
          </ac:grpSpMkLst>
        </pc:grpChg>
        <pc:grpChg chg="add mod">
          <ac:chgData name="Vesa Juvonen" userId="c7243be1-99a3-4752-ab2a-0cf698cf8236" providerId="ADAL" clId="{5B55FAD2-1D7C-4EA6-9B32-2D4A2392120B}" dt="2021-06-17T12:06:16.413" v="432" actId="1076"/>
          <ac:grpSpMkLst>
            <pc:docMk/>
            <pc:sldMk cId="2877399898" sldId="1623"/>
            <ac:grpSpMk id="163" creationId="{1FBB66B1-0BA7-4DE8-9B83-ACC0A80A0714}"/>
          </ac:grpSpMkLst>
        </pc:grpChg>
        <pc:grpChg chg="add mod">
          <ac:chgData name="Vesa Juvonen" userId="c7243be1-99a3-4752-ab2a-0cf698cf8236" providerId="ADAL" clId="{5B55FAD2-1D7C-4EA6-9B32-2D4A2392120B}" dt="2021-06-17T12:06:16.413" v="432" actId="1076"/>
          <ac:grpSpMkLst>
            <pc:docMk/>
            <pc:sldMk cId="2877399898" sldId="1623"/>
            <ac:grpSpMk id="166" creationId="{AC70A287-17AD-419F-A18C-E3ADFFFE4872}"/>
          </ac:grpSpMkLst>
        </pc:grpChg>
        <pc:grpChg chg="add mod">
          <ac:chgData name="Vesa Juvonen" userId="c7243be1-99a3-4752-ab2a-0cf698cf8236" providerId="ADAL" clId="{5B55FAD2-1D7C-4EA6-9B32-2D4A2392120B}" dt="2021-06-17T12:06:16.413" v="432" actId="1076"/>
          <ac:grpSpMkLst>
            <pc:docMk/>
            <pc:sldMk cId="2877399898" sldId="1623"/>
            <ac:grpSpMk id="169" creationId="{18B1FC35-EAE4-4218-97CB-D500FDB7BCE8}"/>
          </ac:grpSpMkLst>
        </pc:grpChg>
        <pc:grpChg chg="add mod">
          <ac:chgData name="Vesa Juvonen" userId="c7243be1-99a3-4752-ab2a-0cf698cf8236" providerId="ADAL" clId="{5B55FAD2-1D7C-4EA6-9B32-2D4A2392120B}" dt="2021-06-17T12:06:16.413" v="432" actId="1076"/>
          <ac:grpSpMkLst>
            <pc:docMk/>
            <pc:sldMk cId="2877399898" sldId="1623"/>
            <ac:grpSpMk id="172" creationId="{7DC438DC-869E-454E-A867-80CA9F507649}"/>
          </ac:grpSpMkLst>
        </pc:grpChg>
        <pc:grpChg chg="add mod">
          <ac:chgData name="Vesa Juvonen" userId="c7243be1-99a3-4752-ab2a-0cf698cf8236" providerId="ADAL" clId="{5B55FAD2-1D7C-4EA6-9B32-2D4A2392120B}" dt="2021-06-17T12:06:16.413" v="432" actId="1076"/>
          <ac:grpSpMkLst>
            <pc:docMk/>
            <pc:sldMk cId="2877399898" sldId="1623"/>
            <ac:grpSpMk id="175" creationId="{7EF7C332-4727-4469-971E-C21053B73363}"/>
          </ac:grpSpMkLst>
        </pc:grpChg>
        <pc:grpChg chg="add mod">
          <ac:chgData name="Vesa Juvonen" userId="c7243be1-99a3-4752-ab2a-0cf698cf8236" providerId="ADAL" clId="{5B55FAD2-1D7C-4EA6-9B32-2D4A2392120B}" dt="2021-06-17T12:06:16.413" v="432" actId="1076"/>
          <ac:grpSpMkLst>
            <pc:docMk/>
            <pc:sldMk cId="2877399898" sldId="1623"/>
            <ac:grpSpMk id="178" creationId="{8ECF5CEB-C6EF-49B7-9A24-F1051721116D}"/>
          </ac:grpSpMkLst>
        </pc:grpChg>
        <pc:grpChg chg="add mod">
          <ac:chgData name="Vesa Juvonen" userId="c7243be1-99a3-4752-ab2a-0cf698cf8236" providerId="ADAL" clId="{5B55FAD2-1D7C-4EA6-9B32-2D4A2392120B}" dt="2021-06-17T12:06:16.413" v="432" actId="1076"/>
          <ac:grpSpMkLst>
            <pc:docMk/>
            <pc:sldMk cId="2877399898" sldId="1623"/>
            <ac:grpSpMk id="181" creationId="{7F77FC83-EFFD-48D2-B133-45F65561ABAE}"/>
          </ac:grpSpMkLst>
        </pc:grpChg>
        <pc:grpChg chg="add mod">
          <ac:chgData name="Vesa Juvonen" userId="c7243be1-99a3-4752-ab2a-0cf698cf8236" providerId="ADAL" clId="{5B55FAD2-1D7C-4EA6-9B32-2D4A2392120B}" dt="2021-06-17T12:06:16.413" v="432" actId="1076"/>
          <ac:grpSpMkLst>
            <pc:docMk/>
            <pc:sldMk cId="2877399898" sldId="1623"/>
            <ac:grpSpMk id="184" creationId="{8A8400BC-8CBF-4F0A-819D-7B80D333A079}"/>
          </ac:grpSpMkLst>
        </pc:grpChg>
        <pc:grpChg chg="add mod">
          <ac:chgData name="Vesa Juvonen" userId="c7243be1-99a3-4752-ab2a-0cf698cf8236" providerId="ADAL" clId="{5B55FAD2-1D7C-4EA6-9B32-2D4A2392120B}" dt="2021-06-17T12:06:16.413" v="432" actId="1076"/>
          <ac:grpSpMkLst>
            <pc:docMk/>
            <pc:sldMk cId="2877399898" sldId="1623"/>
            <ac:grpSpMk id="187" creationId="{FBDA6F49-3FC5-4D7C-81B6-E3577B7705FC}"/>
          </ac:grpSpMkLst>
        </pc:grpChg>
        <pc:grpChg chg="add mod">
          <ac:chgData name="Vesa Juvonen" userId="c7243be1-99a3-4752-ab2a-0cf698cf8236" providerId="ADAL" clId="{5B55FAD2-1D7C-4EA6-9B32-2D4A2392120B}" dt="2021-06-17T12:06:16.413" v="432" actId="1076"/>
          <ac:grpSpMkLst>
            <pc:docMk/>
            <pc:sldMk cId="2877399898" sldId="1623"/>
            <ac:grpSpMk id="190" creationId="{2752F015-6530-4E2A-BF88-14E4D5B3F924}"/>
          </ac:grpSpMkLst>
        </pc:grpChg>
        <pc:grpChg chg="add mod">
          <ac:chgData name="Vesa Juvonen" userId="c7243be1-99a3-4752-ab2a-0cf698cf8236" providerId="ADAL" clId="{5B55FAD2-1D7C-4EA6-9B32-2D4A2392120B}" dt="2021-06-17T12:06:16.413" v="432" actId="1076"/>
          <ac:grpSpMkLst>
            <pc:docMk/>
            <pc:sldMk cId="2877399898" sldId="1623"/>
            <ac:grpSpMk id="193" creationId="{AC828CD7-2A89-4C73-B370-B44DEA057335}"/>
          </ac:grpSpMkLst>
        </pc:grpChg>
        <pc:grpChg chg="add mod">
          <ac:chgData name="Vesa Juvonen" userId="c7243be1-99a3-4752-ab2a-0cf698cf8236" providerId="ADAL" clId="{5B55FAD2-1D7C-4EA6-9B32-2D4A2392120B}" dt="2021-06-17T12:06:16.413" v="432" actId="1076"/>
          <ac:grpSpMkLst>
            <pc:docMk/>
            <pc:sldMk cId="2877399898" sldId="1623"/>
            <ac:grpSpMk id="196" creationId="{8FC2A8AA-647C-4D92-9D9A-4B4B0C7BCF26}"/>
          </ac:grpSpMkLst>
        </pc:grpChg>
        <pc:grpChg chg="add mod">
          <ac:chgData name="Vesa Juvonen" userId="c7243be1-99a3-4752-ab2a-0cf698cf8236" providerId="ADAL" clId="{5B55FAD2-1D7C-4EA6-9B32-2D4A2392120B}" dt="2021-06-17T12:06:16.413" v="432" actId="1076"/>
          <ac:grpSpMkLst>
            <pc:docMk/>
            <pc:sldMk cId="2877399898" sldId="1623"/>
            <ac:grpSpMk id="199" creationId="{EEC011D7-061A-4E6A-8188-977B8AF5B138}"/>
          </ac:grpSpMkLst>
        </pc:grpChg>
        <pc:grpChg chg="add mod">
          <ac:chgData name="Vesa Juvonen" userId="c7243be1-99a3-4752-ab2a-0cf698cf8236" providerId="ADAL" clId="{5B55FAD2-1D7C-4EA6-9B32-2D4A2392120B}" dt="2021-06-17T12:06:16.413" v="432" actId="1076"/>
          <ac:grpSpMkLst>
            <pc:docMk/>
            <pc:sldMk cId="2877399898" sldId="1623"/>
            <ac:grpSpMk id="202" creationId="{C5D96EDF-69C0-42CD-9ECF-603B26C4AD78}"/>
          </ac:grpSpMkLst>
        </pc:grpChg>
        <pc:picChg chg="mod">
          <ac:chgData name="Vesa Juvonen" userId="c7243be1-99a3-4752-ab2a-0cf698cf8236" providerId="ADAL" clId="{5B55FAD2-1D7C-4EA6-9B32-2D4A2392120B}" dt="2021-06-17T12:06:59.202" v="433" actId="1076"/>
          <ac:picMkLst>
            <pc:docMk/>
            <pc:sldMk cId="2877399898" sldId="1623"/>
            <ac:picMk id="140" creationId="{01CB784B-2C69-4C49-B561-3D35E04885A6}"/>
          </ac:picMkLst>
        </pc:picChg>
        <pc:picChg chg="mod">
          <ac:chgData name="Vesa Juvonen" userId="c7243be1-99a3-4752-ab2a-0cf698cf8236" providerId="ADAL" clId="{5B55FAD2-1D7C-4EA6-9B32-2D4A2392120B}" dt="2021-06-17T12:02:07.835" v="388"/>
          <ac:picMkLst>
            <pc:docMk/>
            <pc:sldMk cId="2877399898" sldId="1623"/>
            <ac:picMk id="144" creationId="{2A4E9577-8798-4177-B18A-8C7889126457}"/>
          </ac:picMkLst>
        </pc:picChg>
        <pc:picChg chg="mod">
          <ac:chgData name="Vesa Juvonen" userId="c7243be1-99a3-4752-ab2a-0cf698cf8236" providerId="ADAL" clId="{5B55FAD2-1D7C-4EA6-9B32-2D4A2392120B}" dt="2021-06-17T12:02:07.835" v="388"/>
          <ac:picMkLst>
            <pc:docMk/>
            <pc:sldMk cId="2877399898" sldId="1623"/>
            <ac:picMk id="145" creationId="{E89507BC-AF90-46E1-B726-586F7CA332B2}"/>
          </ac:picMkLst>
        </pc:picChg>
        <pc:picChg chg="mod">
          <ac:chgData name="Vesa Juvonen" userId="c7243be1-99a3-4752-ab2a-0cf698cf8236" providerId="ADAL" clId="{5B55FAD2-1D7C-4EA6-9B32-2D4A2392120B}" dt="2021-06-17T12:02:46.081" v="399" actId="207"/>
          <ac:picMkLst>
            <pc:docMk/>
            <pc:sldMk cId="2877399898" sldId="1623"/>
            <ac:picMk id="147" creationId="{FA01FA1C-BCB9-410C-BF62-5FA0DB054B41}"/>
          </ac:picMkLst>
        </pc:picChg>
        <pc:picChg chg="mod">
          <ac:chgData name="Vesa Juvonen" userId="c7243be1-99a3-4752-ab2a-0cf698cf8236" providerId="ADAL" clId="{5B55FAD2-1D7C-4EA6-9B32-2D4A2392120B}" dt="2021-06-17T12:02:46.081" v="399" actId="207"/>
          <ac:picMkLst>
            <pc:docMk/>
            <pc:sldMk cId="2877399898" sldId="1623"/>
            <ac:picMk id="148" creationId="{92450612-0CDD-4714-971F-9C36E14B4216}"/>
          </ac:picMkLst>
        </pc:picChg>
        <pc:picChg chg="mod">
          <ac:chgData name="Vesa Juvonen" userId="c7243be1-99a3-4752-ab2a-0cf698cf8236" providerId="ADAL" clId="{5B55FAD2-1D7C-4EA6-9B32-2D4A2392120B}" dt="2021-06-17T12:03:03.584" v="403" actId="207"/>
          <ac:picMkLst>
            <pc:docMk/>
            <pc:sldMk cId="2877399898" sldId="1623"/>
            <ac:picMk id="151" creationId="{83AAF8E3-2D0C-4FF8-82BD-58ABCC62F973}"/>
          </ac:picMkLst>
        </pc:picChg>
        <pc:picChg chg="mod">
          <ac:chgData name="Vesa Juvonen" userId="c7243be1-99a3-4752-ab2a-0cf698cf8236" providerId="ADAL" clId="{5B55FAD2-1D7C-4EA6-9B32-2D4A2392120B}" dt="2021-06-17T12:03:03.584" v="403" actId="207"/>
          <ac:picMkLst>
            <pc:docMk/>
            <pc:sldMk cId="2877399898" sldId="1623"/>
            <ac:picMk id="152" creationId="{5725AA66-EA83-4F42-8359-6BD0B0EFC298}"/>
          </ac:picMkLst>
        </pc:picChg>
        <pc:picChg chg="mod">
          <ac:chgData name="Vesa Juvonen" userId="c7243be1-99a3-4752-ab2a-0cf698cf8236" providerId="ADAL" clId="{5B55FAD2-1D7C-4EA6-9B32-2D4A2392120B}" dt="2021-06-17T12:03:11.362" v="406" actId="207"/>
          <ac:picMkLst>
            <pc:docMk/>
            <pc:sldMk cId="2877399898" sldId="1623"/>
            <ac:picMk id="154" creationId="{04CC37DE-1831-46D2-8A94-BA3F7E7EF96C}"/>
          </ac:picMkLst>
        </pc:picChg>
        <pc:picChg chg="mod">
          <ac:chgData name="Vesa Juvonen" userId="c7243be1-99a3-4752-ab2a-0cf698cf8236" providerId="ADAL" clId="{5B55FAD2-1D7C-4EA6-9B32-2D4A2392120B}" dt="2021-06-17T12:03:11.362" v="406" actId="207"/>
          <ac:picMkLst>
            <pc:docMk/>
            <pc:sldMk cId="2877399898" sldId="1623"/>
            <ac:picMk id="156" creationId="{D22D60C7-CD62-4481-8E02-144F997EEA1A}"/>
          </ac:picMkLst>
        </pc:picChg>
        <pc:picChg chg="mod">
          <ac:chgData name="Vesa Juvonen" userId="c7243be1-99a3-4752-ab2a-0cf698cf8236" providerId="ADAL" clId="{5B55FAD2-1D7C-4EA6-9B32-2D4A2392120B}" dt="2021-06-17T12:03:17.147" v="409" actId="207"/>
          <ac:picMkLst>
            <pc:docMk/>
            <pc:sldMk cId="2877399898" sldId="1623"/>
            <ac:picMk id="158" creationId="{49DC40CE-0157-4CD2-86DB-C4780576D513}"/>
          </ac:picMkLst>
        </pc:picChg>
        <pc:picChg chg="mod">
          <ac:chgData name="Vesa Juvonen" userId="c7243be1-99a3-4752-ab2a-0cf698cf8236" providerId="ADAL" clId="{5B55FAD2-1D7C-4EA6-9B32-2D4A2392120B}" dt="2021-06-17T12:03:17.147" v="409" actId="207"/>
          <ac:picMkLst>
            <pc:docMk/>
            <pc:sldMk cId="2877399898" sldId="1623"/>
            <ac:picMk id="159" creationId="{EEF4B19F-44BC-4F3A-962B-9C2163B28FEC}"/>
          </ac:picMkLst>
        </pc:picChg>
        <pc:picChg chg="mod">
          <ac:chgData name="Vesa Juvonen" userId="c7243be1-99a3-4752-ab2a-0cf698cf8236" providerId="ADAL" clId="{5B55FAD2-1D7C-4EA6-9B32-2D4A2392120B}" dt="2021-06-17T12:03:19.605" v="410"/>
          <ac:picMkLst>
            <pc:docMk/>
            <pc:sldMk cId="2877399898" sldId="1623"/>
            <ac:picMk id="161" creationId="{2382B75F-20BC-415B-A2FD-9D5CC39FE6EE}"/>
          </ac:picMkLst>
        </pc:picChg>
        <pc:picChg chg="mod">
          <ac:chgData name="Vesa Juvonen" userId="c7243be1-99a3-4752-ab2a-0cf698cf8236" providerId="ADAL" clId="{5B55FAD2-1D7C-4EA6-9B32-2D4A2392120B}" dt="2021-06-17T12:03:19.605" v="410"/>
          <ac:picMkLst>
            <pc:docMk/>
            <pc:sldMk cId="2877399898" sldId="1623"/>
            <ac:picMk id="162" creationId="{55BF171E-B184-4836-9516-3709E87C04B2}"/>
          </ac:picMkLst>
        </pc:picChg>
        <pc:picChg chg="mod">
          <ac:chgData name="Vesa Juvonen" userId="c7243be1-99a3-4752-ab2a-0cf698cf8236" providerId="ADAL" clId="{5B55FAD2-1D7C-4EA6-9B32-2D4A2392120B}" dt="2021-06-17T12:03:19.605" v="410"/>
          <ac:picMkLst>
            <pc:docMk/>
            <pc:sldMk cId="2877399898" sldId="1623"/>
            <ac:picMk id="164" creationId="{FB88AA57-C75B-4E71-AF46-E2B27EBAE945}"/>
          </ac:picMkLst>
        </pc:picChg>
        <pc:picChg chg="mod">
          <ac:chgData name="Vesa Juvonen" userId="c7243be1-99a3-4752-ab2a-0cf698cf8236" providerId="ADAL" clId="{5B55FAD2-1D7C-4EA6-9B32-2D4A2392120B}" dt="2021-06-17T12:03:19.605" v="410"/>
          <ac:picMkLst>
            <pc:docMk/>
            <pc:sldMk cId="2877399898" sldId="1623"/>
            <ac:picMk id="165" creationId="{2EC08F94-FF45-46E3-A235-3570D2F1BA44}"/>
          </ac:picMkLst>
        </pc:picChg>
        <pc:picChg chg="mod">
          <ac:chgData name="Vesa Juvonen" userId="c7243be1-99a3-4752-ab2a-0cf698cf8236" providerId="ADAL" clId="{5B55FAD2-1D7C-4EA6-9B32-2D4A2392120B}" dt="2021-06-17T12:03:19.605" v="410"/>
          <ac:picMkLst>
            <pc:docMk/>
            <pc:sldMk cId="2877399898" sldId="1623"/>
            <ac:picMk id="167" creationId="{E182B61F-CDDD-47A0-8565-059663298611}"/>
          </ac:picMkLst>
        </pc:picChg>
        <pc:picChg chg="mod">
          <ac:chgData name="Vesa Juvonen" userId="c7243be1-99a3-4752-ab2a-0cf698cf8236" providerId="ADAL" clId="{5B55FAD2-1D7C-4EA6-9B32-2D4A2392120B}" dt="2021-06-17T12:03:19.605" v="410"/>
          <ac:picMkLst>
            <pc:docMk/>
            <pc:sldMk cId="2877399898" sldId="1623"/>
            <ac:picMk id="168" creationId="{2503E3AD-1801-435C-8B2F-D0162DE780D6}"/>
          </ac:picMkLst>
        </pc:picChg>
        <pc:picChg chg="mod">
          <ac:chgData name="Vesa Juvonen" userId="c7243be1-99a3-4752-ab2a-0cf698cf8236" providerId="ADAL" clId="{5B55FAD2-1D7C-4EA6-9B32-2D4A2392120B}" dt="2021-06-17T12:03:19.605" v="410"/>
          <ac:picMkLst>
            <pc:docMk/>
            <pc:sldMk cId="2877399898" sldId="1623"/>
            <ac:picMk id="170" creationId="{6428A043-7DB1-486A-A095-67A14500758E}"/>
          </ac:picMkLst>
        </pc:picChg>
        <pc:picChg chg="mod">
          <ac:chgData name="Vesa Juvonen" userId="c7243be1-99a3-4752-ab2a-0cf698cf8236" providerId="ADAL" clId="{5B55FAD2-1D7C-4EA6-9B32-2D4A2392120B}" dt="2021-06-17T12:03:19.605" v="410"/>
          <ac:picMkLst>
            <pc:docMk/>
            <pc:sldMk cId="2877399898" sldId="1623"/>
            <ac:picMk id="171" creationId="{7F9A8BC7-5224-498E-8DBF-D2D96DD91AD7}"/>
          </ac:picMkLst>
        </pc:picChg>
        <pc:picChg chg="mod">
          <ac:chgData name="Vesa Juvonen" userId="c7243be1-99a3-4752-ab2a-0cf698cf8236" providerId="ADAL" clId="{5B55FAD2-1D7C-4EA6-9B32-2D4A2392120B}" dt="2021-06-17T12:03:19.605" v="410"/>
          <ac:picMkLst>
            <pc:docMk/>
            <pc:sldMk cId="2877399898" sldId="1623"/>
            <ac:picMk id="173" creationId="{D964F3A1-64D1-49EF-826B-D81FDEA5EF7A}"/>
          </ac:picMkLst>
        </pc:picChg>
        <pc:picChg chg="mod">
          <ac:chgData name="Vesa Juvonen" userId="c7243be1-99a3-4752-ab2a-0cf698cf8236" providerId="ADAL" clId="{5B55FAD2-1D7C-4EA6-9B32-2D4A2392120B}" dt="2021-06-17T12:03:19.605" v="410"/>
          <ac:picMkLst>
            <pc:docMk/>
            <pc:sldMk cId="2877399898" sldId="1623"/>
            <ac:picMk id="174" creationId="{BAC1E60E-0202-4285-8A5E-EEDC0CEE06BA}"/>
          </ac:picMkLst>
        </pc:picChg>
        <pc:picChg chg="mod">
          <ac:chgData name="Vesa Juvonen" userId="c7243be1-99a3-4752-ab2a-0cf698cf8236" providerId="ADAL" clId="{5B55FAD2-1D7C-4EA6-9B32-2D4A2392120B}" dt="2021-06-17T12:03:25.634" v="412"/>
          <ac:picMkLst>
            <pc:docMk/>
            <pc:sldMk cId="2877399898" sldId="1623"/>
            <ac:picMk id="176" creationId="{27BFDC5C-3BC1-48AE-8FFD-F05F834C5405}"/>
          </ac:picMkLst>
        </pc:picChg>
        <pc:picChg chg="mod">
          <ac:chgData name="Vesa Juvonen" userId="c7243be1-99a3-4752-ab2a-0cf698cf8236" providerId="ADAL" clId="{5B55FAD2-1D7C-4EA6-9B32-2D4A2392120B}" dt="2021-06-17T12:03:25.634" v="412"/>
          <ac:picMkLst>
            <pc:docMk/>
            <pc:sldMk cId="2877399898" sldId="1623"/>
            <ac:picMk id="177" creationId="{8BFFE8BB-A77E-44FF-A929-3B723656159A}"/>
          </ac:picMkLst>
        </pc:picChg>
        <pc:picChg chg="mod">
          <ac:chgData name="Vesa Juvonen" userId="c7243be1-99a3-4752-ab2a-0cf698cf8236" providerId="ADAL" clId="{5B55FAD2-1D7C-4EA6-9B32-2D4A2392120B}" dt="2021-06-17T12:03:25.634" v="412"/>
          <ac:picMkLst>
            <pc:docMk/>
            <pc:sldMk cId="2877399898" sldId="1623"/>
            <ac:picMk id="179" creationId="{8CD51EEC-08BE-4C76-B16A-D2A56EC95662}"/>
          </ac:picMkLst>
        </pc:picChg>
        <pc:picChg chg="mod">
          <ac:chgData name="Vesa Juvonen" userId="c7243be1-99a3-4752-ab2a-0cf698cf8236" providerId="ADAL" clId="{5B55FAD2-1D7C-4EA6-9B32-2D4A2392120B}" dt="2021-06-17T12:03:25.634" v="412"/>
          <ac:picMkLst>
            <pc:docMk/>
            <pc:sldMk cId="2877399898" sldId="1623"/>
            <ac:picMk id="180" creationId="{27A6BEF6-6743-4DA2-92C3-908C4D15DC38}"/>
          </ac:picMkLst>
        </pc:picChg>
        <pc:picChg chg="mod">
          <ac:chgData name="Vesa Juvonen" userId="c7243be1-99a3-4752-ab2a-0cf698cf8236" providerId="ADAL" clId="{5B55FAD2-1D7C-4EA6-9B32-2D4A2392120B}" dt="2021-06-17T12:03:25.634" v="412"/>
          <ac:picMkLst>
            <pc:docMk/>
            <pc:sldMk cId="2877399898" sldId="1623"/>
            <ac:picMk id="182" creationId="{C6D2537B-1296-49D1-9733-39BAAB788500}"/>
          </ac:picMkLst>
        </pc:picChg>
        <pc:picChg chg="mod">
          <ac:chgData name="Vesa Juvonen" userId="c7243be1-99a3-4752-ab2a-0cf698cf8236" providerId="ADAL" clId="{5B55FAD2-1D7C-4EA6-9B32-2D4A2392120B}" dt="2021-06-17T12:03:25.634" v="412"/>
          <ac:picMkLst>
            <pc:docMk/>
            <pc:sldMk cId="2877399898" sldId="1623"/>
            <ac:picMk id="183" creationId="{B2B601F2-F354-4BF9-98E9-808E0438C80C}"/>
          </ac:picMkLst>
        </pc:picChg>
        <pc:picChg chg="mod">
          <ac:chgData name="Vesa Juvonen" userId="c7243be1-99a3-4752-ab2a-0cf698cf8236" providerId="ADAL" clId="{5B55FAD2-1D7C-4EA6-9B32-2D4A2392120B}" dt="2021-06-17T12:03:25.634" v="412"/>
          <ac:picMkLst>
            <pc:docMk/>
            <pc:sldMk cId="2877399898" sldId="1623"/>
            <ac:picMk id="185" creationId="{E6B4961D-3A53-4C70-B39B-8956EB62E32A}"/>
          </ac:picMkLst>
        </pc:picChg>
        <pc:picChg chg="mod">
          <ac:chgData name="Vesa Juvonen" userId="c7243be1-99a3-4752-ab2a-0cf698cf8236" providerId="ADAL" clId="{5B55FAD2-1D7C-4EA6-9B32-2D4A2392120B}" dt="2021-06-17T12:03:25.634" v="412"/>
          <ac:picMkLst>
            <pc:docMk/>
            <pc:sldMk cId="2877399898" sldId="1623"/>
            <ac:picMk id="186" creationId="{7F13765A-F959-4D9F-A708-888134B67CB3}"/>
          </ac:picMkLst>
        </pc:picChg>
        <pc:picChg chg="mod">
          <ac:chgData name="Vesa Juvonen" userId="c7243be1-99a3-4752-ab2a-0cf698cf8236" providerId="ADAL" clId="{5B55FAD2-1D7C-4EA6-9B32-2D4A2392120B}" dt="2021-06-17T12:03:25.634" v="412"/>
          <ac:picMkLst>
            <pc:docMk/>
            <pc:sldMk cId="2877399898" sldId="1623"/>
            <ac:picMk id="188" creationId="{D301430B-113A-481E-8BC1-9365F833E9B0}"/>
          </ac:picMkLst>
        </pc:picChg>
        <pc:picChg chg="mod">
          <ac:chgData name="Vesa Juvonen" userId="c7243be1-99a3-4752-ab2a-0cf698cf8236" providerId="ADAL" clId="{5B55FAD2-1D7C-4EA6-9B32-2D4A2392120B}" dt="2021-06-17T12:03:25.634" v="412"/>
          <ac:picMkLst>
            <pc:docMk/>
            <pc:sldMk cId="2877399898" sldId="1623"/>
            <ac:picMk id="189" creationId="{2E7E1DE4-1A61-4278-BCC8-6AB1D3F9C1D2}"/>
          </ac:picMkLst>
        </pc:picChg>
        <pc:picChg chg="mod">
          <ac:chgData name="Vesa Juvonen" userId="c7243be1-99a3-4752-ab2a-0cf698cf8236" providerId="ADAL" clId="{5B55FAD2-1D7C-4EA6-9B32-2D4A2392120B}" dt="2021-06-17T12:03:29.904" v="414"/>
          <ac:picMkLst>
            <pc:docMk/>
            <pc:sldMk cId="2877399898" sldId="1623"/>
            <ac:picMk id="191" creationId="{641F5124-0D6B-4D0E-943F-78ED481659BA}"/>
          </ac:picMkLst>
        </pc:picChg>
        <pc:picChg chg="mod">
          <ac:chgData name="Vesa Juvonen" userId="c7243be1-99a3-4752-ab2a-0cf698cf8236" providerId="ADAL" clId="{5B55FAD2-1D7C-4EA6-9B32-2D4A2392120B}" dt="2021-06-17T12:03:29.904" v="414"/>
          <ac:picMkLst>
            <pc:docMk/>
            <pc:sldMk cId="2877399898" sldId="1623"/>
            <ac:picMk id="192" creationId="{4E8FC69D-B563-4FC5-8388-1613B91289A8}"/>
          </ac:picMkLst>
        </pc:picChg>
        <pc:picChg chg="mod">
          <ac:chgData name="Vesa Juvonen" userId="c7243be1-99a3-4752-ab2a-0cf698cf8236" providerId="ADAL" clId="{5B55FAD2-1D7C-4EA6-9B32-2D4A2392120B}" dt="2021-06-17T12:03:29.904" v="414"/>
          <ac:picMkLst>
            <pc:docMk/>
            <pc:sldMk cId="2877399898" sldId="1623"/>
            <ac:picMk id="194" creationId="{3DE0CD26-9402-46E6-91E2-599A0EB346CA}"/>
          </ac:picMkLst>
        </pc:picChg>
        <pc:picChg chg="mod">
          <ac:chgData name="Vesa Juvonen" userId="c7243be1-99a3-4752-ab2a-0cf698cf8236" providerId="ADAL" clId="{5B55FAD2-1D7C-4EA6-9B32-2D4A2392120B}" dt="2021-06-17T12:03:29.904" v="414"/>
          <ac:picMkLst>
            <pc:docMk/>
            <pc:sldMk cId="2877399898" sldId="1623"/>
            <ac:picMk id="195" creationId="{9284C71A-516A-4260-B65D-6DFFDA21F0B2}"/>
          </ac:picMkLst>
        </pc:picChg>
        <pc:picChg chg="mod">
          <ac:chgData name="Vesa Juvonen" userId="c7243be1-99a3-4752-ab2a-0cf698cf8236" providerId="ADAL" clId="{5B55FAD2-1D7C-4EA6-9B32-2D4A2392120B}" dt="2021-06-17T12:03:29.904" v="414"/>
          <ac:picMkLst>
            <pc:docMk/>
            <pc:sldMk cId="2877399898" sldId="1623"/>
            <ac:picMk id="197" creationId="{BFCBE475-8301-4B82-8058-A0FC475A3832}"/>
          </ac:picMkLst>
        </pc:picChg>
        <pc:picChg chg="mod">
          <ac:chgData name="Vesa Juvonen" userId="c7243be1-99a3-4752-ab2a-0cf698cf8236" providerId="ADAL" clId="{5B55FAD2-1D7C-4EA6-9B32-2D4A2392120B}" dt="2021-06-17T12:03:29.904" v="414"/>
          <ac:picMkLst>
            <pc:docMk/>
            <pc:sldMk cId="2877399898" sldId="1623"/>
            <ac:picMk id="198" creationId="{BC777AC9-AC27-40C8-8AC6-05065D779160}"/>
          </ac:picMkLst>
        </pc:picChg>
        <pc:picChg chg="mod">
          <ac:chgData name="Vesa Juvonen" userId="c7243be1-99a3-4752-ab2a-0cf698cf8236" providerId="ADAL" clId="{5B55FAD2-1D7C-4EA6-9B32-2D4A2392120B}" dt="2021-06-17T12:03:29.904" v="414"/>
          <ac:picMkLst>
            <pc:docMk/>
            <pc:sldMk cId="2877399898" sldId="1623"/>
            <ac:picMk id="200" creationId="{0595BA72-B940-443A-AD93-825BFAA0E8A6}"/>
          </ac:picMkLst>
        </pc:picChg>
        <pc:picChg chg="mod">
          <ac:chgData name="Vesa Juvonen" userId="c7243be1-99a3-4752-ab2a-0cf698cf8236" providerId="ADAL" clId="{5B55FAD2-1D7C-4EA6-9B32-2D4A2392120B}" dt="2021-06-17T12:03:29.904" v="414"/>
          <ac:picMkLst>
            <pc:docMk/>
            <pc:sldMk cId="2877399898" sldId="1623"/>
            <ac:picMk id="201" creationId="{D8444C49-D73D-4A58-82D0-22403129DAEC}"/>
          </ac:picMkLst>
        </pc:picChg>
        <pc:picChg chg="mod">
          <ac:chgData name="Vesa Juvonen" userId="c7243be1-99a3-4752-ab2a-0cf698cf8236" providerId="ADAL" clId="{5B55FAD2-1D7C-4EA6-9B32-2D4A2392120B}" dt="2021-06-17T12:03:29.904" v="414"/>
          <ac:picMkLst>
            <pc:docMk/>
            <pc:sldMk cId="2877399898" sldId="1623"/>
            <ac:picMk id="203" creationId="{C38D4B99-8F5B-4EC4-AC16-1E122EAEEE61}"/>
          </ac:picMkLst>
        </pc:picChg>
        <pc:picChg chg="mod">
          <ac:chgData name="Vesa Juvonen" userId="c7243be1-99a3-4752-ab2a-0cf698cf8236" providerId="ADAL" clId="{5B55FAD2-1D7C-4EA6-9B32-2D4A2392120B}" dt="2021-06-17T12:03:29.904" v="414"/>
          <ac:picMkLst>
            <pc:docMk/>
            <pc:sldMk cId="2877399898" sldId="1623"/>
            <ac:picMk id="204" creationId="{7F59032D-D65E-4254-878E-734755C6F7C8}"/>
          </ac:picMkLst>
        </pc:picChg>
      </pc:sldChg>
      <pc:sldChg chg="addSp mod">
        <pc:chgData name="Vesa Juvonen" userId="c7243be1-99a3-4752-ab2a-0cf698cf8236" providerId="ADAL" clId="{5B55FAD2-1D7C-4EA6-9B32-2D4A2392120B}" dt="2021-06-14T18:22:17.409" v="122" actId="22"/>
        <pc:sldMkLst>
          <pc:docMk/>
          <pc:sldMk cId="2253365439" sldId="1642"/>
        </pc:sldMkLst>
        <pc:spChg chg="add">
          <ac:chgData name="Vesa Juvonen" userId="c7243be1-99a3-4752-ab2a-0cf698cf8236" providerId="ADAL" clId="{5B55FAD2-1D7C-4EA6-9B32-2D4A2392120B}" dt="2021-06-14T18:22:17.409" v="122" actId="22"/>
          <ac:spMkLst>
            <pc:docMk/>
            <pc:sldMk cId="2253365439" sldId="1642"/>
            <ac:spMk id="4" creationId="{84C5BA00-1033-44B7-A5F6-ADEEB4D4F8E0}"/>
          </ac:spMkLst>
        </pc:spChg>
      </pc:sldChg>
      <pc:sldChg chg="delSp modSp add del mod">
        <pc:chgData name="Vesa Juvonen" userId="c7243be1-99a3-4752-ab2a-0cf698cf8236" providerId="ADAL" clId="{5B55FAD2-1D7C-4EA6-9B32-2D4A2392120B}" dt="2021-06-14T19:26:22.321" v="223" actId="1076"/>
        <pc:sldMkLst>
          <pc:docMk/>
          <pc:sldMk cId="10702720" sldId="2079"/>
        </pc:sldMkLst>
        <pc:spChg chg="mod">
          <ac:chgData name="Vesa Juvonen" userId="c7243be1-99a3-4752-ab2a-0cf698cf8236" providerId="ADAL" clId="{5B55FAD2-1D7C-4EA6-9B32-2D4A2392120B}" dt="2021-06-14T19:25:16.970" v="209" actId="20577"/>
          <ac:spMkLst>
            <pc:docMk/>
            <pc:sldMk cId="10702720" sldId="2079"/>
            <ac:spMk id="8" creationId="{00000000-0000-0000-0000-000000000000}"/>
          </ac:spMkLst>
        </pc:spChg>
        <pc:picChg chg="del">
          <ac:chgData name="Vesa Juvonen" userId="c7243be1-99a3-4752-ab2a-0cf698cf8236" providerId="ADAL" clId="{5B55FAD2-1D7C-4EA6-9B32-2D4A2392120B}" dt="2021-06-14T10:16:46.217" v="10" actId="478"/>
          <ac:picMkLst>
            <pc:docMk/>
            <pc:sldMk cId="10702720" sldId="2079"/>
            <ac:picMk id="9" creationId="{75B5A424-FDD6-4910-97D6-769E51C00161}"/>
          </ac:picMkLst>
        </pc:picChg>
        <pc:picChg chg="del">
          <ac:chgData name="Vesa Juvonen" userId="c7243be1-99a3-4752-ab2a-0cf698cf8236" providerId="ADAL" clId="{5B55FAD2-1D7C-4EA6-9B32-2D4A2392120B}" dt="2021-06-14T10:16:46.217" v="10" actId="478"/>
          <ac:picMkLst>
            <pc:docMk/>
            <pc:sldMk cId="10702720" sldId="2079"/>
            <ac:picMk id="10" creationId="{423EA879-9384-4EAE-8CC3-4E5984C6214D}"/>
          </ac:picMkLst>
        </pc:picChg>
        <pc:picChg chg="mod">
          <ac:chgData name="Vesa Juvonen" userId="c7243be1-99a3-4752-ab2a-0cf698cf8236" providerId="ADAL" clId="{5B55FAD2-1D7C-4EA6-9B32-2D4A2392120B}" dt="2021-06-14T19:26:22.321" v="223" actId="1076"/>
          <ac:picMkLst>
            <pc:docMk/>
            <pc:sldMk cId="10702720" sldId="2079"/>
            <ac:picMk id="1026" creationId="{D9E6BD53-8754-4AE0-961E-6DD9632937E8}"/>
          </ac:picMkLst>
        </pc:picChg>
        <pc:picChg chg="mod">
          <ac:chgData name="Vesa Juvonen" userId="c7243be1-99a3-4752-ab2a-0cf698cf8236" providerId="ADAL" clId="{5B55FAD2-1D7C-4EA6-9B32-2D4A2392120B}" dt="2021-06-14T19:26:22.321" v="223" actId="1076"/>
          <ac:picMkLst>
            <pc:docMk/>
            <pc:sldMk cId="10702720" sldId="2079"/>
            <ac:picMk id="2050" creationId="{28FAE332-F4CA-40A9-B011-7E55D1CEE042}"/>
          </ac:picMkLst>
        </pc:picChg>
        <pc:picChg chg="del">
          <ac:chgData name="Vesa Juvonen" userId="c7243be1-99a3-4752-ab2a-0cf698cf8236" providerId="ADAL" clId="{5B55FAD2-1D7C-4EA6-9B32-2D4A2392120B}" dt="2021-06-14T10:16:46.217" v="10" actId="478"/>
          <ac:picMkLst>
            <pc:docMk/>
            <pc:sldMk cId="10702720" sldId="2079"/>
            <ac:picMk id="2050" creationId="{818DC4F2-DFC4-4F5F-9A66-81A51A77DAB0}"/>
          </ac:picMkLst>
        </pc:picChg>
        <pc:picChg chg="mod">
          <ac:chgData name="Vesa Juvonen" userId="c7243be1-99a3-4752-ab2a-0cf698cf8236" providerId="ADAL" clId="{5B55FAD2-1D7C-4EA6-9B32-2D4A2392120B}" dt="2021-06-14T19:26:22.321" v="223" actId="1076"/>
          <ac:picMkLst>
            <pc:docMk/>
            <pc:sldMk cId="10702720" sldId="2079"/>
            <ac:picMk id="3074" creationId="{65805D64-E4E0-4D7D-BABC-7C0C1CE71904}"/>
          </ac:picMkLst>
        </pc:picChg>
        <pc:picChg chg="mod">
          <ac:chgData name="Vesa Juvonen" userId="c7243be1-99a3-4752-ab2a-0cf698cf8236" providerId="ADAL" clId="{5B55FAD2-1D7C-4EA6-9B32-2D4A2392120B}" dt="2021-06-14T19:26:22.321" v="223" actId="1076"/>
          <ac:picMkLst>
            <pc:docMk/>
            <pc:sldMk cId="10702720" sldId="2079"/>
            <ac:picMk id="4098" creationId="{0E81D3F0-1934-4842-A2BA-FA988D071D94}"/>
          </ac:picMkLst>
        </pc:picChg>
      </pc:sldChg>
      <pc:sldChg chg="addSp">
        <pc:chgData name="Vesa Juvonen" userId="c7243be1-99a3-4752-ab2a-0cf698cf8236" providerId="ADAL" clId="{5B55FAD2-1D7C-4EA6-9B32-2D4A2392120B}" dt="2021-06-14T18:25:16.165" v="162"/>
        <pc:sldMkLst>
          <pc:docMk/>
          <pc:sldMk cId="1195261731" sldId="2079"/>
        </pc:sldMkLst>
        <pc:picChg chg="add">
          <ac:chgData name="Vesa Juvonen" userId="c7243be1-99a3-4752-ab2a-0cf698cf8236" providerId="ADAL" clId="{5B55FAD2-1D7C-4EA6-9B32-2D4A2392120B}" dt="2021-06-14T18:25:16.165" v="162"/>
          <ac:picMkLst>
            <pc:docMk/>
            <pc:sldMk cId="1195261731" sldId="2079"/>
            <ac:picMk id="3074" creationId="{65805D64-E4E0-4D7D-BABC-7C0C1CE71904}"/>
          </ac:picMkLst>
        </pc:picChg>
      </pc:sldChg>
      <pc:sldChg chg="addSp">
        <pc:chgData name="Vesa Juvonen" userId="c7243be1-99a3-4752-ab2a-0cf698cf8236" providerId="ADAL" clId="{5B55FAD2-1D7C-4EA6-9B32-2D4A2392120B}" dt="2021-06-14T18:24:27.679" v="150"/>
        <pc:sldMkLst>
          <pc:docMk/>
          <pc:sldMk cId="2943313199" sldId="2079"/>
        </pc:sldMkLst>
        <pc:picChg chg="add">
          <ac:chgData name="Vesa Juvonen" userId="c7243be1-99a3-4752-ab2a-0cf698cf8236" providerId="ADAL" clId="{5B55FAD2-1D7C-4EA6-9B32-2D4A2392120B}" dt="2021-06-14T18:24:27.679" v="150"/>
          <ac:picMkLst>
            <pc:docMk/>
            <pc:sldMk cId="2943313199" sldId="2079"/>
            <ac:picMk id="1026" creationId="{D9E6BD53-8754-4AE0-961E-6DD9632937E8}"/>
          </ac:picMkLst>
        </pc:picChg>
      </pc:sldChg>
      <pc:sldChg chg="addSp">
        <pc:chgData name="Vesa Juvonen" userId="c7243be1-99a3-4752-ab2a-0cf698cf8236" providerId="ADAL" clId="{5B55FAD2-1D7C-4EA6-9B32-2D4A2392120B}" dt="2021-06-14T19:25:51.508" v="210"/>
        <pc:sldMkLst>
          <pc:docMk/>
          <pc:sldMk cId="3000903540" sldId="2079"/>
        </pc:sldMkLst>
        <pc:picChg chg="add">
          <ac:chgData name="Vesa Juvonen" userId="c7243be1-99a3-4752-ab2a-0cf698cf8236" providerId="ADAL" clId="{5B55FAD2-1D7C-4EA6-9B32-2D4A2392120B}" dt="2021-06-14T19:25:51.508" v="210"/>
          <ac:picMkLst>
            <pc:docMk/>
            <pc:sldMk cId="3000903540" sldId="2079"/>
            <ac:picMk id="4098" creationId="{0E81D3F0-1934-4842-A2BA-FA988D071D94}"/>
          </ac:picMkLst>
        </pc:picChg>
      </pc:sldChg>
      <pc:sldChg chg="addSp">
        <pc:chgData name="Vesa Juvonen" userId="c7243be1-99a3-4752-ab2a-0cf698cf8236" providerId="ADAL" clId="{5B55FAD2-1D7C-4EA6-9B32-2D4A2392120B}" dt="2021-06-14T18:25:02.680" v="157"/>
        <pc:sldMkLst>
          <pc:docMk/>
          <pc:sldMk cId="3469600403" sldId="2079"/>
        </pc:sldMkLst>
        <pc:picChg chg="add">
          <ac:chgData name="Vesa Juvonen" userId="c7243be1-99a3-4752-ab2a-0cf698cf8236" providerId="ADAL" clId="{5B55FAD2-1D7C-4EA6-9B32-2D4A2392120B}" dt="2021-06-14T18:25:02.680" v="157"/>
          <ac:picMkLst>
            <pc:docMk/>
            <pc:sldMk cId="3469600403" sldId="2079"/>
            <ac:picMk id="2050" creationId="{28FAE332-F4CA-40A9-B011-7E55D1CEE042}"/>
          </ac:picMkLst>
        </pc:picChg>
      </pc:sldChg>
      <pc:sldChg chg="addSp mod">
        <pc:chgData name="Vesa Juvonen" userId="c7243be1-99a3-4752-ab2a-0cf698cf8236" providerId="ADAL" clId="{5B55FAD2-1D7C-4EA6-9B32-2D4A2392120B}" dt="2021-06-14T18:22:19.688" v="123" actId="22"/>
        <pc:sldMkLst>
          <pc:docMk/>
          <pc:sldMk cId="4037611923" sldId="3334"/>
        </pc:sldMkLst>
        <pc:spChg chg="add">
          <ac:chgData name="Vesa Juvonen" userId="c7243be1-99a3-4752-ab2a-0cf698cf8236" providerId="ADAL" clId="{5B55FAD2-1D7C-4EA6-9B32-2D4A2392120B}" dt="2021-06-14T18:22:19.688" v="123" actId="22"/>
          <ac:spMkLst>
            <pc:docMk/>
            <pc:sldMk cId="4037611923" sldId="3334"/>
            <ac:spMk id="4" creationId="{80E4FC78-FAAB-484D-B722-C663002E3E66}"/>
          </ac:spMkLst>
        </pc:spChg>
      </pc:sldChg>
      <pc:sldChg chg="addSp delSp modSp mod">
        <pc:chgData name="Vesa Juvonen" userId="c7243be1-99a3-4752-ab2a-0cf698cf8236" providerId="ADAL" clId="{5B55FAD2-1D7C-4EA6-9B32-2D4A2392120B}" dt="2021-06-17T12:13:42.299" v="888" actId="1076"/>
        <pc:sldMkLst>
          <pc:docMk/>
          <pc:sldMk cId="467751124" sldId="6149"/>
        </pc:sldMkLst>
        <pc:spChg chg="mod">
          <ac:chgData name="Vesa Juvonen" userId="c7243be1-99a3-4752-ab2a-0cf698cf8236" providerId="ADAL" clId="{5B55FAD2-1D7C-4EA6-9B32-2D4A2392120B}" dt="2021-06-17T12:01:51.370" v="387" actId="20577"/>
          <ac:spMkLst>
            <pc:docMk/>
            <pc:sldMk cId="467751124" sldId="6149"/>
            <ac:spMk id="3" creationId="{00000000-0000-0000-0000-000000000000}"/>
          </ac:spMkLst>
        </pc:spChg>
        <pc:spChg chg="mod">
          <ac:chgData name="Vesa Juvonen" userId="c7243be1-99a3-4752-ab2a-0cf698cf8236" providerId="ADAL" clId="{5B55FAD2-1D7C-4EA6-9B32-2D4A2392120B}" dt="2021-06-17T12:13:07.425" v="879" actId="20577"/>
          <ac:spMkLst>
            <pc:docMk/>
            <pc:sldMk cId="467751124" sldId="6149"/>
            <ac:spMk id="4" creationId="{824D7351-7575-4C14-8D62-0D4C52EE3E93}"/>
          </ac:spMkLst>
        </pc:spChg>
        <pc:spChg chg="add del mod">
          <ac:chgData name="Vesa Juvonen" userId="c7243be1-99a3-4752-ab2a-0cf698cf8236" providerId="ADAL" clId="{5B55FAD2-1D7C-4EA6-9B32-2D4A2392120B}" dt="2021-06-17T12:01:38.489" v="338" actId="478"/>
          <ac:spMkLst>
            <pc:docMk/>
            <pc:sldMk cId="467751124" sldId="6149"/>
            <ac:spMk id="5" creationId="{68A7648A-13D3-4BF1-BF11-D7B314ABD1A2}"/>
          </ac:spMkLst>
        </pc:spChg>
        <pc:picChg chg="add mod">
          <ac:chgData name="Vesa Juvonen" userId="c7243be1-99a3-4752-ab2a-0cf698cf8236" providerId="ADAL" clId="{5B55FAD2-1D7C-4EA6-9B32-2D4A2392120B}" dt="2021-06-17T12:13:42.299" v="888" actId="1076"/>
          <ac:picMkLst>
            <pc:docMk/>
            <pc:sldMk cId="467751124" sldId="6149"/>
            <ac:picMk id="7" creationId="{06397A4A-A017-473D-AD0A-4EB29F101CF0}"/>
          </ac:picMkLst>
        </pc:picChg>
        <pc:picChg chg="mod">
          <ac:chgData name="Vesa Juvonen" userId="c7243be1-99a3-4752-ab2a-0cf698cf8236" providerId="ADAL" clId="{5B55FAD2-1D7C-4EA6-9B32-2D4A2392120B}" dt="2021-06-17T12:13:42.299" v="888" actId="1076"/>
          <ac:picMkLst>
            <pc:docMk/>
            <pc:sldMk cId="467751124" sldId="6149"/>
            <ac:picMk id="10" creationId="{DEF6BF3F-AB84-4A95-A66C-C9BBB1290523}"/>
          </ac:picMkLst>
        </pc:picChg>
        <pc:picChg chg="mod">
          <ac:chgData name="Vesa Juvonen" userId="c7243be1-99a3-4752-ab2a-0cf698cf8236" providerId="ADAL" clId="{5B55FAD2-1D7C-4EA6-9B32-2D4A2392120B}" dt="2021-06-17T12:13:42.299" v="888" actId="1076"/>
          <ac:picMkLst>
            <pc:docMk/>
            <pc:sldMk cId="467751124" sldId="6149"/>
            <ac:picMk id="14" creationId="{536C6B39-3EE1-4CC2-AC17-16953FBFEB69}"/>
          </ac:picMkLst>
        </pc:picChg>
      </pc:sldChg>
      <pc:sldChg chg="addSp delSp modSp mod">
        <pc:chgData name="Vesa Juvonen" userId="c7243be1-99a3-4752-ab2a-0cf698cf8236" providerId="ADAL" clId="{5B55FAD2-1D7C-4EA6-9B32-2D4A2392120B}" dt="2021-06-14T19:26:47.779" v="234" actId="6549"/>
        <pc:sldMkLst>
          <pc:docMk/>
          <pc:sldMk cId="778883926" sldId="2076136264"/>
        </pc:sldMkLst>
        <pc:spChg chg="mod">
          <ac:chgData name="Vesa Juvonen" userId="c7243be1-99a3-4752-ab2a-0cf698cf8236" providerId="ADAL" clId="{5B55FAD2-1D7C-4EA6-9B32-2D4A2392120B}" dt="2021-06-14T19:26:47.779" v="234" actId="6549"/>
          <ac:spMkLst>
            <pc:docMk/>
            <pc:sldMk cId="778883926" sldId="2076136264"/>
            <ac:spMk id="14" creationId="{953584C8-8734-42EA-AD16-6AA2B405D249}"/>
          </ac:spMkLst>
        </pc:spChg>
        <pc:picChg chg="del">
          <ac:chgData name="Vesa Juvonen" userId="c7243be1-99a3-4752-ab2a-0cf698cf8236" providerId="ADAL" clId="{5B55FAD2-1D7C-4EA6-9B32-2D4A2392120B}" dt="2021-06-14T18:22:43.417" v="126" actId="478"/>
          <ac:picMkLst>
            <pc:docMk/>
            <pc:sldMk cId="778883926" sldId="2076136264"/>
            <ac:picMk id="3" creationId="{645C2E12-2C68-4D85-83AD-18A25EE19C61}"/>
          </ac:picMkLst>
        </pc:picChg>
        <pc:picChg chg="add mod">
          <ac:chgData name="Vesa Juvonen" userId="c7243be1-99a3-4752-ab2a-0cf698cf8236" providerId="ADAL" clId="{5B55FAD2-1D7C-4EA6-9B32-2D4A2392120B}" dt="2021-06-14T18:25:52.716" v="182" actId="1076"/>
          <ac:picMkLst>
            <pc:docMk/>
            <pc:sldMk cId="778883926" sldId="2076136264"/>
            <ac:picMk id="5" creationId="{BAA8D8C3-B55F-413D-B74C-E2D4B2E2B436}"/>
          </ac:picMkLst>
        </pc:picChg>
        <pc:picChg chg="del">
          <ac:chgData name="Vesa Juvonen" userId="c7243be1-99a3-4752-ab2a-0cf698cf8236" providerId="ADAL" clId="{5B55FAD2-1D7C-4EA6-9B32-2D4A2392120B}" dt="2021-06-14T18:22:43.417" v="126" actId="478"/>
          <ac:picMkLst>
            <pc:docMk/>
            <pc:sldMk cId="778883926" sldId="2076136264"/>
            <ac:picMk id="6" creationId="{38A7F5AB-40C8-401C-83A4-A7F253EDA325}"/>
          </ac:picMkLst>
        </pc:picChg>
        <pc:picChg chg="add mod">
          <ac:chgData name="Vesa Juvonen" userId="c7243be1-99a3-4752-ab2a-0cf698cf8236" providerId="ADAL" clId="{5B55FAD2-1D7C-4EA6-9B32-2D4A2392120B}" dt="2021-06-14T19:26:35.985" v="226" actId="1076"/>
          <ac:picMkLst>
            <pc:docMk/>
            <pc:sldMk cId="778883926" sldId="2076136264"/>
            <ac:picMk id="7" creationId="{18CB9683-D795-4AE2-BD40-9080A5BFA5D8}"/>
          </ac:picMkLst>
        </pc:picChg>
        <pc:picChg chg="del">
          <ac:chgData name="Vesa Juvonen" userId="c7243be1-99a3-4752-ab2a-0cf698cf8236" providerId="ADAL" clId="{5B55FAD2-1D7C-4EA6-9B32-2D4A2392120B}" dt="2021-06-14T18:22:43.417" v="126" actId="478"/>
          <ac:picMkLst>
            <pc:docMk/>
            <pc:sldMk cId="778883926" sldId="2076136264"/>
            <ac:picMk id="8" creationId="{9496425F-1EA0-45CE-986E-1A2C6A59E7E8}"/>
          </ac:picMkLst>
        </pc:picChg>
        <pc:picChg chg="mod">
          <ac:chgData name="Vesa Juvonen" userId="c7243be1-99a3-4752-ab2a-0cf698cf8236" providerId="ADAL" clId="{5B55FAD2-1D7C-4EA6-9B32-2D4A2392120B}" dt="2021-06-14T19:26:37.077" v="227" actId="1076"/>
          <ac:picMkLst>
            <pc:docMk/>
            <pc:sldMk cId="778883926" sldId="2076136264"/>
            <ac:picMk id="8" creationId="{9A696621-E50D-43E9-9F95-8D14FB2D5191}"/>
          </ac:picMkLst>
        </pc:picChg>
        <pc:picChg chg="add mod">
          <ac:chgData name="Vesa Juvonen" userId="c7243be1-99a3-4752-ab2a-0cf698cf8236" providerId="ADAL" clId="{5B55FAD2-1D7C-4EA6-9B32-2D4A2392120B}" dt="2021-06-14T18:26:16.596" v="189" actId="1076"/>
          <ac:picMkLst>
            <pc:docMk/>
            <pc:sldMk cId="778883926" sldId="2076136264"/>
            <ac:picMk id="11" creationId="{9B43972A-4B55-4BDF-93AC-441162187EBA}"/>
          </ac:picMkLst>
        </pc:picChg>
      </pc:sldChg>
      <pc:sldChg chg="addSp mod">
        <pc:chgData name="Vesa Juvonen" userId="c7243be1-99a3-4752-ab2a-0cf698cf8236" providerId="ADAL" clId="{5B55FAD2-1D7C-4EA6-9B32-2D4A2392120B}" dt="2021-06-14T18:22:23.935" v="124" actId="22"/>
        <pc:sldMkLst>
          <pc:docMk/>
          <pc:sldMk cId="2925091645" sldId="2076136308"/>
        </pc:sldMkLst>
        <pc:spChg chg="add">
          <ac:chgData name="Vesa Juvonen" userId="c7243be1-99a3-4752-ab2a-0cf698cf8236" providerId="ADAL" clId="{5B55FAD2-1D7C-4EA6-9B32-2D4A2392120B}" dt="2021-06-14T18:22:23.935" v="124" actId="22"/>
          <ac:spMkLst>
            <pc:docMk/>
            <pc:sldMk cId="2925091645" sldId="2076136308"/>
            <ac:spMk id="5" creationId="{8E7A6E29-8BC3-48AC-8BDB-22B706D1F948}"/>
          </ac:spMkLst>
        </pc:spChg>
      </pc:sldChg>
      <pc:sldChg chg="addSp modSp mod modAnim">
        <pc:chgData name="Vesa Juvonen" userId="c7243be1-99a3-4752-ab2a-0cf698cf8236" providerId="ADAL" clId="{5B55FAD2-1D7C-4EA6-9B32-2D4A2392120B}" dt="2021-06-17T12:22:51.646" v="995"/>
        <pc:sldMkLst>
          <pc:docMk/>
          <pc:sldMk cId="2636939237" sldId="2076137579"/>
        </pc:sldMkLst>
        <pc:spChg chg="mod">
          <ac:chgData name="Vesa Juvonen" userId="c7243be1-99a3-4752-ab2a-0cf698cf8236" providerId="ADAL" clId="{5B55FAD2-1D7C-4EA6-9B32-2D4A2392120B}" dt="2021-06-17T12:17:19.134" v="908" actId="1076"/>
          <ac:spMkLst>
            <pc:docMk/>
            <pc:sldMk cId="2636939237" sldId="2076137579"/>
            <ac:spMk id="2" creationId="{4EDF62F3-12E9-44F2-ADF4-F7AEA5750C8C}"/>
          </ac:spMkLst>
        </pc:spChg>
        <pc:spChg chg="add">
          <ac:chgData name="Vesa Juvonen" userId="c7243be1-99a3-4752-ab2a-0cf698cf8236" providerId="ADAL" clId="{5B55FAD2-1D7C-4EA6-9B32-2D4A2392120B}" dt="2021-06-14T18:22:26.983" v="125" actId="22"/>
          <ac:spMkLst>
            <pc:docMk/>
            <pc:sldMk cId="2636939237" sldId="2076137579"/>
            <ac:spMk id="20" creationId="{1AC14D4D-5289-472E-9824-EBFF4D32AFA5}"/>
          </ac:spMkLst>
        </pc:spChg>
        <pc:spChg chg="add mod">
          <ac:chgData name="Vesa Juvonen" userId="c7243be1-99a3-4752-ab2a-0cf698cf8236" providerId="ADAL" clId="{5B55FAD2-1D7C-4EA6-9B32-2D4A2392120B}" dt="2021-06-17T12:22:37.212" v="982" actId="1076"/>
          <ac:spMkLst>
            <pc:docMk/>
            <pc:sldMk cId="2636939237" sldId="2076137579"/>
            <ac:spMk id="21" creationId="{7728381E-859B-47F9-B6EF-ED3CF3B37565}"/>
          </ac:spMkLst>
        </pc:spChg>
        <pc:picChg chg="add mod">
          <ac:chgData name="Vesa Juvonen" userId="c7243be1-99a3-4752-ab2a-0cf698cf8236" providerId="ADAL" clId="{5B55FAD2-1D7C-4EA6-9B32-2D4A2392120B}" dt="2021-06-17T12:20:37.498" v="950" actId="207"/>
          <ac:picMkLst>
            <pc:docMk/>
            <pc:sldMk cId="2636939237" sldId="2076137579"/>
            <ac:picMk id="19" creationId="{5E00589B-8BC2-42A7-A76E-38289C2F8F25}"/>
          </ac:picMkLst>
        </pc:picChg>
      </pc:sldChg>
      <pc:sldChg chg="modSp add mod ord">
        <pc:chgData name="Vesa Juvonen" userId="c7243be1-99a3-4752-ab2a-0cf698cf8236" providerId="ADAL" clId="{5B55FAD2-1D7C-4EA6-9B32-2D4A2392120B}" dt="2021-06-14T10:16:39.528" v="8"/>
        <pc:sldMkLst>
          <pc:docMk/>
          <pc:sldMk cId="2409991561" sldId="2076137629"/>
        </pc:sldMkLst>
        <pc:spChg chg="mod">
          <ac:chgData name="Vesa Juvonen" userId="c7243be1-99a3-4752-ab2a-0cf698cf8236" providerId="ADAL" clId="{5B55FAD2-1D7C-4EA6-9B32-2D4A2392120B}" dt="2021-06-14T10:16:19.954" v="4" actId="207"/>
          <ac:spMkLst>
            <pc:docMk/>
            <pc:sldMk cId="2409991561" sldId="2076137629"/>
            <ac:spMk id="11" creationId="{463E50D4-3798-4435-9259-B3FD089AF08B}"/>
          </ac:spMkLst>
        </pc:spChg>
        <pc:spChg chg="mod">
          <ac:chgData name="Vesa Juvonen" userId="c7243be1-99a3-4752-ab2a-0cf698cf8236" providerId="ADAL" clId="{5B55FAD2-1D7C-4EA6-9B32-2D4A2392120B}" dt="2021-06-14T10:16:10.649" v="2" actId="207"/>
          <ac:spMkLst>
            <pc:docMk/>
            <pc:sldMk cId="2409991561" sldId="2076137629"/>
            <ac:spMk id="18" creationId="{E5183C7A-C387-45C5-B839-7BB228B4091B}"/>
          </ac:spMkLst>
        </pc:spChg>
        <pc:spChg chg="mod">
          <ac:chgData name="Vesa Juvonen" userId="c7243be1-99a3-4752-ab2a-0cf698cf8236" providerId="ADAL" clId="{5B55FAD2-1D7C-4EA6-9B32-2D4A2392120B}" dt="2021-06-14T10:16:16.011" v="3" actId="207"/>
          <ac:spMkLst>
            <pc:docMk/>
            <pc:sldMk cId="2409991561" sldId="2076137629"/>
            <ac:spMk id="19" creationId="{B96EE522-6672-435D-A47F-0B904BCE8C3A}"/>
          </ac:spMkLst>
        </pc:spChg>
      </pc:sldChg>
      <pc:sldChg chg="delSp modSp add del mod">
        <pc:chgData name="Vesa Juvonen" userId="c7243be1-99a3-4752-ab2a-0cf698cf8236" providerId="ADAL" clId="{5B55FAD2-1D7C-4EA6-9B32-2D4A2392120B}" dt="2021-06-22T08:48:00.016" v="1012" actId="21"/>
        <pc:sldMkLst>
          <pc:docMk/>
          <pc:sldMk cId="1799728944" sldId="2134805594"/>
        </pc:sldMkLst>
        <pc:spChg chg="mod">
          <ac:chgData name="Vesa Juvonen" userId="c7243be1-99a3-4752-ab2a-0cf698cf8236" providerId="ADAL" clId="{5B55FAD2-1D7C-4EA6-9B32-2D4A2392120B}" dt="2021-06-14T10:16:25.046" v="5" actId="207"/>
          <ac:spMkLst>
            <pc:docMk/>
            <pc:sldMk cId="1799728944" sldId="2134805594"/>
            <ac:spMk id="25" creationId="{72A26889-AF54-459E-A3E1-655059E41CB5}"/>
          </ac:spMkLst>
        </pc:spChg>
        <pc:spChg chg="mod">
          <ac:chgData name="Vesa Juvonen" userId="c7243be1-99a3-4752-ab2a-0cf698cf8236" providerId="ADAL" clId="{5B55FAD2-1D7C-4EA6-9B32-2D4A2392120B}" dt="2021-06-14T10:16:27.910" v="6" actId="207"/>
          <ac:spMkLst>
            <pc:docMk/>
            <pc:sldMk cId="1799728944" sldId="2134805594"/>
            <ac:spMk id="37" creationId="{59B5643C-E715-4E5F-A95C-F114285152E6}"/>
          </ac:spMkLst>
        </pc:spChg>
        <pc:spChg chg="mod">
          <ac:chgData name="Vesa Juvonen" userId="c7243be1-99a3-4752-ab2a-0cf698cf8236" providerId="ADAL" clId="{5B55FAD2-1D7C-4EA6-9B32-2D4A2392120B}" dt="2021-06-17T12:12:39.926" v="862" actId="20577"/>
          <ac:spMkLst>
            <pc:docMk/>
            <pc:sldMk cId="1799728944" sldId="2134805594"/>
            <ac:spMk id="40" creationId="{59D1E30D-61AF-477E-ABEF-12501AA06CBE}"/>
          </ac:spMkLst>
        </pc:spChg>
        <pc:picChg chg="del mod">
          <ac:chgData name="Vesa Juvonen" userId="c7243be1-99a3-4752-ab2a-0cf698cf8236" providerId="ADAL" clId="{5B55FAD2-1D7C-4EA6-9B32-2D4A2392120B}" dt="2021-06-22T08:48:00.016" v="1012" actId="21"/>
          <ac:picMkLst>
            <pc:docMk/>
            <pc:sldMk cId="1799728944" sldId="2134805594"/>
            <ac:picMk id="1026" creationId="{815F5DB4-35A5-43F3-816F-56A81001CE13}"/>
          </ac:picMkLst>
        </pc:picChg>
      </pc:sldChg>
      <pc:sldChg chg="addSp">
        <pc:chgData name="Vesa Juvonen" userId="c7243be1-99a3-4752-ab2a-0cf698cf8236" providerId="ADAL" clId="{5B55FAD2-1D7C-4EA6-9B32-2D4A2392120B}" dt="2021-06-22T08:47:59.077" v="1008"/>
        <pc:sldMkLst>
          <pc:docMk/>
          <pc:sldMk cId="3688224813" sldId="2134805594"/>
        </pc:sldMkLst>
        <pc:picChg chg="add">
          <ac:chgData name="Vesa Juvonen" userId="c7243be1-99a3-4752-ab2a-0cf698cf8236" providerId="ADAL" clId="{5B55FAD2-1D7C-4EA6-9B32-2D4A2392120B}" dt="2021-06-22T08:47:59.077" v="1008"/>
          <ac:picMkLst>
            <pc:docMk/>
            <pc:sldMk cId="3688224813" sldId="2134805594"/>
            <ac:picMk id="1026" creationId="{815F5DB4-35A5-43F3-816F-56A81001CE13}"/>
          </ac:picMkLst>
        </pc:picChg>
      </pc:sldChg>
      <pc:sldChg chg="del">
        <pc:chgData name="Vesa Juvonen" userId="c7243be1-99a3-4752-ab2a-0cf698cf8236" providerId="ADAL" clId="{5B55FAD2-1D7C-4EA6-9B32-2D4A2392120B}" dt="2021-06-14T10:16:41.333" v="9" actId="47"/>
        <pc:sldMkLst>
          <pc:docMk/>
          <pc:sldMk cId="2038023905" sldId="2134805595"/>
        </pc:sldMkLst>
      </pc:sldChg>
      <pc:sldChg chg="del">
        <pc:chgData name="Vesa Juvonen" userId="c7243be1-99a3-4752-ab2a-0cf698cf8236" providerId="ADAL" clId="{5B55FAD2-1D7C-4EA6-9B32-2D4A2392120B}" dt="2021-06-14T18:23:25.510" v="136" actId="47"/>
        <pc:sldMkLst>
          <pc:docMk/>
          <pc:sldMk cId="1161693577" sldId="2134805596"/>
        </pc:sldMkLst>
      </pc:sldChg>
      <pc:sldChg chg="addSp modSp add mod">
        <pc:chgData name="Vesa Juvonen" userId="c7243be1-99a3-4752-ab2a-0cf698cf8236" providerId="ADAL" clId="{5B55FAD2-1D7C-4EA6-9B32-2D4A2392120B}" dt="2021-06-17T12:11:20.530" v="709" actId="20577"/>
        <pc:sldMkLst>
          <pc:docMk/>
          <pc:sldMk cId="1424821227" sldId="2134805601"/>
        </pc:sldMkLst>
        <pc:spChg chg="add mod">
          <ac:chgData name="Vesa Juvonen" userId="c7243be1-99a3-4752-ab2a-0cf698cf8236" providerId="ADAL" clId="{5B55FAD2-1D7C-4EA6-9B32-2D4A2392120B}" dt="2021-06-17T12:10:03.418" v="499"/>
          <ac:spMkLst>
            <pc:docMk/>
            <pc:sldMk cId="1424821227" sldId="2134805601"/>
            <ac:spMk id="5" creationId="{1A54CE77-08EA-40C2-82A1-59022B82CB45}"/>
          </ac:spMkLst>
        </pc:spChg>
        <pc:spChg chg="add mod">
          <ac:chgData name="Vesa Juvonen" userId="c7243be1-99a3-4752-ab2a-0cf698cf8236" providerId="ADAL" clId="{5B55FAD2-1D7C-4EA6-9B32-2D4A2392120B}" dt="2021-06-17T12:11:20.530" v="709" actId="20577"/>
          <ac:spMkLst>
            <pc:docMk/>
            <pc:sldMk cId="1424821227" sldId="2134805601"/>
            <ac:spMk id="8" creationId="{FB346A8B-C9BF-4ED6-B66B-8618224343E8}"/>
          </ac:spMkLst>
        </pc:spChg>
        <pc:spChg chg="add mod">
          <ac:chgData name="Vesa Juvonen" userId="c7243be1-99a3-4752-ab2a-0cf698cf8236" providerId="ADAL" clId="{5B55FAD2-1D7C-4EA6-9B32-2D4A2392120B}" dt="2021-06-17T12:09:11.017" v="477" actId="404"/>
          <ac:spMkLst>
            <pc:docMk/>
            <pc:sldMk cId="1424821227" sldId="2134805601"/>
            <ac:spMk id="9" creationId="{DACBDC74-F209-4FB7-B88E-6D17A9EEC935}"/>
          </ac:spMkLst>
        </pc:spChg>
        <pc:picChg chg="mod">
          <ac:chgData name="Vesa Juvonen" userId="c7243be1-99a3-4752-ab2a-0cf698cf8236" providerId="ADAL" clId="{5B55FAD2-1D7C-4EA6-9B32-2D4A2392120B}" dt="2021-06-17T12:07:53.891" v="437" actId="1076"/>
          <ac:picMkLst>
            <pc:docMk/>
            <pc:sldMk cId="1424821227" sldId="2134805601"/>
            <ac:picMk id="1026" creationId="{74EF058E-6E85-44C4-A6FA-AF353071637F}"/>
          </ac:picMkLst>
        </pc:picChg>
      </pc:sldChg>
      <pc:sldMasterChg chg="delSldLayout">
        <pc:chgData name="Vesa Juvonen" userId="c7243be1-99a3-4752-ab2a-0cf698cf8236" providerId="ADAL" clId="{5B55FAD2-1D7C-4EA6-9B32-2D4A2392120B}" dt="2021-06-14T18:23:25.510" v="136" actId="47"/>
        <pc:sldMasterMkLst>
          <pc:docMk/>
          <pc:sldMasterMk cId="3588427678" sldId="2147484229"/>
        </pc:sldMasterMkLst>
        <pc:sldLayoutChg chg="del">
          <pc:chgData name="Vesa Juvonen" userId="c7243be1-99a3-4752-ab2a-0cf698cf8236" providerId="ADAL" clId="{5B55FAD2-1D7C-4EA6-9B32-2D4A2392120B}" dt="2021-06-14T18:23:25.510" v="136" actId="47"/>
          <pc:sldLayoutMkLst>
            <pc:docMk/>
            <pc:sldMasterMk cId="3588427678" sldId="2147484229"/>
            <pc:sldLayoutMk cId="737207854" sldId="2147484635"/>
          </pc:sldLayoutMkLst>
        </pc:sldLayoutChg>
      </pc:sldMasterChg>
    </pc:docChg>
  </pc:docChgLst>
  <pc:docChgLst>
    <pc:chgData name="David Warner" userId="S::david_dwarnerii.com#ext#@microsoft.onmicrosoft.com::acafcf14-4098-4a83-9425-e73571277a06" providerId="AD" clId="Web-{FAE22F64-F1E0-4271-A99E-B931AB2C4760}"/>
    <pc:docChg chg="modSld">
      <pc:chgData name="David Warner" userId="S::david_dwarnerii.com#ext#@microsoft.onmicrosoft.com::acafcf14-4098-4a83-9425-e73571277a06" providerId="AD" clId="Web-{FAE22F64-F1E0-4271-A99E-B931AB2C4760}" dt="2021-06-14T13:25:25.597" v="32" actId="20577"/>
      <pc:docMkLst>
        <pc:docMk/>
      </pc:docMkLst>
      <pc:sldChg chg="addSp delSp modSp">
        <pc:chgData name="David Warner" userId="S::david_dwarnerii.com#ext#@microsoft.onmicrosoft.com::acafcf14-4098-4a83-9425-e73571277a06" providerId="AD" clId="Web-{FAE22F64-F1E0-4271-A99E-B931AB2C4760}" dt="2021-06-14T13:25:25.597" v="32" actId="20577"/>
        <pc:sldMkLst>
          <pc:docMk/>
          <pc:sldMk cId="357588276" sldId="2076136388"/>
        </pc:sldMkLst>
        <pc:spChg chg="del">
          <ac:chgData name="David Warner" userId="S::david_dwarnerii.com#ext#@microsoft.onmicrosoft.com::acafcf14-4098-4a83-9425-e73571277a06" providerId="AD" clId="Web-{FAE22F64-F1E0-4271-A99E-B931AB2C4760}" dt="2021-06-14T13:25:08.534" v="5"/>
          <ac:spMkLst>
            <pc:docMk/>
            <pc:sldMk cId="357588276" sldId="2076136388"/>
            <ac:spMk id="9" creationId="{E00A4A7B-76F5-4DD2-BDB4-53AB1B34275B}"/>
          </ac:spMkLst>
        </pc:spChg>
        <pc:spChg chg="del">
          <ac:chgData name="David Warner" userId="S::david_dwarnerii.com#ext#@microsoft.onmicrosoft.com::acafcf14-4098-4a83-9425-e73571277a06" providerId="AD" clId="Web-{FAE22F64-F1E0-4271-A99E-B931AB2C4760}" dt="2021-06-14T13:25:10.175" v="6"/>
          <ac:spMkLst>
            <pc:docMk/>
            <pc:sldMk cId="357588276" sldId="2076136388"/>
            <ac:spMk id="10" creationId="{428522A5-E75F-40EA-865C-45BA98C91F76}"/>
          </ac:spMkLst>
        </pc:spChg>
        <pc:spChg chg="add">
          <ac:chgData name="David Warner" userId="S::david_dwarnerii.com#ext#@microsoft.onmicrosoft.com::acafcf14-4098-4a83-9425-e73571277a06" providerId="AD" clId="Web-{FAE22F64-F1E0-4271-A99E-B931AB2C4760}" dt="2021-06-14T13:25:11.238" v="7"/>
          <ac:spMkLst>
            <pc:docMk/>
            <pc:sldMk cId="357588276" sldId="2076136388"/>
            <ac:spMk id="11" creationId="{03477876-6F7B-42BA-8034-F00C6D4D0825}"/>
          </ac:spMkLst>
        </pc:spChg>
        <pc:spChg chg="add mod">
          <ac:chgData name="David Warner" userId="S::david_dwarnerii.com#ext#@microsoft.onmicrosoft.com::acafcf14-4098-4a83-9425-e73571277a06" providerId="AD" clId="Web-{FAE22F64-F1E0-4271-A99E-B931AB2C4760}" dt="2021-06-14T13:25:25.597" v="32" actId="20577"/>
          <ac:spMkLst>
            <pc:docMk/>
            <pc:sldMk cId="357588276" sldId="2076136388"/>
            <ac:spMk id="12" creationId="{58BAD4F2-FCCB-46F6-A78E-93E8E8A16346}"/>
          </ac:spMkLst>
        </pc:spChg>
        <pc:picChg chg="add mod">
          <ac:chgData name="David Warner" userId="S::david_dwarnerii.com#ext#@microsoft.onmicrosoft.com::acafcf14-4098-4a83-9425-e73571277a06" providerId="AD" clId="Web-{FAE22F64-F1E0-4271-A99E-B931AB2C4760}" dt="2021-06-14T13:24:59.644" v="4" actId="14100"/>
          <ac:picMkLst>
            <pc:docMk/>
            <pc:sldMk cId="357588276" sldId="2076136388"/>
            <ac:picMk id="2" creationId="{5A1D3A02-0FF8-4E92-AB22-46521D6AA127}"/>
          </ac:picMkLst>
        </pc:picChg>
        <pc:picChg chg="del">
          <ac:chgData name="David Warner" userId="S::david_dwarnerii.com#ext#@microsoft.onmicrosoft.com::acafcf14-4098-4a83-9425-e73571277a06" providerId="AD" clId="Web-{FAE22F64-F1E0-4271-A99E-B931AB2C4760}" dt="2021-06-14T13:24:47.518" v="0"/>
          <ac:picMkLst>
            <pc:docMk/>
            <pc:sldMk cId="357588276" sldId="2076136388"/>
            <ac:picMk id="4" creationId="{97D3DC80-93E1-4624-8BA8-D134CAD6BE66}"/>
          </ac:picMkLst>
        </pc:picChg>
      </pc:sldChg>
    </pc:docChg>
  </pc:docChgLst>
  <pc:docChgLst>
    <pc:chgData name="Vesa Juvonen" userId="c7243be1-99a3-4752-ab2a-0cf698cf8236" providerId="ADAL" clId="{ECCEA630-B9E2-4D58-A8E8-CD8CC4DFF8EB}"/>
    <pc:docChg chg="undo custSel addSld delSld modSld modSection">
      <pc:chgData name="Vesa Juvonen" userId="c7243be1-99a3-4752-ab2a-0cf698cf8236" providerId="ADAL" clId="{ECCEA630-B9E2-4D58-A8E8-CD8CC4DFF8EB}" dt="2022-04-05T16:51:50.854" v="2078" actId="20577"/>
      <pc:docMkLst>
        <pc:docMk/>
      </pc:docMkLst>
      <pc:sldChg chg="addCm delCm">
        <pc:chgData name="Vesa Juvonen" userId="c7243be1-99a3-4752-ab2a-0cf698cf8236" providerId="ADAL" clId="{ECCEA630-B9E2-4D58-A8E8-CD8CC4DFF8EB}" dt="2022-04-01T11:58:44.245" v="34"/>
        <pc:sldMkLst>
          <pc:docMk/>
          <pc:sldMk cId="792834091" sldId="265"/>
        </pc:sldMkLst>
      </pc:sldChg>
      <pc:sldChg chg="modSp mod">
        <pc:chgData name="Vesa Juvonen" userId="c7243be1-99a3-4752-ab2a-0cf698cf8236" providerId="ADAL" clId="{ECCEA630-B9E2-4D58-A8E8-CD8CC4DFF8EB}" dt="2022-04-01T11:58:14.556" v="32" actId="6549"/>
        <pc:sldMkLst>
          <pc:docMk/>
          <pc:sldMk cId="2967945684" sldId="277"/>
        </pc:sldMkLst>
        <pc:spChg chg="mod">
          <ac:chgData name="Vesa Juvonen" userId="c7243be1-99a3-4752-ab2a-0cf698cf8236" providerId="ADAL" clId="{ECCEA630-B9E2-4D58-A8E8-CD8CC4DFF8EB}" dt="2022-04-01T11:58:14.556" v="32" actId="6549"/>
          <ac:spMkLst>
            <pc:docMk/>
            <pc:sldMk cId="2967945684" sldId="277"/>
            <ac:spMk id="4" creationId="{A04E16D6-6682-4068-BF11-BA8E4E8E1BBC}"/>
          </ac:spMkLst>
        </pc:spChg>
      </pc:sldChg>
      <pc:sldChg chg="modSp mod">
        <pc:chgData name="Vesa Juvonen" userId="c7243be1-99a3-4752-ab2a-0cf698cf8236" providerId="ADAL" clId="{ECCEA630-B9E2-4D58-A8E8-CD8CC4DFF8EB}" dt="2022-04-05T16:51:50.854" v="2078" actId="20577"/>
        <pc:sldMkLst>
          <pc:docMk/>
          <pc:sldMk cId="287163252" sldId="1567"/>
        </pc:sldMkLst>
        <pc:spChg chg="mod">
          <ac:chgData name="Vesa Juvonen" userId="c7243be1-99a3-4752-ab2a-0cf698cf8236" providerId="ADAL" clId="{ECCEA630-B9E2-4D58-A8E8-CD8CC4DFF8EB}" dt="2022-04-01T11:57:40.316" v="19" actId="20577"/>
          <ac:spMkLst>
            <pc:docMk/>
            <pc:sldMk cId="287163252" sldId="1567"/>
            <ac:spMk id="5" creationId="{9B6ECC88-D921-48D6-BA85-F52F354F9C35}"/>
          </ac:spMkLst>
        </pc:spChg>
        <pc:spChg chg="mod">
          <ac:chgData name="Vesa Juvonen" userId="c7243be1-99a3-4752-ab2a-0cf698cf8236" providerId="ADAL" clId="{ECCEA630-B9E2-4D58-A8E8-CD8CC4DFF8EB}" dt="2022-04-05T16:51:50.854" v="2078" actId="20577"/>
          <ac:spMkLst>
            <pc:docMk/>
            <pc:sldMk cId="287163252" sldId="1567"/>
            <ac:spMk id="7" creationId="{00000000-0000-0000-0000-000000000000}"/>
          </ac:spMkLst>
        </pc:spChg>
        <pc:spChg chg="mod">
          <ac:chgData name="Vesa Juvonen" userId="c7243be1-99a3-4752-ab2a-0cf698cf8236" providerId="ADAL" clId="{ECCEA630-B9E2-4D58-A8E8-CD8CC4DFF8EB}" dt="2022-04-01T11:57:45.747" v="27" actId="20577"/>
          <ac:spMkLst>
            <pc:docMk/>
            <pc:sldMk cId="287163252" sldId="1567"/>
            <ac:spMk id="8" creationId="{00000000-0000-0000-0000-000000000000}"/>
          </ac:spMkLst>
        </pc:spChg>
      </pc:sldChg>
      <pc:sldChg chg="addSp delSp modSp mod">
        <pc:chgData name="Vesa Juvonen" userId="c7243be1-99a3-4752-ab2a-0cf698cf8236" providerId="ADAL" clId="{ECCEA630-B9E2-4D58-A8E8-CD8CC4DFF8EB}" dt="2022-04-04T13:34:14.588" v="181" actId="1076"/>
        <pc:sldMkLst>
          <pc:docMk/>
          <pc:sldMk cId="10702720" sldId="2079"/>
        </pc:sldMkLst>
        <pc:spChg chg="add del">
          <ac:chgData name="Vesa Juvonen" userId="c7243be1-99a3-4752-ab2a-0cf698cf8236" providerId="ADAL" clId="{ECCEA630-B9E2-4D58-A8E8-CD8CC4DFF8EB}" dt="2022-04-01T16:41:17.128" v="98"/>
          <ac:spMkLst>
            <pc:docMk/>
            <pc:sldMk cId="10702720" sldId="2079"/>
            <ac:spMk id="6" creationId="{FFE5A0FC-5BAA-47E7-9339-05F4D79CB767}"/>
          </ac:spMkLst>
        </pc:spChg>
        <pc:spChg chg="mod">
          <ac:chgData name="Vesa Juvonen" userId="c7243be1-99a3-4752-ab2a-0cf698cf8236" providerId="ADAL" clId="{ECCEA630-B9E2-4D58-A8E8-CD8CC4DFF8EB}" dt="2022-04-04T13:32:54.615" v="166" actId="20577"/>
          <ac:spMkLst>
            <pc:docMk/>
            <pc:sldMk cId="10702720" sldId="2079"/>
            <ac:spMk id="8" creationId="{00000000-0000-0000-0000-000000000000}"/>
          </ac:spMkLst>
        </pc:spChg>
        <pc:picChg chg="add mod">
          <ac:chgData name="Vesa Juvonen" userId="c7243be1-99a3-4752-ab2a-0cf698cf8236" providerId="ADAL" clId="{ECCEA630-B9E2-4D58-A8E8-CD8CC4DFF8EB}" dt="2022-04-04T13:34:14.588" v="181" actId="1076"/>
          <ac:picMkLst>
            <pc:docMk/>
            <pc:sldMk cId="10702720" sldId="2079"/>
            <ac:picMk id="2" creationId="{94CDD7F5-A832-4A08-9550-FD4BB8C3D0A0}"/>
          </ac:picMkLst>
        </pc:picChg>
        <pc:picChg chg="add del mod">
          <ac:chgData name="Vesa Juvonen" userId="c7243be1-99a3-4752-ab2a-0cf698cf8236" providerId="ADAL" clId="{ECCEA630-B9E2-4D58-A8E8-CD8CC4DFF8EB}" dt="2022-04-04T13:32:47.139" v="159" actId="478"/>
          <ac:picMkLst>
            <pc:docMk/>
            <pc:sldMk cId="10702720" sldId="2079"/>
            <ac:picMk id="4" creationId="{3788FE50-A96B-411F-8EBD-2090C9EC83BF}"/>
          </ac:picMkLst>
        </pc:picChg>
        <pc:picChg chg="add del mod">
          <ac:chgData name="Vesa Juvonen" userId="c7243be1-99a3-4752-ab2a-0cf698cf8236" providerId="ADAL" clId="{ECCEA630-B9E2-4D58-A8E8-CD8CC4DFF8EB}" dt="2022-04-04T13:33:47.953" v="172" actId="478"/>
          <ac:picMkLst>
            <pc:docMk/>
            <pc:sldMk cId="10702720" sldId="2079"/>
            <ac:picMk id="9" creationId="{A81F2C68-A052-058A-7CF7-9EEA3495E646}"/>
          </ac:picMkLst>
        </pc:picChg>
        <pc:picChg chg="add mod ord">
          <ac:chgData name="Vesa Juvonen" userId="c7243be1-99a3-4752-ab2a-0cf698cf8236" providerId="ADAL" clId="{ECCEA630-B9E2-4D58-A8E8-CD8CC4DFF8EB}" dt="2022-04-04T13:34:06.005" v="178" actId="1076"/>
          <ac:picMkLst>
            <pc:docMk/>
            <pc:sldMk cId="10702720" sldId="2079"/>
            <ac:picMk id="10" creationId="{029C524E-F11A-44AB-A1B6-E948D01A3454}"/>
          </ac:picMkLst>
        </pc:picChg>
        <pc:picChg chg="add mod ord">
          <ac:chgData name="Vesa Juvonen" userId="c7243be1-99a3-4752-ab2a-0cf698cf8236" providerId="ADAL" clId="{ECCEA630-B9E2-4D58-A8E8-CD8CC4DFF8EB}" dt="2022-04-04T13:34:06.005" v="178" actId="1076"/>
          <ac:picMkLst>
            <pc:docMk/>
            <pc:sldMk cId="10702720" sldId="2079"/>
            <ac:picMk id="12" creationId="{059E3AB9-DF1F-4CE6-B1CF-F7CBC6CD78C6}"/>
          </ac:picMkLst>
        </pc:picChg>
        <pc:picChg chg="add mod">
          <ac:chgData name="Vesa Juvonen" userId="c7243be1-99a3-4752-ab2a-0cf698cf8236" providerId="ADAL" clId="{ECCEA630-B9E2-4D58-A8E8-CD8CC4DFF8EB}" dt="2022-04-04T13:34:12.692" v="180" actId="1076"/>
          <ac:picMkLst>
            <pc:docMk/>
            <pc:sldMk cId="10702720" sldId="2079"/>
            <ac:picMk id="13" creationId="{A2841EC7-188E-EEE4-65CA-9ACB86368085}"/>
          </ac:picMkLst>
        </pc:picChg>
        <pc:picChg chg="add mod ord">
          <ac:chgData name="Vesa Juvonen" userId="c7243be1-99a3-4752-ab2a-0cf698cf8236" providerId="ADAL" clId="{ECCEA630-B9E2-4D58-A8E8-CD8CC4DFF8EB}" dt="2022-04-04T13:34:06.005" v="178" actId="1076"/>
          <ac:picMkLst>
            <pc:docMk/>
            <pc:sldMk cId="10702720" sldId="2079"/>
            <ac:picMk id="14" creationId="{59E0D364-CE6C-4A9D-9441-F25A23B8E54D}"/>
          </ac:picMkLst>
        </pc:picChg>
        <pc:picChg chg="add del">
          <ac:chgData name="Vesa Juvonen" userId="c7243be1-99a3-4752-ab2a-0cf698cf8236" providerId="ADAL" clId="{ECCEA630-B9E2-4D58-A8E8-CD8CC4DFF8EB}" dt="2022-04-01T16:43:18.841" v="110" actId="478"/>
          <ac:picMkLst>
            <pc:docMk/>
            <pc:sldMk cId="10702720" sldId="2079"/>
            <ac:picMk id="1026" creationId="{D0BB552E-162E-4844-BEC0-04862843E5C0}"/>
          </ac:picMkLst>
        </pc:picChg>
        <pc:picChg chg="add del">
          <ac:chgData name="Vesa Juvonen" userId="c7243be1-99a3-4752-ab2a-0cf698cf8236" providerId="ADAL" clId="{ECCEA630-B9E2-4D58-A8E8-CD8CC4DFF8EB}" dt="2022-04-01T16:43:18.841" v="110" actId="478"/>
          <ac:picMkLst>
            <pc:docMk/>
            <pc:sldMk cId="10702720" sldId="2079"/>
            <ac:picMk id="1028" creationId="{650C303F-8D56-408B-B372-5AC0471BC086}"/>
          </ac:picMkLst>
        </pc:picChg>
        <pc:picChg chg="add del">
          <ac:chgData name="Vesa Juvonen" userId="c7243be1-99a3-4752-ab2a-0cf698cf8236" providerId="ADAL" clId="{ECCEA630-B9E2-4D58-A8E8-CD8CC4DFF8EB}" dt="2022-04-01T16:43:18.841" v="110" actId="478"/>
          <ac:picMkLst>
            <pc:docMk/>
            <pc:sldMk cId="10702720" sldId="2079"/>
            <ac:picMk id="2052" creationId="{11CF9187-81B4-4186-B976-5D6E9E571406}"/>
          </ac:picMkLst>
        </pc:picChg>
      </pc:sldChg>
      <pc:sldChg chg="addSp delSp modSp mod">
        <pc:chgData name="Vesa Juvonen" userId="c7243be1-99a3-4752-ab2a-0cf698cf8236" providerId="ADAL" clId="{ECCEA630-B9E2-4D58-A8E8-CD8CC4DFF8EB}" dt="2022-04-04T13:34:40.418" v="185" actId="1076"/>
        <pc:sldMkLst>
          <pc:docMk/>
          <pc:sldMk cId="778883926" sldId="2076136264"/>
        </pc:sldMkLst>
        <pc:spChg chg="mod">
          <ac:chgData name="Vesa Juvonen" userId="c7243be1-99a3-4752-ab2a-0cf698cf8236" providerId="ADAL" clId="{ECCEA630-B9E2-4D58-A8E8-CD8CC4DFF8EB}" dt="2022-04-04T13:32:33.238" v="157" actId="20577"/>
          <ac:spMkLst>
            <pc:docMk/>
            <pc:sldMk cId="778883926" sldId="2076136264"/>
            <ac:spMk id="14" creationId="{953584C8-8734-42EA-AD16-6AA2B405D249}"/>
          </ac:spMkLst>
        </pc:spChg>
        <pc:picChg chg="add mod">
          <ac:chgData name="Vesa Juvonen" userId="c7243be1-99a3-4752-ab2a-0cf698cf8236" providerId="ADAL" clId="{ECCEA630-B9E2-4D58-A8E8-CD8CC4DFF8EB}" dt="2022-04-01T16:44:17.611" v="135" actId="1076"/>
          <ac:picMkLst>
            <pc:docMk/>
            <pc:sldMk cId="778883926" sldId="2076136264"/>
            <ac:picMk id="3" creationId="{4499CE74-3B4B-47DC-8C36-E21333ACC5B8}"/>
          </ac:picMkLst>
        </pc:picChg>
        <pc:picChg chg="add mod">
          <ac:chgData name="Vesa Juvonen" userId="c7243be1-99a3-4752-ab2a-0cf698cf8236" providerId="ADAL" clId="{ECCEA630-B9E2-4D58-A8E8-CD8CC4DFF8EB}" dt="2022-04-04T13:34:40.418" v="185" actId="1076"/>
          <ac:picMkLst>
            <pc:docMk/>
            <pc:sldMk cId="778883926" sldId="2076136264"/>
            <ac:picMk id="5" creationId="{8E70F999-5F63-35F1-C4F2-750A5833F595}"/>
          </ac:picMkLst>
        </pc:picChg>
        <pc:picChg chg="del">
          <ac:chgData name="Vesa Juvonen" userId="c7243be1-99a3-4752-ab2a-0cf698cf8236" providerId="ADAL" clId="{ECCEA630-B9E2-4D58-A8E8-CD8CC4DFF8EB}" dt="2022-04-01T16:44:14.891" v="134" actId="478"/>
          <ac:picMkLst>
            <pc:docMk/>
            <pc:sldMk cId="778883926" sldId="2076136264"/>
            <ac:picMk id="5" creationId="{AD2536B2-30D0-4C5F-9346-877B39DBA287}"/>
          </ac:picMkLst>
        </pc:picChg>
        <pc:picChg chg="del">
          <ac:chgData name="Vesa Juvonen" userId="c7243be1-99a3-4752-ab2a-0cf698cf8236" providerId="ADAL" clId="{ECCEA630-B9E2-4D58-A8E8-CD8CC4DFF8EB}" dt="2022-04-01T16:44:14.891" v="134" actId="478"/>
          <ac:picMkLst>
            <pc:docMk/>
            <pc:sldMk cId="778883926" sldId="2076136264"/>
            <ac:picMk id="6" creationId="{A1E4BACA-D3E7-46C0-890B-47555798E5CB}"/>
          </ac:picMkLst>
        </pc:picChg>
        <pc:picChg chg="add del mod">
          <ac:chgData name="Vesa Juvonen" userId="c7243be1-99a3-4752-ab2a-0cf698cf8236" providerId="ADAL" clId="{ECCEA630-B9E2-4D58-A8E8-CD8CC4DFF8EB}" dt="2022-04-04T13:32:29.159" v="155" actId="478"/>
          <ac:picMkLst>
            <pc:docMk/>
            <pc:sldMk cId="778883926" sldId="2076136264"/>
            <ac:picMk id="7" creationId="{C2B26D78-D16C-46D3-A4A3-5CDE49495A18}"/>
          </ac:picMkLst>
        </pc:picChg>
        <pc:picChg chg="del">
          <ac:chgData name="Vesa Juvonen" userId="c7243be1-99a3-4752-ab2a-0cf698cf8236" providerId="ADAL" clId="{ECCEA630-B9E2-4D58-A8E8-CD8CC4DFF8EB}" dt="2022-04-01T16:44:14.891" v="134" actId="478"/>
          <ac:picMkLst>
            <pc:docMk/>
            <pc:sldMk cId="778883926" sldId="2076136264"/>
            <ac:picMk id="9" creationId="{60AA9FD9-EFA4-4BEC-8A12-D23D2528BC22}"/>
          </ac:picMkLst>
        </pc:picChg>
        <pc:picChg chg="add mod">
          <ac:chgData name="Vesa Juvonen" userId="c7243be1-99a3-4752-ab2a-0cf698cf8236" providerId="ADAL" clId="{ECCEA630-B9E2-4D58-A8E8-CD8CC4DFF8EB}" dt="2022-04-04T13:32:41.107" v="158" actId="1076"/>
          <ac:picMkLst>
            <pc:docMk/>
            <pc:sldMk cId="778883926" sldId="2076136264"/>
            <ac:picMk id="11" creationId="{4CBF9CA6-8023-4834-BC16-8AF44C10CC8E}"/>
          </ac:picMkLst>
        </pc:picChg>
        <pc:picChg chg="add mod">
          <ac:chgData name="Vesa Juvonen" userId="c7243be1-99a3-4752-ab2a-0cf698cf8236" providerId="ADAL" clId="{ECCEA630-B9E2-4D58-A8E8-CD8CC4DFF8EB}" dt="2022-04-04T13:32:41.107" v="158" actId="1076"/>
          <ac:picMkLst>
            <pc:docMk/>
            <pc:sldMk cId="778883926" sldId="2076136264"/>
            <ac:picMk id="13" creationId="{CBA9A1ED-6677-4941-B9BF-31C5789B511E}"/>
          </ac:picMkLst>
        </pc:picChg>
        <pc:picChg chg="add mod">
          <ac:chgData name="Vesa Juvonen" userId="c7243be1-99a3-4752-ab2a-0cf698cf8236" providerId="ADAL" clId="{ECCEA630-B9E2-4D58-A8E8-CD8CC4DFF8EB}" dt="2022-04-04T13:32:41.107" v="158" actId="1076"/>
          <ac:picMkLst>
            <pc:docMk/>
            <pc:sldMk cId="778883926" sldId="2076136264"/>
            <ac:picMk id="17" creationId="{E5F25242-DF2A-4E9D-8B93-352C508E7015}"/>
          </ac:picMkLst>
        </pc:picChg>
      </pc:sldChg>
      <pc:sldChg chg="addSp delSp modSp mod">
        <pc:chgData name="Vesa Juvonen" userId="c7243be1-99a3-4752-ab2a-0cf698cf8236" providerId="ADAL" clId="{ECCEA630-B9E2-4D58-A8E8-CD8CC4DFF8EB}" dt="2022-04-04T14:11:00.490" v="199" actId="1038"/>
        <pc:sldMkLst>
          <pc:docMk/>
          <pc:sldMk cId="460153747" sldId="2134805598"/>
        </pc:sldMkLst>
        <pc:picChg chg="del">
          <ac:chgData name="Vesa Juvonen" userId="c7243be1-99a3-4752-ab2a-0cf698cf8236" providerId="ADAL" clId="{ECCEA630-B9E2-4D58-A8E8-CD8CC4DFF8EB}" dt="2022-04-04T14:10:51.005" v="186" actId="478"/>
          <ac:picMkLst>
            <pc:docMk/>
            <pc:sldMk cId="460153747" sldId="2134805598"/>
            <ac:picMk id="9" creationId="{76F7FA60-58C1-4513-9DBC-1B806BFB930E}"/>
          </ac:picMkLst>
        </pc:picChg>
        <pc:picChg chg="add mod">
          <ac:chgData name="Vesa Juvonen" userId="c7243be1-99a3-4752-ab2a-0cf698cf8236" providerId="ADAL" clId="{ECCEA630-B9E2-4D58-A8E8-CD8CC4DFF8EB}" dt="2022-04-04T14:11:00.490" v="199" actId="1038"/>
          <ac:picMkLst>
            <pc:docMk/>
            <pc:sldMk cId="460153747" sldId="2134805598"/>
            <ac:picMk id="13" creationId="{B8D78118-1AF8-2187-3BBB-847010DF1B6D}"/>
          </ac:picMkLst>
        </pc:picChg>
      </pc:sldChg>
      <pc:sldChg chg="addSp delSp modSp mod">
        <pc:chgData name="Vesa Juvonen" userId="c7243be1-99a3-4752-ab2a-0cf698cf8236" providerId="ADAL" clId="{ECCEA630-B9E2-4D58-A8E8-CD8CC4DFF8EB}" dt="2022-04-05T13:55:40.909" v="304" actId="1035"/>
        <pc:sldMkLst>
          <pc:docMk/>
          <pc:sldMk cId="4046856784" sldId="2134805599"/>
        </pc:sldMkLst>
        <pc:spChg chg="add del mod">
          <ac:chgData name="Vesa Juvonen" userId="c7243be1-99a3-4752-ab2a-0cf698cf8236" providerId="ADAL" clId="{ECCEA630-B9E2-4D58-A8E8-CD8CC4DFF8EB}" dt="2022-04-05T13:51:21.617" v="200" actId="478"/>
          <ac:spMkLst>
            <pc:docMk/>
            <pc:sldMk cId="4046856784" sldId="2134805599"/>
            <ac:spMk id="2" creationId="{A6221C75-C9A4-4167-B823-1C84828DE818}"/>
          </ac:spMkLst>
        </pc:spChg>
        <pc:picChg chg="add mod">
          <ac:chgData name="Vesa Juvonen" userId="c7243be1-99a3-4752-ab2a-0cf698cf8236" providerId="ADAL" clId="{ECCEA630-B9E2-4D58-A8E8-CD8CC4DFF8EB}" dt="2022-04-05T13:55:34.546" v="295" actId="1076"/>
          <ac:picMkLst>
            <pc:docMk/>
            <pc:sldMk cId="4046856784" sldId="2134805599"/>
            <ac:picMk id="4" creationId="{C910B9F0-9D75-B5C4-4DD4-E5BF0DC84D66}"/>
          </ac:picMkLst>
        </pc:picChg>
        <pc:picChg chg="del mod">
          <ac:chgData name="Vesa Juvonen" userId="c7243be1-99a3-4752-ab2a-0cf698cf8236" providerId="ADAL" clId="{ECCEA630-B9E2-4D58-A8E8-CD8CC4DFF8EB}" dt="2022-04-01T11:59:07.204" v="38" actId="478"/>
          <ac:picMkLst>
            <pc:docMk/>
            <pc:sldMk cId="4046856784" sldId="2134805599"/>
            <ac:picMk id="5" creationId="{7E565D47-B82D-F506-7398-92DFEFF6F719}"/>
          </ac:picMkLst>
        </pc:picChg>
        <pc:picChg chg="add mod">
          <ac:chgData name="Vesa Juvonen" userId="c7243be1-99a3-4752-ab2a-0cf698cf8236" providerId="ADAL" clId="{ECCEA630-B9E2-4D58-A8E8-CD8CC4DFF8EB}" dt="2022-04-05T13:55:40.909" v="304" actId="1035"/>
          <ac:picMkLst>
            <pc:docMk/>
            <pc:sldMk cId="4046856784" sldId="2134805599"/>
            <ac:picMk id="6" creationId="{69C74582-25AB-B4DB-2138-80470A9E50A5}"/>
          </ac:picMkLst>
        </pc:picChg>
        <pc:picChg chg="del">
          <ac:chgData name="Vesa Juvonen" userId="c7243be1-99a3-4752-ab2a-0cf698cf8236" providerId="ADAL" clId="{ECCEA630-B9E2-4D58-A8E8-CD8CC4DFF8EB}" dt="2022-04-01T11:59:07.204" v="38" actId="478"/>
          <ac:picMkLst>
            <pc:docMk/>
            <pc:sldMk cId="4046856784" sldId="2134805599"/>
            <ac:picMk id="7" creationId="{5F4CA45E-4200-7018-F540-FDC8C91A89C9}"/>
          </ac:picMkLst>
        </pc:picChg>
      </pc:sldChg>
      <pc:sldChg chg="modNotesTx">
        <pc:chgData name="Vesa Juvonen" userId="c7243be1-99a3-4752-ab2a-0cf698cf8236" providerId="ADAL" clId="{ECCEA630-B9E2-4D58-A8E8-CD8CC4DFF8EB}" dt="2022-04-05T13:54:52.686" v="288" actId="20577"/>
        <pc:sldMkLst>
          <pc:docMk/>
          <pc:sldMk cId="3674296714" sldId="2134805600"/>
        </pc:sldMkLst>
      </pc:sldChg>
      <pc:sldChg chg="addSp modSp add mod">
        <pc:chgData name="Vesa Juvonen" userId="c7243be1-99a3-4752-ab2a-0cf698cf8236" providerId="ADAL" clId="{ECCEA630-B9E2-4D58-A8E8-CD8CC4DFF8EB}" dt="2022-04-05T13:59:20.325" v="345" actId="1035"/>
        <pc:sldMkLst>
          <pc:docMk/>
          <pc:sldMk cId="3474672569" sldId="2134805603"/>
        </pc:sldMkLst>
        <pc:spChg chg="add mod">
          <ac:chgData name="Vesa Juvonen" userId="c7243be1-99a3-4752-ab2a-0cf698cf8236" providerId="ADAL" clId="{ECCEA630-B9E2-4D58-A8E8-CD8CC4DFF8EB}" dt="2022-04-05T13:59:20.325" v="345" actId="1035"/>
          <ac:spMkLst>
            <pc:docMk/>
            <pc:sldMk cId="3474672569" sldId="2134805603"/>
            <ac:spMk id="5" creationId="{AE7010B5-70CE-06A8-3A44-32F1656E4363}"/>
          </ac:spMkLst>
        </pc:spChg>
      </pc:sldChg>
      <pc:sldChg chg="addSp modSp add mod">
        <pc:chgData name="Vesa Juvonen" userId="c7243be1-99a3-4752-ab2a-0cf698cf8236" providerId="ADAL" clId="{ECCEA630-B9E2-4D58-A8E8-CD8CC4DFF8EB}" dt="2022-04-05T13:59:45.975" v="348" actId="207"/>
        <pc:sldMkLst>
          <pc:docMk/>
          <pc:sldMk cId="930094116" sldId="2134805610"/>
        </pc:sldMkLst>
        <pc:spChg chg="add mod">
          <ac:chgData name="Vesa Juvonen" userId="c7243be1-99a3-4752-ab2a-0cf698cf8236" providerId="ADAL" clId="{ECCEA630-B9E2-4D58-A8E8-CD8CC4DFF8EB}" dt="2022-04-05T13:59:33.220" v="347" actId="207"/>
          <ac:spMkLst>
            <pc:docMk/>
            <pc:sldMk cId="930094116" sldId="2134805610"/>
            <ac:spMk id="4" creationId="{BB220EFC-0985-9B42-923C-B3B88759CC70}"/>
          </ac:spMkLst>
        </pc:spChg>
        <pc:spChg chg="mod">
          <ac:chgData name="Vesa Juvonen" userId="c7243be1-99a3-4752-ab2a-0cf698cf8236" providerId="ADAL" clId="{ECCEA630-B9E2-4D58-A8E8-CD8CC4DFF8EB}" dt="2022-04-05T13:59:45.975" v="348" actId="207"/>
          <ac:spMkLst>
            <pc:docMk/>
            <pc:sldMk cId="930094116" sldId="2134805610"/>
            <ac:spMk id="144" creationId="{D9EEC039-916A-4632-969F-D96AACC2D381}"/>
          </ac:spMkLst>
        </pc:spChg>
      </pc:sldChg>
      <pc:sldChg chg="addSp delSp modSp add mod">
        <pc:chgData name="Vesa Juvonen" userId="c7243be1-99a3-4752-ab2a-0cf698cf8236" providerId="ADAL" clId="{ECCEA630-B9E2-4D58-A8E8-CD8CC4DFF8EB}" dt="2022-04-05T14:16:17.620" v="1789" actId="1076"/>
        <pc:sldMkLst>
          <pc:docMk/>
          <pc:sldMk cId="3452186815" sldId="2134805611"/>
        </pc:sldMkLst>
        <pc:spChg chg="mod">
          <ac:chgData name="Vesa Juvonen" userId="c7243be1-99a3-4752-ab2a-0cf698cf8236" providerId="ADAL" clId="{ECCEA630-B9E2-4D58-A8E8-CD8CC4DFF8EB}" dt="2022-04-05T14:05:41.005" v="543" actId="20577"/>
          <ac:spMkLst>
            <pc:docMk/>
            <pc:sldMk cId="3452186815" sldId="2134805611"/>
            <ac:spMk id="2" creationId="{00000000-0000-0000-0000-000000000000}"/>
          </ac:spMkLst>
        </pc:spChg>
        <pc:spChg chg="del">
          <ac:chgData name="Vesa Juvonen" userId="c7243be1-99a3-4752-ab2a-0cf698cf8236" providerId="ADAL" clId="{ECCEA630-B9E2-4D58-A8E8-CD8CC4DFF8EB}" dt="2022-04-05T14:05:34.056" v="513" actId="478"/>
          <ac:spMkLst>
            <pc:docMk/>
            <pc:sldMk cId="3452186815" sldId="2134805611"/>
            <ac:spMk id="3" creationId="{DAA10946-8312-69C2-BA0D-A08ABAB18ED5}"/>
          </ac:spMkLst>
        </pc:spChg>
        <pc:spChg chg="mod">
          <ac:chgData name="Vesa Juvonen" userId="c7243be1-99a3-4752-ab2a-0cf698cf8236" providerId="ADAL" clId="{ECCEA630-B9E2-4D58-A8E8-CD8CC4DFF8EB}" dt="2022-04-05T14:16:17.620" v="1789" actId="1076"/>
          <ac:spMkLst>
            <pc:docMk/>
            <pc:sldMk cId="3452186815" sldId="2134805611"/>
            <ac:spMk id="12" creationId="{24EC370B-AF62-4FF0-9567-91771F6DF07D}"/>
          </ac:spMkLst>
        </pc:spChg>
        <pc:picChg chg="add mod">
          <ac:chgData name="Vesa Juvonen" userId="c7243be1-99a3-4752-ab2a-0cf698cf8236" providerId="ADAL" clId="{ECCEA630-B9E2-4D58-A8E8-CD8CC4DFF8EB}" dt="2022-04-05T14:13:26.553" v="1618" actId="1076"/>
          <ac:picMkLst>
            <pc:docMk/>
            <pc:sldMk cId="3452186815" sldId="2134805611"/>
            <ac:picMk id="6" creationId="{E1833EEF-59FB-93DE-8724-0C25D498AD5C}"/>
          </ac:picMkLst>
        </pc:picChg>
        <pc:picChg chg="del mod">
          <ac:chgData name="Vesa Juvonen" userId="c7243be1-99a3-4752-ab2a-0cf698cf8236" providerId="ADAL" clId="{ECCEA630-B9E2-4D58-A8E8-CD8CC4DFF8EB}" dt="2022-04-05T14:12:41.163" v="1612" actId="478"/>
          <ac:picMkLst>
            <pc:docMk/>
            <pc:sldMk cId="3452186815" sldId="2134805611"/>
            <ac:picMk id="8" creationId="{CF625ABF-17F2-4F3E-B0A2-C945B4AE06A4}"/>
          </ac:picMkLst>
        </pc:picChg>
        <pc:picChg chg="del">
          <ac:chgData name="Vesa Juvonen" userId="c7243be1-99a3-4752-ab2a-0cf698cf8236" providerId="ADAL" clId="{ECCEA630-B9E2-4D58-A8E8-CD8CC4DFF8EB}" dt="2022-04-05T14:05:43.998" v="544" actId="478"/>
          <ac:picMkLst>
            <pc:docMk/>
            <pc:sldMk cId="3452186815" sldId="2134805611"/>
            <ac:picMk id="9" creationId="{CD949BEC-AB0B-4B23-AC50-12E49E1134CF}"/>
          </ac:picMkLst>
        </pc:picChg>
        <pc:picChg chg="del">
          <ac:chgData name="Vesa Juvonen" userId="c7243be1-99a3-4752-ab2a-0cf698cf8236" providerId="ADAL" clId="{ECCEA630-B9E2-4D58-A8E8-CD8CC4DFF8EB}" dt="2022-04-05T14:05:43.998" v="544" actId="478"/>
          <ac:picMkLst>
            <pc:docMk/>
            <pc:sldMk cId="3452186815" sldId="2134805611"/>
            <ac:picMk id="10" creationId="{F72CCE17-9D52-46CF-94E0-88D4028EFCB9}"/>
          </ac:picMkLst>
        </pc:picChg>
        <pc:picChg chg="add del">
          <ac:chgData name="Vesa Juvonen" userId="c7243be1-99a3-4752-ab2a-0cf698cf8236" providerId="ADAL" clId="{ECCEA630-B9E2-4D58-A8E8-CD8CC4DFF8EB}" dt="2022-04-05T14:13:06.118" v="1614"/>
          <ac:picMkLst>
            <pc:docMk/>
            <pc:sldMk cId="3452186815" sldId="2134805611"/>
            <ac:picMk id="1026" creationId="{2C0B974F-8BBE-02B0-F21B-6B7AD2714888}"/>
          </ac:picMkLst>
        </pc:picChg>
      </pc:sldChg>
      <pc:sldChg chg="addCm delCm">
        <pc:chgData name="Vesa Juvonen" userId="c7243be1-99a3-4752-ab2a-0cf698cf8236" providerId="ADAL" clId="{ECCEA630-B9E2-4D58-A8E8-CD8CC4DFF8EB}" dt="2022-04-01T11:59:03.563" v="36"/>
        <pc:sldMkLst>
          <pc:docMk/>
          <pc:sldMk cId="2705926738" sldId="2145707274"/>
        </pc:sldMkLst>
      </pc:sldChg>
      <pc:sldChg chg="modNotesTx">
        <pc:chgData name="Vesa Juvonen" userId="c7243be1-99a3-4752-ab2a-0cf698cf8236" providerId="ADAL" clId="{ECCEA630-B9E2-4D58-A8E8-CD8CC4DFF8EB}" dt="2022-04-05T13:56:26.034" v="313"/>
        <pc:sldMkLst>
          <pc:docMk/>
          <pc:sldMk cId="1055430305" sldId="2145707275"/>
        </pc:sldMkLst>
      </pc:sldChg>
      <pc:sldChg chg="new del">
        <pc:chgData name="Vesa Juvonen" userId="c7243be1-99a3-4752-ab2a-0cf698cf8236" providerId="ADAL" clId="{ECCEA630-B9E2-4D58-A8E8-CD8CC4DFF8EB}" dt="2022-04-05T13:58:44.207" v="315" actId="680"/>
        <pc:sldMkLst>
          <pc:docMk/>
          <pc:sldMk cId="2206719500" sldId="2145707277"/>
        </pc:sldMkLst>
      </pc:sldChg>
      <pc:sldChg chg="addSp delSp modSp new mod modClrScheme chgLayout">
        <pc:chgData name="Vesa Juvonen" userId="c7243be1-99a3-4752-ab2a-0cf698cf8236" providerId="ADAL" clId="{ECCEA630-B9E2-4D58-A8E8-CD8CC4DFF8EB}" dt="2022-04-05T14:01:07.907" v="354" actId="208"/>
        <pc:sldMkLst>
          <pc:docMk/>
          <pc:sldMk cId="2331100016" sldId="2145707277"/>
        </pc:sldMkLst>
        <pc:spChg chg="del">
          <ac:chgData name="Vesa Juvonen" userId="c7243be1-99a3-4752-ab2a-0cf698cf8236" providerId="ADAL" clId="{ECCEA630-B9E2-4D58-A8E8-CD8CC4DFF8EB}" dt="2022-04-05T14:00:57.027" v="350" actId="700"/>
          <ac:spMkLst>
            <pc:docMk/>
            <pc:sldMk cId="2331100016" sldId="2145707277"/>
            <ac:spMk id="2" creationId="{B87E1753-9B96-59FB-D9D1-088AE72558C8}"/>
          </ac:spMkLst>
        </pc:spChg>
        <pc:picChg chg="add mod">
          <ac:chgData name="Vesa Juvonen" userId="c7243be1-99a3-4752-ab2a-0cf698cf8236" providerId="ADAL" clId="{ECCEA630-B9E2-4D58-A8E8-CD8CC4DFF8EB}" dt="2022-04-05T14:01:07.907" v="354" actId="208"/>
          <ac:picMkLst>
            <pc:docMk/>
            <pc:sldMk cId="2331100016" sldId="2145707277"/>
            <ac:picMk id="4" creationId="{53388D0C-2C72-A652-8D91-45F9AD17F913}"/>
          </ac:picMkLst>
        </pc:picChg>
      </pc:sldChg>
      <pc:sldChg chg="addSp modSp new mod chgLayout">
        <pc:chgData name="Vesa Juvonen" userId="c7243be1-99a3-4752-ab2a-0cf698cf8236" providerId="ADAL" clId="{ECCEA630-B9E2-4D58-A8E8-CD8CC4DFF8EB}" dt="2022-04-05T14:02:11.763" v="509" actId="403"/>
        <pc:sldMkLst>
          <pc:docMk/>
          <pc:sldMk cId="1631057595" sldId="2145707278"/>
        </pc:sldMkLst>
        <pc:spChg chg="add mod">
          <ac:chgData name="Vesa Juvonen" userId="c7243be1-99a3-4752-ab2a-0cf698cf8236" providerId="ADAL" clId="{ECCEA630-B9E2-4D58-A8E8-CD8CC4DFF8EB}" dt="2022-04-05T14:02:11.763" v="509" actId="403"/>
          <ac:spMkLst>
            <pc:docMk/>
            <pc:sldMk cId="1631057595" sldId="2145707278"/>
            <ac:spMk id="2" creationId="{F5B4E83B-0727-C3EF-3601-6EC5C75B13C2}"/>
          </ac:spMkLst>
        </pc:spChg>
      </pc:sldChg>
      <pc:sldChg chg="new del">
        <pc:chgData name="Vesa Juvonen" userId="c7243be1-99a3-4752-ab2a-0cf698cf8236" providerId="ADAL" clId="{ECCEA630-B9E2-4D58-A8E8-CD8CC4DFF8EB}" dt="2022-04-05T14:02:29.801" v="511" actId="680"/>
        <pc:sldMkLst>
          <pc:docMk/>
          <pc:sldMk cId="1733310676" sldId="2145707279"/>
        </pc:sldMkLst>
      </pc:sldChg>
      <pc:sldChg chg="add del">
        <pc:chgData name="Vesa Juvonen" userId="c7243be1-99a3-4752-ab2a-0cf698cf8236" providerId="ADAL" clId="{ECCEA630-B9E2-4D58-A8E8-CD8CC4DFF8EB}" dt="2022-04-05T14:08:44.142" v="1199"/>
        <pc:sldMkLst>
          <pc:docMk/>
          <pc:sldMk cId="2941949541" sldId="2145707279"/>
        </pc:sldMkLst>
      </pc:sldChg>
      <pc:sldChg chg="addSp modSp new mod">
        <pc:chgData name="Vesa Juvonen" userId="c7243be1-99a3-4752-ab2a-0cf698cf8236" providerId="ADAL" clId="{ECCEA630-B9E2-4D58-A8E8-CD8CC4DFF8EB}" dt="2022-04-05T14:27:30.232" v="2076" actId="1076"/>
        <pc:sldMkLst>
          <pc:docMk/>
          <pc:sldMk cId="3307482870" sldId="2145707279"/>
        </pc:sldMkLst>
        <pc:spChg chg="add mod">
          <ac:chgData name="Vesa Juvonen" userId="c7243be1-99a3-4752-ab2a-0cf698cf8236" providerId="ADAL" clId="{ECCEA630-B9E2-4D58-A8E8-CD8CC4DFF8EB}" dt="2022-04-05T14:27:30.232" v="2076" actId="1076"/>
          <ac:spMkLst>
            <pc:docMk/>
            <pc:sldMk cId="3307482870" sldId="2145707279"/>
            <ac:spMk id="8" creationId="{538F365E-98EB-4002-EC43-E09EEC98AE8F}"/>
          </ac:spMkLst>
        </pc:spChg>
        <pc:picChg chg="add mod modCrop">
          <ac:chgData name="Vesa Juvonen" userId="c7243be1-99a3-4752-ab2a-0cf698cf8236" providerId="ADAL" clId="{ECCEA630-B9E2-4D58-A8E8-CD8CC4DFF8EB}" dt="2022-04-05T14:24:23.056" v="1804" actId="1076"/>
          <ac:picMkLst>
            <pc:docMk/>
            <pc:sldMk cId="3307482870" sldId="2145707279"/>
            <ac:picMk id="3" creationId="{F4D16B2B-EEEF-2BC7-9E1D-D9F993B16531}"/>
          </ac:picMkLst>
        </pc:picChg>
        <pc:picChg chg="add mod">
          <ac:chgData name="Vesa Juvonen" userId="c7243be1-99a3-4752-ab2a-0cf698cf8236" providerId="ADAL" clId="{ECCEA630-B9E2-4D58-A8E8-CD8CC4DFF8EB}" dt="2022-04-05T14:24:21.122" v="1803" actId="1076"/>
          <ac:picMkLst>
            <pc:docMk/>
            <pc:sldMk cId="3307482870" sldId="2145707279"/>
            <ac:picMk id="5" creationId="{D7F807A7-816D-E286-19DA-10545D4A325B}"/>
          </ac:picMkLst>
        </pc:picChg>
        <pc:cxnChg chg="add mod">
          <ac:chgData name="Vesa Juvonen" userId="c7243be1-99a3-4752-ab2a-0cf698cf8236" providerId="ADAL" clId="{ECCEA630-B9E2-4D58-A8E8-CD8CC4DFF8EB}" dt="2022-04-05T14:25:32.446" v="1875" actId="1076"/>
          <ac:cxnSpMkLst>
            <pc:docMk/>
            <pc:sldMk cId="3307482870" sldId="2145707279"/>
            <ac:cxnSpMk id="7" creationId="{BE085B31-142D-32CF-B13C-0F7E761A4EE5}"/>
          </ac:cxnSpMkLst>
        </pc:cxnChg>
      </pc:sldChg>
    </pc:docChg>
  </pc:docChgLst>
  <pc:docChgLst>
    <pc:chgData name="Waldemar Mastykarz" userId="S::wmastyka@microsoft.com::8c3ccc08-b2ec-4e63-9b9b-25eb044a606e" providerId="AD" clId="Web-{AF51AE9F-A0C6-0000-D58B-02E66DDB30CF}"/>
    <pc:docChg chg="modSld">
      <pc:chgData name="Waldemar Mastykarz" userId="S::wmastyka@microsoft.com::8c3ccc08-b2ec-4e63-9b9b-25eb044a606e" providerId="AD" clId="Web-{AF51AE9F-A0C6-0000-D58B-02E66DDB30CF}" dt="2021-02-24T07:31:52.091" v="180" actId="20577"/>
      <pc:docMkLst>
        <pc:docMk/>
      </pc:docMkLst>
      <pc:sldChg chg="delSp modSp">
        <pc:chgData name="Waldemar Mastykarz" userId="S::wmastyka@microsoft.com::8c3ccc08-b2ec-4e63-9b9b-25eb044a606e" providerId="AD" clId="Web-{AF51AE9F-A0C6-0000-D58B-02E66DDB30CF}" dt="2021-02-24T07:31:52.091" v="180" actId="20577"/>
        <pc:sldMkLst>
          <pc:docMk/>
          <pc:sldMk cId="2253365439" sldId="1642"/>
        </pc:sldMkLst>
        <pc:spChg chg="mod">
          <ac:chgData name="Waldemar Mastykarz" userId="S::wmastyka@microsoft.com::8c3ccc08-b2ec-4e63-9b9b-25eb044a606e" providerId="AD" clId="Web-{AF51AE9F-A0C6-0000-D58B-02E66DDB30CF}" dt="2021-02-24T07:31:52.091" v="180" actId="20577"/>
          <ac:spMkLst>
            <pc:docMk/>
            <pc:sldMk cId="2253365439" sldId="1642"/>
            <ac:spMk id="3" creationId="{CBDC9C38-872E-4048-96FE-C321FEF21EC1}"/>
          </ac:spMkLst>
        </pc:spChg>
        <pc:spChg chg="del">
          <ac:chgData name="Waldemar Mastykarz" userId="S::wmastyka@microsoft.com::8c3ccc08-b2ec-4e63-9b9b-25eb044a606e" providerId="AD" clId="Web-{AF51AE9F-A0C6-0000-D58B-02E66DDB30CF}" dt="2021-02-24T07:29:23.853" v="0"/>
          <ac:spMkLst>
            <pc:docMk/>
            <pc:sldMk cId="2253365439" sldId="1642"/>
            <ac:spMk id="4" creationId="{9F031D70-C3A7-442C-8819-14BEFCC2040B}"/>
          </ac:spMkLst>
        </pc:spChg>
      </pc:sldChg>
    </pc:docChg>
  </pc:docChgLst>
  <pc:docChgLst>
    <pc:chgData name="Surbhi Gupta" userId="4cd92b39-496c-4ea1-b8de-864f8b027b89" providerId="ADAL" clId="{4E4FC09D-1C5B-4ABE-878D-16A1FECE6986}"/>
    <pc:docChg chg="undo custSel addSld delSld modSld modSection">
      <pc:chgData name="Surbhi Gupta" userId="4cd92b39-496c-4ea1-b8de-864f8b027b89" providerId="ADAL" clId="{4E4FC09D-1C5B-4ABE-878D-16A1FECE6986}" dt="2022-04-05T14:47:14.411" v="331" actId="14100"/>
      <pc:docMkLst>
        <pc:docMk/>
      </pc:docMkLst>
      <pc:sldChg chg="del">
        <pc:chgData name="Surbhi Gupta" userId="4cd92b39-496c-4ea1-b8de-864f8b027b89" providerId="ADAL" clId="{4E4FC09D-1C5B-4ABE-878D-16A1FECE6986}" dt="2022-04-05T05:25:55.260" v="2" actId="47"/>
        <pc:sldMkLst>
          <pc:docMk/>
          <pc:sldMk cId="2705926738" sldId="2145707274"/>
        </pc:sldMkLst>
      </pc:sldChg>
      <pc:sldChg chg="modSp add mod modNotesTx">
        <pc:chgData name="Surbhi Gupta" userId="4cd92b39-496c-4ea1-b8de-864f8b027b89" providerId="ADAL" clId="{4E4FC09D-1C5B-4ABE-878D-16A1FECE6986}" dt="2022-04-05T14:47:14.411" v="331" actId="14100"/>
        <pc:sldMkLst>
          <pc:docMk/>
          <pc:sldMk cId="1247101359" sldId="2145707276"/>
        </pc:sldMkLst>
        <pc:spChg chg="mod">
          <ac:chgData name="Surbhi Gupta" userId="4cd92b39-496c-4ea1-b8de-864f8b027b89" providerId="ADAL" clId="{4E4FC09D-1C5B-4ABE-878D-16A1FECE6986}" dt="2022-04-05T14:44:16.078" v="168" actId="1076"/>
          <ac:spMkLst>
            <pc:docMk/>
            <pc:sldMk cId="1247101359" sldId="2145707276"/>
            <ac:spMk id="23" creationId="{A2450CC2-0D85-43EC-8DA3-595A6ED0E98F}"/>
          </ac:spMkLst>
        </pc:spChg>
        <pc:spChg chg="mod">
          <ac:chgData name="Surbhi Gupta" userId="4cd92b39-496c-4ea1-b8de-864f8b027b89" providerId="ADAL" clId="{4E4FC09D-1C5B-4ABE-878D-16A1FECE6986}" dt="2022-04-05T14:45:39.717" v="327" actId="1076"/>
          <ac:spMkLst>
            <pc:docMk/>
            <pc:sldMk cId="1247101359" sldId="2145707276"/>
            <ac:spMk id="34" creationId="{806D5C58-48E5-45BA-A045-EC429FE28F72}"/>
          </ac:spMkLst>
        </pc:spChg>
        <pc:spChg chg="mod">
          <ac:chgData name="Surbhi Gupta" userId="4cd92b39-496c-4ea1-b8de-864f8b027b89" providerId="ADAL" clId="{4E4FC09D-1C5B-4ABE-878D-16A1FECE6986}" dt="2022-04-05T14:47:10.475" v="330" actId="1076"/>
          <ac:spMkLst>
            <pc:docMk/>
            <pc:sldMk cId="1247101359" sldId="2145707276"/>
            <ac:spMk id="39" creationId="{B245FC4C-0E04-B11A-D05E-36A21827F5DE}"/>
          </ac:spMkLst>
        </pc:spChg>
        <pc:spChg chg="mod">
          <ac:chgData name="Surbhi Gupta" userId="4cd92b39-496c-4ea1-b8de-864f8b027b89" providerId="ADAL" clId="{4E4FC09D-1C5B-4ABE-878D-16A1FECE6986}" dt="2022-04-05T14:46:53.490" v="329" actId="1076"/>
          <ac:spMkLst>
            <pc:docMk/>
            <pc:sldMk cId="1247101359" sldId="2145707276"/>
            <ac:spMk id="73" creationId="{1F207C2B-FC32-45FD-8665-FEC0532C2A3E}"/>
          </ac:spMkLst>
        </pc:spChg>
        <pc:picChg chg="mod">
          <ac:chgData name="Surbhi Gupta" userId="4cd92b39-496c-4ea1-b8de-864f8b027b89" providerId="ADAL" clId="{4E4FC09D-1C5B-4ABE-878D-16A1FECE6986}" dt="2022-04-05T14:46:46.342" v="328" actId="14100"/>
          <ac:picMkLst>
            <pc:docMk/>
            <pc:sldMk cId="1247101359" sldId="2145707276"/>
            <ac:picMk id="4" creationId="{8F20F7D5-77CD-4B83-7EEB-1DDA5DEF789F}"/>
          </ac:picMkLst>
        </pc:picChg>
        <pc:picChg chg="mod">
          <ac:chgData name="Surbhi Gupta" userId="4cd92b39-496c-4ea1-b8de-864f8b027b89" providerId="ADAL" clId="{4E4FC09D-1C5B-4ABE-878D-16A1FECE6986}" dt="2022-04-05T14:47:14.411" v="331" actId="14100"/>
          <ac:picMkLst>
            <pc:docMk/>
            <pc:sldMk cId="1247101359" sldId="2145707276"/>
            <ac:picMk id="1028" creationId="{93A45B48-309F-9ECF-187F-995D3AEAC85C}"/>
          </ac:picMkLst>
        </pc:picChg>
      </pc:sldChg>
    </pc:docChg>
  </pc:docChgLst>
  <pc:docChgLst>
    <pc:chgData name="Ayca Bas" userId="d5a7dadb-f04d-4f30-920f-4a45336a6ebf" providerId="ADAL" clId="{0E364325-BA0D-488D-A53A-4AF343F2F7D6}"/>
    <pc:docChg chg="addSld delSld modSld modSection">
      <pc:chgData name="Ayca Bas" userId="d5a7dadb-f04d-4f30-920f-4a45336a6ebf" providerId="ADAL" clId="{0E364325-BA0D-488D-A53A-4AF343F2F7D6}" dt="2022-03-29T08:03:14.906" v="5"/>
      <pc:docMkLst>
        <pc:docMk/>
      </pc:docMkLst>
      <pc:sldChg chg="del">
        <pc:chgData name="Ayca Bas" userId="d5a7dadb-f04d-4f30-920f-4a45336a6ebf" providerId="ADAL" clId="{0E364325-BA0D-488D-A53A-4AF343F2F7D6}" dt="2022-03-29T08:02:51.443" v="4" actId="47"/>
        <pc:sldMkLst>
          <pc:docMk/>
          <pc:sldMk cId="709137924" sldId="264"/>
        </pc:sldMkLst>
      </pc:sldChg>
      <pc:sldChg chg="addSp add del mod setBg addCm">
        <pc:chgData name="Ayca Bas" userId="d5a7dadb-f04d-4f30-920f-4a45336a6ebf" providerId="ADAL" clId="{0E364325-BA0D-488D-A53A-4AF343F2F7D6}" dt="2022-03-29T08:03:14.906" v="5"/>
        <pc:sldMkLst>
          <pc:docMk/>
          <pc:sldMk cId="792834091" sldId="265"/>
        </pc:sldMkLst>
        <pc:spChg chg="add">
          <ac:chgData name="Ayca Bas" userId="d5a7dadb-f04d-4f30-920f-4a45336a6ebf" providerId="ADAL" clId="{0E364325-BA0D-488D-A53A-4AF343F2F7D6}" dt="2022-03-29T08:02:45.513" v="3" actId="22"/>
          <ac:spMkLst>
            <pc:docMk/>
            <pc:sldMk cId="792834091" sldId="265"/>
            <ac:spMk id="2" creationId="{E333FDBD-525A-4A2F-867D-2AEF6D0C23B3}"/>
          </ac:spMkLst>
        </pc:spChg>
      </pc:sldChg>
    </pc:docChg>
  </pc:docChgLst>
  <pc:docChgLst>
    <pc:chgData name="David Warner" userId="S::david_dwarnerii.com#ext#@microsoft.onmicrosoft.com::acafcf14-4098-4a83-9425-e73571277a06" providerId="AD" clId="Web-{23716859-55D2-4A93-AAD3-E44308F546ED}"/>
    <pc:docChg chg="modSld">
      <pc:chgData name="David Warner" userId="S::david_dwarnerii.com#ext#@microsoft.onmicrosoft.com::acafcf14-4098-4a83-9425-e73571277a06" providerId="AD" clId="Web-{23716859-55D2-4A93-AAD3-E44308F546ED}" dt="2022-01-25T01:22:33.945" v="23"/>
      <pc:docMkLst>
        <pc:docMk/>
      </pc:docMkLst>
      <pc:sldChg chg="delSp modSp">
        <pc:chgData name="David Warner" userId="S::david_dwarnerii.com#ext#@microsoft.onmicrosoft.com::acafcf14-4098-4a83-9425-e73571277a06" providerId="AD" clId="Web-{23716859-55D2-4A93-AAD3-E44308F546ED}" dt="2022-01-25T01:22:33.945" v="23"/>
        <pc:sldMkLst>
          <pc:docMk/>
          <pc:sldMk cId="1812315545" sldId="2134805597"/>
        </pc:sldMkLst>
        <pc:spChg chg="del mod">
          <ac:chgData name="David Warner" userId="S::david_dwarnerii.com#ext#@microsoft.onmicrosoft.com::acafcf14-4098-4a83-9425-e73571277a06" providerId="AD" clId="Web-{23716859-55D2-4A93-AAD3-E44308F546ED}" dt="2022-01-25T01:22:33.945" v="23"/>
          <ac:spMkLst>
            <pc:docMk/>
            <pc:sldMk cId="1812315545" sldId="2134805597"/>
            <ac:spMk id="2" creationId="{3772B3C0-8406-464A-8DB2-F25939556629}"/>
          </ac:spMkLst>
        </pc:spChg>
        <pc:spChg chg="mod">
          <ac:chgData name="David Warner" userId="S::david_dwarnerii.com#ext#@microsoft.onmicrosoft.com::acafcf14-4098-4a83-9425-e73571277a06" providerId="AD" clId="Web-{23716859-55D2-4A93-AAD3-E44308F546ED}" dt="2022-01-25T01:22:30.133" v="21" actId="20577"/>
          <ac:spMkLst>
            <pc:docMk/>
            <pc:sldMk cId="1812315545" sldId="2134805597"/>
            <ac:spMk id="10" creationId="{16E1CB8C-122B-4C5A-8724-D74AEC2B5DEC}"/>
          </ac:spMkLst>
        </pc:spChg>
      </pc:sldChg>
    </pc:docChg>
  </pc:docChgLst>
  <pc:docChgLst>
    <pc:chgData name="stefan.bauer" userId="S::stefan.bauer_n8d.at#ext#@microsoft.onmicrosoft.com::a46172d5-c7db-453d-b615-95acf0f73072" providerId="AD" clId="Web-{29365CF6-6B23-4B32-9B9E-BDE735DBF794}"/>
    <pc:docChg chg="modSld">
      <pc:chgData name="stefan.bauer" userId="S::stefan.bauer_n8d.at#ext#@microsoft.onmicrosoft.com::a46172d5-c7db-453d-b615-95acf0f73072" providerId="AD" clId="Web-{29365CF6-6B23-4B32-9B9E-BDE735DBF794}" dt="2021-01-25T14:20:16.037" v="0"/>
      <pc:docMkLst>
        <pc:docMk/>
      </pc:docMkLst>
      <pc:sldChg chg="delSp">
        <pc:chgData name="stefan.bauer" userId="S::stefan.bauer_n8d.at#ext#@microsoft.onmicrosoft.com::a46172d5-c7db-453d-b615-95acf0f73072" providerId="AD" clId="Web-{29365CF6-6B23-4B32-9B9E-BDE735DBF794}" dt="2021-01-25T14:20:16.037" v="0"/>
        <pc:sldMkLst>
          <pc:docMk/>
          <pc:sldMk cId="1805818155" sldId="3338"/>
        </pc:sldMkLst>
        <pc:spChg chg="del">
          <ac:chgData name="stefan.bauer" userId="S::stefan.bauer_n8d.at#ext#@microsoft.onmicrosoft.com::a46172d5-c7db-453d-b615-95acf0f73072" providerId="AD" clId="Web-{29365CF6-6B23-4B32-9B9E-BDE735DBF794}" dt="2021-01-25T14:20:16.037" v="0"/>
          <ac:spMkLst>
            <pc:docMk/>
            <pc:sldMk cId="1805818155" sldId="3338"/>
            <ac:spMk id="19" creationId="{81B0332A-D936-4353-A43C-9D27AFEE5992}"/>
          </ac:spMkLst>
        </pc:spChg>
      </pc:sldChg>
    </pc:docChg>
  </pc:docChgLst>
  <pc:docChgLst>
    <pc:chgData name="Nik Charlebois" userId="3b3d6d36-0094-4904-893b-6a292e2ae079" providerId="ADAL" clId="{796B01BB-2B3E-4447-99AC-551046CA855C}"/>
    <pc:docChg chg="addSld modSection">
      <pc:chgData name="Nik Charlebois" userId="3b3d6d36-0094-4904-893b-6a292e2ae079" providerId="ADAL" clId="{796B01BB-2B3E-4447-99AC-551046CA855C}" dt="2021-10-19T13:33:36.952" v="0" actId="680"/>
      <pc:docMkLst>
        <pc:docMk/>
      </pc:docMkLst>
      <pc:sldChg chg="new">
        <pc:chgData name="Nik Charlebois" userId="3b3d6d36-0094-4904-893b-6a292e2ae079" providerId="ADAL" clId="{796B01BB-2B3E-4447-99AC-551046CA855C}" dt="2021-10-19T13:33:36.952" v="0" actId="680"/>
        <pc:sldMkLst>
          <pc:docMk/>
          <pc:sldMk cId="3603620540" sldId="2134805598"/>
        </pc:sldMkLst>
      </pc:sldChg>
    </pc:docChg>
  </pc:docChgLst>
  <pc:docChgLst>
    <pc:chgData name="Mikael Svenson" userId="965d4e6a-fd22-4d0b-8bb9-2315d7bb356c" providerId="ADAL" clId="{900E0F0E-1155-4C21-9C49-108909DF1819}"/>
    <pc:docChg chg="custSel modSld">
      <pc:chgData name="Mikael Svenson" userId="965d4e6a-fd22-4d0b-8bb9-2315d7bb356c" providerId="ADAL" clId="{900E0F0E-1155-4C21-9C49-108909DF1819}" dt="2021-06-03T11:31:41.891" v="238" actId="6549"/>
      <pc:docMkLst>
        <pc:docMk/>
      </pc:docMkLst>
      <pc:sldChg chg="addSp delSp modSp mod">
        <pc:chgData name="Mikael Svenson" userId="965d4e6a-fd22-4d0b-8bb9-2315d7bb356c" providerId="ADAL" clId="{900E0F0E-1155-4C21-9C49-108909DF1819}" dt="2021-06-03T11:31:41.891" v="238" actId="6549"/>
        <pc:sldMkLst>
          <pc:docMk/>
          <pc:sldMk cId="2925091645" sldId="2076136308"/>
        </pc:sldMkLst>
        <pc:spChg chg="mod">
          <ac:chgData name="Mikael Svenson" userId="965d4e6a-fd22-4d0b-8bb9-2315d7bb356c" providerId="ADAL" clId="{900E0F0E-1155-4C21-9C49-108909DF1819}" dt="2021-06-03T11:31:41.891" v="238" actId="6549"/>
          <ac:spMkLst>
            <pc:docMk/>
            <pc:sldMk cId="2925091645" sldId="2076136308"/>
            <ac:spMk id="3" creationId="{CBDC9C38-872E-4048-96FE-C321FEF21EC1}"/>
          </ac:spMkLst>
        </pc:spChg>
        <pc:spChg chg="del">
          <ac:chgData name="Mikael Svenson" userId="965d4e6a-fd22-4d0b-8bb9-2315d7bb356c" providerId="ADAL" clId="{900E0F0E-1155-4C21-9C49-108909DF1819}" dt="2021-06-01T08:25:08.897" v="16" actId="478"/>
          <ac:spMkLst>
            <pc:docMk/>
            <pc:sldMk cId="2925091645" sldId="2076136308"/>
            <ac:spMk id="20" creationId="{CA4615CD-0CA9-4FAE-8B9A-2C5BFD84FBBD}"/>
          </ac:spMkLst>
        </pc:spChg>
        <pc:spChg chg="add del mod">
          <ac:chgData name="Mikael Svenson" userId="965d4e6a-fd22-4d0b-8bb9-2315d7bb356c" providerId="ADAL" clId="{900E0F0E-1155-4C21-9C49-108909DF1819}" dt="2021-06-03T09:50:32.585" v="67" actId="478"/>
          <ac:spMkLst>
            <pc:docMk/>
            <pc:sldMk cId="2925091645" sldId="2076136308"/>
            <ac:spMk id="30" creationId="{411AB476-7CBB-4A4C-878C-F6579ABAC3F6}"/>
          </ac:spMkLst>
        </pc:spChg>
        <pc:picChg chg="mod">
          <ac:chgData name="Mikael Svenson" userId="965d4e6a-fd22-4d0b-8bb9-2315d7bb356c" providerId="ADAL" clId="{900E0F0E-1155-4C21-9C49-108909DF1819}" dt="2021-06-01T08:26:00.518" v="66" actId="1076"/>
          <ac:picMkLst>
            <pc:docMk/>
            <pc:sldMk cId="2925091645" sldId="2076136308"/>
            <ac:picMk id="4" creationId="{F5409098-B4AE-4FFF-8F49-123DBB19AAF0}"/>
          </ac:picMkLst>
        </pc:picChg>
      </pc:sldChg>
    </pc:docChg>
  </pc:docChgLst>
  <pc:docChgLst>
    <pc:chgData name="Alex Terentiev" userId="S::at_sharepointalist.com#ext#@microsoft.onmicrosoft.com::81fec025-7b20-4143-87df-5a8bc15ed689" providerId="AD" clId="Web-{E78CF676-6E42-4A4E-A4A2-099E98DAEE4A}"/>
    <pc:docChg chg="modSld">
      <pc:chgData name="Alex Terentiev" userId="S::at_sharepointalist.com#ext#@microsoft.onmicrosoft.com::81fec025-7b20-4143-87df-5a8bc15ed689" providerId="AD" clId="Web-{E78CF676-6E42-4A4E-A4A2-099E98DAEE4A}" dt="2021-01-25T18:15:00.201" v="0"/>
      <pc:docMkLst>
        <pc:docMk/>
      </pc:docMkLst>
      <pc:sldChg chg="delSp">
        <pc:chgData name="Alex Terentiev" userId="S::at_sharepointalist.com#ext#@microsoft.onmicrosoft.com::81fec025-7b20-4143-87df-5a8bc15ed689" providerId="AD" clId="Web-{E78CF676-6E42-4A4E-A4A2-099E98DAEE4A}" dt="2021-01-25T18:15:00.201" v="0"/>
        <pc:sldMkLst>
          <pc:docMk/>
          <pc:sldMk cId="4037611923" sldId="3334"/>
        </pc:sldMkLst>
        <pc:spChg chg="del">
          <ac:chgData name="Alex Terentiev" userId="S::at_sharepointalist.com#ext#@microsoft.onmicrosoft.com::81fec025-7b20-4143-87df-5a8bc15ed689" providerId="AD" clId="Web-{E78CF676-6E42-4A4E-A4A2-099E98DAEE4A}" dt="2021-01-25T18:15:00.201" v="0"/>
          <ac:spMkLst>
            <pc:docMk/>
            <pc:sldMk cId="4037611923" sldId="3334"/>
            <ac:spMk id="4" creationId="{3812DCA9-B082-42B9-A928-23161CF25A98}"/>
          </ac:spMkLst>
        </pc:spChg>
      </pc:sldChg>
    </pc:docChg>
  </pc:docChgLst>
  <pc:docChgLst>
    <pc:chgData name="Vesa Juvonen" userId="c7243be1-99a3-4752-ab2a-0cf698cf8236" providerId="ADAL" clId="{61E40E89-74CB-49D4-9C9A-D1731CCC8CEE}"/>
    <pc:docChg chg="undo custSel addSld modSld delMainMaster modMainMaster">
      <pc:chgData name="Vesa Juvonen" userId="c7243be1-99a3-4752-ab2a-0cf698cf8236" providerId="ADAL" clId="{61E40E89-74CB-49D4-9C9A-D1731CCC8CEE}" dt="2022-03-01T16:45:11.938" v="186"/>
      <pc:docMkLst>
        <pc:docMk/>
      </pc:docMkLst>
      <pc:sldChg chg="modSp mod">
        <pc:chgData name="Vesa Juvonen" userId="c7243be1-99a3-4752-ab2a-0cf698cf8236" providerId="ADAL" clId="{61E40E89-74CB-49D4-9C9A-D1731CCC8CEE}" dt="2022-03-01T12:47:03.852" v="73" actId="1076"/>
        <pc:sldMkLst>
          <pc:docMk/>
          <pc:sldMk cId="2613899029" sldId="261"/>
        </pc:sldMkLst>
        <pc:spChg chg="mod">
          <ac:chgData name="Vesa Juvonen" userId="c7243be1-99a3-4752-ab2a-0cf698cf8236" providerId="ADAL" clId="{61E40E89-74CB-49D4-9C9A-D1731CCC8CEE}" dt="2022-03-01T12:47:03.852" v="73" actId="1076"/>
          <ac:spMkLst>
            <pc:docMk/>
            <pc:sldMk cId="2613899029" sldId="261"/>
            <ac:spMk id="13" creationId="{04EBEA20-7D3C-4FF3-B888-CD1841E61443}"/>
          </ac:spMkLst>
        </pc:spChg>
      </pc:sldChg>
      <pc:sldChg chg="addSp delSp modSp mod">
        <pc:chgData name="Vesa Juvonen" userId="c7243be1-99a3-4752-ab2a-0cf698cf8236" providerId="ADAL" clId="{61E40E89-74CB-49D4-9C9A-D1731CCC8CEE}" dt="2022-03-01T12:48:35.057" v="86" actId="22"/>
        <pc:sldMkLst>
          <pc:docMk/>
          <pc:sldMk cId="2974719989" sldId="267"/>
        </pc:sldMkLst>
        <pc:picChg chg="del">
          <ac:chgData name="Vesa Juvonen" userId="c7243be1-99a3-4752-ab2a-0cf698cf8236" providerId="ADAL" clId="{61E40E89-74CB-49D4-9C9A-D1731CCC8CEE}" dt="2022-03-01T12:48:34.779" v="85" actId="478"/>
          <ac:picMkLst>
            <pc:docMk/>
            <pc:sldMk cId="2974719989" sldId="267"/>
            <ac:picMk id="4" creationId="{D4D889F8-BEC2-45C2-AF27-92A24B81766E}"/>
          </ac:picMkLst>
        </pc:picChg>
        <pc:picChg chg="del mod">
          <ac:chgData name="Vesa Juvonen" userId="c7243be1-99a3-4752-ab2a-0cf698cf8236" providerId="ADAL" clId="{61E40E89-74CB-49D4-9C9A-D1731CCC8CEE}" dt="2022-03-01T12:48:34.779" v="85" actId="478"/>
          <ac:picMkLst>
            <pc:docMk/>
            <pc:sldMk cId="2974719989" sldId="267"/>
            <ac:picMk id="6" creationId="{213ECA2C-838C-4F9D-B46D-8F5FC0B96995}"/>
          </ac:picMkLst>
        </pc:picChg>
        <pc:picChg chg="add del mod">
          <ac:chgData name="Vesa Juvonen" userId="c7243be1-99a3-4752-ab2a-0cf698cf8236" providerId="ADAL" clId="{61E40E89-74CB-49D4-9C9A-D1731CCC8CEE}" dt="2022-03-01T12:48:34.779" v="85" actId="478"/>
          <ac:picMkLst>
            <pc:docMk/>
            <pc:sldMk cId="2974719989" sldId="267"/>
            <ac:picMk id="7" creationId="{8C80D6A5-7011-44BA-BBD8-25AF8D5E2DFB}"/>
          </ac:picMkLst>
        </pc:picChg>
        <pc:picChg chg="add">
          <ac:chgData name="Vesa Juvonen" userId="c7243be1-99a3-4752-ab2a-0cf698cf8236" providerId="ADAL" clId="{61E40E89-74CB-49D4-9C9A-D1731CCC8CEE}" dt="2022-03-01T12:48:35.057" v="86" actId="22"/>
          <ac:picMkLst>
            <pc:docMk/>
            <pc:sldMk cId="2974719989" sldId="267"/>
            <ac:picMk id="8" creationId="{C935352E-CF70-4B96-A614-224BB61D91CE}"/>
          </ac:picMkLst>
        </pc:picChg>
        <pc:picChg chg="add">
          <ac:chgData name="Vesa Juvonen" userId="c7243be1-99a3-4752-ab2a-0cf698cf8236" providerId="ADAL" clId="{61E40E89-74CB-49D4-9C9A-D1731CCC8CEE}" dt="2022-03-01T12:48:35.057" v="86" actId="22"/>
          <ac:picMkLst>
            <pc:docMk/>
            <pc:sldMk cId="2974719989" sldId="267"/>
            <ac:picMk id="10" creationId="{383DB4E0-665A-407A-8F3E-2494791AC3F4}"/>
          </ac:picMkLst>
        </pc:picChg>
        <pc:picChg chg="add">
          <ac:chgData name="Vesa Juvonen" userId="c7243be1-99a3-4752-ab2a-0cf698cf8236" providerId="ADAL" clId="{61E40E89-74CB-49D4-9C9A-D1731CCC8CEE}" dt="2022-03-01T12:48:35.057" v="86" actId="22"/>
          <ac:picMkLst>
            <pc:docMk/>
            <pc:sldMk cId="2974719989" sldId="267"/>
            <ac:picMk id="14" creationId="{AA077BA0-B02D-416C-B90E-168507D27AAE}"/>
          </ac:picMkLst>
        </pc:picChg>
      </pc:sldChg>
      <pc:sldChg chg="modSp mod">
        <pc:chgData name="Vesa Juvonen" userId="c7243be1-99a3-4752-ab2a-0cf698cf8236" providerId="ADAL" clId="{61E40E89-74CB-49D4-9C9A-D1731CCC8CEE}" dt="2022-02-27T14:46:00.057" v="38" actId="6549"/>
        <pc:sldMkLst>
          <pc:docMk/>
          <pc:sldMk cId="2967945684" sldId="277"/>
        </pc:sldMkLst>
        <pc:spChg chg="mod">
          <ac:chgData name="Vesa Juvonen" userId="c7243be1-99a3-4752-ab2a-0cf698cf8236" providerId="ADAL" clId="{61E40E89-74CB-49D4-9C9A-D1731CCC8CEE}" dt="2022-02-27T14:46:00.057" v="38" actId="6549"/>
          <ac:spMkLst>
            <pc:docMk/>
            <pc:sldMk cId="2967945684" sldId="277"/>
            <ac:spMk id="4" creationId="{A04E16D6-6682-4068-BF11-BA8E4E8E1BBC}"/>
          </ac:spMkLst>
        </pc:spChg>
      </pc:sldChg>
      <pc:sldChg chg="addSp modSp mod">
        <pc:chgData name="Vesa Juvonen" userId="c7243be1-99a3-4752-ab2a-0cf698cf8236" providerId="ADAL" clId="{61E40E89-74CB-49D4-9C9A-D1731CCC8CEE}" dt="2022-03-01T12:45:26.422" v="54" actId="207"/>
        <pc:sldMkLst>
          <pc:docMk/>
          <pc:sldMk cId="287163252" sldId="1567"/>
        </pc:sldMkLst>
        <pc:spChg chg="mod">
          <ac:chgData name="Vesa Juvonen" userId="c7243be1-99a3-4752-ab2a-0cf698cf8236" providerId="ADAL" clId="{61E40E89-74CB-49D4-9C9A-D1731CCC8CEE}" dt="2022-02-28T08:39:37.825" v="51" actId="20577"/>
          <ac:spMkLst>
            <pc:docMk/>
            <pc:sldMk cId="287163252" sldId="1567"/>
            <ac:spMk id="5" creationId="{9B6ECC88-D921-48D6-BA85-F52F354F9C35}"/>
          </ac:spMkLst>
        </pc:spChg>
        <pc:spChg chg="mod">
          <ac:chgData name="Vesa Juvonen" userId="c7243be1-99a3-4752-ab2a-0cf698cf8236" providerId="ADAL" clId="{61E40E89-74CB-49D4-9C9A-D1731CCC8CEE}" dt="2022-02-27T14:45:21.185" v="28" actId="20577"/>
          <ac:spMkLst>
            <pc:docMk/>
            <pc:sldMk cId="287163252" sldId="1567"/>
            <ac:spMk id="8" creationId="{00000000-0000-0000-0000-000000000000}"/>
          </ac:spMkLst>
        </pc:spChg>
        <pc:picChg chg="add mod">
          <ac:chgData name="Vesa Juvonen" userId="c7243be1-99a3-4752-ab2a-0cf698cf8236" providerId="ADAL" clId="{61E40E89-74CB-49D4-9C9A-D1731CCC8CEE}" dt="2022-03-01T12:45:26.422" v="54" actId="207"/>
          <ac:picMkLst>
            <pc:docMk/>
            <pc:sldMk cId="287163252" sldId="1567"/>
            <ac:picMk id="6" creationId="{A427C2E3-5D57-41CD-9ACD-83B581B8DB37}"/>
          </ac:picMkLst>
        </pc:picChg>
      </pc:sldChg>
      <pc:sldChg chg="delSp modSp mod">
        <pc:chgData name="Vesa Juvonen" userId="c7243be1-99a3-4752-ab2a-0cf698cf8236" providerId="ADAL" clId="{61E40E89-74CB-49D4-9C9A-D1731CCC8CEE}" dt="2022-02-27T14:44:11.339" v="7" actId="20577"/>
        <pc:sldMkLst>
          <pc:docMk/>
          <pc:sldMk cId="10702720" sldId="2079"/>
        </pc:sldMkLst>
        <pc:spChg chg="del">
          <ac:chgData name="Vesa Juvonen" userId="c7243be1-99a3-4752-ab2a-0cf698cf8236" providerId="ADAL" clId="{61E40E89-74CB-49D4-9C9A-D1731CCC8CEE}" dt="2022-02-27T14:43:28.337" v="0" actId="478"/>
          <ac:spMkLst>
            <pc:docMk/>
            <pc:sldMk cId="10702720" sldId="2079"/>
            <ac:spMk id="2" creationId="{AFD08556-9E30-4611-AD16-04E2B0052663}"/>
          </ac:spMkLst>
        </pc:spChg>
        <pc:spChg chg="mod">
          <ac:chgData name="Vesa Juvonen" userId="c7243be1-99a3-4752-ab2a-0cf698cf8236" providerId="ADAL" clId="{61E40E89-74CB-49D4-9C9A-D1731CCC8CEE}" dt="2022-02-27T14:44:11.339" v="7" actId="20577"/>
          <ac:spMkLst>
            <pc:docMk/>
            <pc:sldMk cId="10702720" sldId="2079"/>
            <ac:spMk id="8" creationId="{00000000-0000-0000-0000-000000000000}"/>
          </ac:spMkLst>
        </pc:spChg>
      </pc:sldChg>
      <pc:sldChg chg="addSp delSp modSp mod">
        <pc:chgData name="Vesa Juvonen" userId="c7243be1-99a3-4752-ab2a-0cf698cf8236" providerId="ADAL" clId="{61E40E89-74CB-49D4-9C9A-D1731CCC8CEE}" dt="2022-03-01T16:16:37.713" v="179" actId="20577"/>
        <pc:sldMkLst>
          <pc:docMk/>
          <pc:sldMk cId="778883926" sldId="2076136264"/>
        </pc:sldMkLst>
        <pc:spChg chg="mod">
          <ac:chgData name="Vesa Juvonen" userId="c7243be1-99a3-4752-ab2a-0cf698cf8236" providerId="ADAL" clId="{61E40E89-74CB-49D4-9C9A-D1731CCC8CEE}" dt="2022-03-01T16:16:37.713" v="179" actId="20577"/>
          <ac:spMkLst>
            <pc:docMk/>
            <pc:sldMk cId="778883926" sldId="2076136264"/>
            <ac:spMk id="14" creationId="{953584C8-8734-42EA-AD16-6AA2B405D249}"/>
          </ac:spMkLst>
        </pc:spChg>
        <pc:picChg chg="add mod">
          <ac:chgData name="Vesa Juvonen" userId="c7243be1-99a3-4752-ab2a-0cf698cf8236" providerId="ADAL" clId="{61E40E89-74CB-49D4-9C9A-D1731CCC8CEE}" dt="2022-02-27T14:45:08.539" v="21" actId="1076"/>
          <ac:picMkLst>
            <pc:docMk/>
            <pc:sldMk cId="778883926" sldId="2076136264"/>
            <ac:picMk id="3" creationId="{28A8BFD2-35A5-4AFE-9A59-EBFDDC74C53A}"/>
          </ac:picMkLst>
        </pc:picChg>
        <pc:picChg chg="mod">
          <ac:chgData name="Vesa Juvonen" userId="c7243be1-99a3-4752-ab2a-0cf698cf8236" providerId="ADAL" clId="{61E40E89-74CB-49D4-9C9A-D1731CCC8CEE}" dt="2022-02-27T14:44:37.102" v="11" actId="1076"/>
          <ac:picMkLst>
            <pc:docMk/>
            <pc:sldMk cId="778883926" sldId="2076136264"/>
            <ac:picMk id="5" creationId="{AD2536B2-30D0-4C5F-9346-877B39DBA287}"/>
          </ac:picMkLst>
        </pc:picChg>
        <pc:picChg chg="add mod">
          <ac:chgData name="Vesa Juvonen" userId="c7243be1-99a3-4752-ab2a-0cf698cf8236" providerId="ADAL" clId="{61E40E89-74CB-49D4-9C9A-D1731CCC8CEE}" dt="2022-02-27T14:45:08.539" v="21" actId="1076"/>
          <ac:picMkLst>
            <pc:docMk/>
            <pc:sldMk cId="778883926" sldId="2076136264"/>
            <ac:picMk id="6" creationId="{9175C37F-0DAE-4675-AACB-900655DAD27E}"/>
          </ac:picMkLst>
        </pc:picChg>
        <pc:picChg chg="add mod">
          <ac:chgData name="Vesa Juvonen" userId="c7243be1-99a3-4752-ab2a-0cf698cf8236" providerId="ADAL" clId="{61E40E89-74CB-49D4-9C9A-D1731CCC8CEE}" dt="2022-02-27T14:44:56.732" v="16" actId="1076"/>
          <ac:picMkLst>
            <pc:docMk/>
            <pc:sldMk cId="778883926" sldId="2076136264"/>
            <ac:picMk id="7" creationId="{C3EFB66B-54E9-47A3-8869-482EF0CAD790}"/>
          </ac:picMkLst>
        </pc:picChg>
        <pc:picChg chg="del">
          <ac:chgData name="Vesa Juvonen" userId="c7243be1-99a3-4752-ab2a-0cf698cf8236" providerId="ADAL" clId="{61E40E89-74CB-49D4-9C9A-D1731CCC8CEE}" dt="2022-02-27T14:44:38.632" v="12" actId="478"/>
          <ac:picMkLst>
            <pc:docMk/>
            <pc:sldMk cId="778883926" sldId="2076136264"/>
            <ac:picMk id="10" creationId="{48930B07-844F-468D-BAAB-89E2B056ACCA}"/>
          </ac:picMkLst>
        </pc:picChg>
        <pc:picChg chg="del">
          <ac:chgData name="Vesa Juvonen" userId="c7243be1-99a3-4752-ab2a-0cf698cf8236" providerId="ADAL" clId="{61E40E89-74CB-49D4-9C9A-D1731CCC8CEE}" dt="2022-02-27T14:44:38.632" v="12" actId="478"/>
          <ac:picMkLst>
            <pc:docMk/>
            <pc:sldMk cId="778883926" sldId="2076136264"/>
            <ac:picMk id="12" creationId="{40A19AE6-4AFA-4BC2-B6E2-D829E6A20A32}"/>
          </ac:picMkLst>
        </pc:picChg>
      </pc:sldChg>
      <pc:sldChg chg="modSp mod">
        <pc:chgData name="Vesa Juvonen" userId="c7243be1-99a3-4752-ab2a-0cf698cf8236" providerId="ADAL" clId="{61E40E89-74CB-49D4-9C9A-D1731CCC8CEE}" dt="2022-02-27T14:45:42.515" v="30" actId="1076"/>
        <pc:sldMkLst>
          <pc:docMk/>
          <pc:sldMk cId="1812315545" sldId="2134805597"/>
        </pc:sldMkLst>
        <pc:spChg chg="mod">
          <ac:chgData name="Vesa Juvonen" userId="c7243be1-99a3-4752-ab2a-0cf698cf8236" providerId="ADAL" clId="{61E40E89-74CB-49D4-9C9A-D1731CCC8CEE}" dt="2022-02-27T14:45:42.515" v="30" actId="1076"/>
          <ac:spMkLst>
            <pc:docMk/>
            <pc:sldMk cId="1812315545" sldId="2134805597"/>
            <ac:spMk id="4" creationId="{0C606F42-5F3C-496D-9B80-09178934A141}"/>
          </ac:spMkLst>
        </pc:spChg>
        <pc:spChg chg="mod">
          <ac:chgData name="Vesa Juvonen" userId="c7243be1-99a3-4752-ab2a-0cf698cf8236" providerId="ADAL" clId="{61E40E89-74CB-49D4-9C9A-D1731CCC8CEE}" dt="2022-02-27T14:45:38.444" v="29" actId="6549"/>
          <ac:spMkLst>
            <pc:docMk/>
            <pc:sldMk cId="1812315545" sldId="2134805597"/>
            <ac:spMk id="10" creationId="{16E1CB8C-122B-4C5A-8724-D74AEC2B5DEC}"/>
          </ac:spMkLst>
        </pc:spChg>
      </pc:sldChg>
      <pc:sldChg chg="addSp delSp modSp mod">
        <pc:chgData name="Vesa Juvonen" userId="c7243be1-99a3-4752-ab2a-0cf698cf8236" providerId="ADAL" clId="{61E40E89-74CB-49D4-9C9A-D1731CCC8CEE}" dt="2022-03-01T15:16:20.680" v="137" actId="1037"/>
        <pc:sldMkLst>
          <pc:docMk/>
          <pc:sldMk cId="4046856784" sldId="2134805599"/>
        </pc:sldMkLst>
        <pc:spChg chg="del mod">
          <ac:chgData name="Vesa Juvonen" userId="c7243be1-99a3-4752-ab2a-0cf698cf8236" providerId="ADAL" clId="{61E40E89-74CB-49D4-9C9A-D1731CCC8CEE}" dt="2022-03-01T15:05:51.954" v="101" actId="478"/>
          <ac:spMkLst>
            <pc:docMk/>
            <pc:sldMk cId="4046856784" sldId="2134805599"/>
            <ac:spMk id="2" creationId="{32C3A7C7-B46B-4265-ADC8-D755A0460965}"/>
          </ac:spMkLst>
        </pc:spChg>
        <pc:picChg chg="add mod">
          <ac:chgData name="Vesa Juvonen" userId="c7243be1-99a3-4752-ab2a-0cf698cf8236" providerId="ADAL" clId="{61E40E89-74CB-49D4-9C9A-D1731CCC8CEE}" dt="2022-03-01T15:16:12.988" v="131" actId="14100"/>
          <ac:picMkLst>
            <pc:docMk/>
            <pc:sldMk cId="4046856784" sldId="2134805599"/>
            <ac:picMk id="4" creationId="{887A7404-831F-4E15-AC6B-79B87724B261}"/>
          </ac:picMkLst>
        </pc:picChg>
        <pc:picChg chg="add mod">
          <ac:chgData name="Vesa Juvonen" userId="c7243be1-99a3-4752-ab2a-0cf698cf8236" providerId="ADAL" clId="{61E40E89-74CB-49D4-9C9A-D1731CCC8CEE}" dt="2022-03-01T15:16:20.680" v="137" actId="1037"/>
          <ac:picMkLst>
            <pc:docMk/>
            <pc:sldMk cId="4046856784" sldId="2134805599"/>
            <ac:picMk id="6" creationId="{7E9D3E08-4036-411C-8E2B-A813BA8CCD2A}"/>
          </ac:picMkLst>
        </pc:picChg>
      </pc:sldChg>
      <pc:sldChg chg="modSp add mod modAnim">
        <pc:chgData name="Vesa Juvonen" userId="c7243be1-99a3-4752-ab2a-0cf698cf8236" providerId="ADAL" clId="{61E40E89-74CB-49D4-9C9A-D1731CCC8CEE}" dt="2022-03-01T16:25:02.871" v="185"/>
        <pc:sldMkLst>
          <pc:docMk/>
          <pc:sldMk cId="930094116" sldId="2134805610"/>
        </pc:sldMkLst>
        <pc:spChg chg="mod">
          <ac:chgData name="Vesa Juvonen" userId="c7243be1-99a3-4752-ab2a-0cf698cf8236" providerId="ADAL" clId="{61E40E89-74CB-49D4-9C9A-D1731CCC8CEE}" dt="2022-03-01T16:24:08.033" v="180" actId="207"/>
          <ac:spMkLst>
            <pc:docMk/>
            <pc:sldMk cId="930094116" sldId="2134805610"/>
            <ac:spMk id="144" creationId="{D9EEC039-916A-4632-969F-D96AACC2D381}"/>
          </ac:spMkLst>
        </pc:spChg>
      </pc:sldChg>
      <pc:sldChg chg="addSp delSp modSp mod">
        <pc:chgData name="Vesa Juvonen" userId="c7243be1-99a3-4752-ab2a-0cf698cf8236" providerId="ADAL" clId="{61E40E89-74CB-49D4-9C9A-D1731CCC8CEE}" dt="2022-03-01T12:48:57.838" v="100" actId="1076"/>
        <pc:sldMkLst>
          <pc:docMk/>
          <pc:sldMk cId="3452186815" sldId="2134805611"/>
        </pc:sldMkLst>
        <pc:spChg chg="mod">
          <ac:chgData name="Vesa Juvonen" userId="c7243be1-99a3-4752-ab2a-0cf698cf8236" providerId="ADAL" clId="{61E40E89-74CB-49D4-9C9A-D1731CCC8CEE}" dt="2022-03-01T12:48:57.838" v="100" actId="1076"/>
          <ac:spMkLst>
            <pc:docMk/>
            <pc:sldMk cId="3452186815" sldId="2134805611"/>
            <ac:spMk id="7" creationId="{C6C35CCE-6C38-4506-843E-D6AF2D179860}"/>
          </ac:spMkLst>
        </pc:spChg>
        <pc:spChg chg="mod">
          <ac:chgData name="Vesa Juvonen" userId="c7243be1-99a3-4752-ab2a-0cf698cf8236" providerId="ADAL" clId="{61E40E89-74CB-49D4-9C9A-D1731CCC8CEE}" dt="2022-03-01T12:48:45" v="99" actId="20577"/>
          <ac:spMkLst>
            <pc:docMk/>
            <pc:sldMk cId="3452186815" sldId="2134805611"/>
            <ac:spMk id="12" creationId="{24EC370B-AF62-4FF0-9567-91771F6DF07D}"/>
          </ac:spMkLst>
        </pc:spChg>
        <pc:picChg chg="del">
          <ac:chgData name="Vesa Juvonen" userId="c7243be1-99a3-4752-ab2a-0cf698cf8236" providerId="ADAL" clId="{61E40E89-74CB-49D4-9C9A-D1731CCC8CEE}" dt="2022-03-01T12:48:25.934" v="82" actId="478"/>
          <ac:picMkLst>
            <pc:docMk/>
            <pc:sldMk cId="3452186815" sldId="2134805611"/>
            <ac:picMk id="4" creationId="{D4D889F8-BEC2-45C2-AF27-92A24B81766E}"/>
          </ac:picMkLst>
        </pc:picChg>
        <pc:picChg chg="del">
          <ac:chgData name="Vesa Juvonen" userId="c7243be1-99a3-4752-ab2a-0cf698cf8236" providerId="ADAL" clId="{61E40E89-74CB-49D4-9C9A-D1731CCC8CEE}" dt="2022-03-01T12:48:25.934" v="82" actId="478"/>
          <ac:picMkLst>
            <pc:docMk/>
            <pc:sldMk cId="3452186815" sldId="2134805611"/>
            <ac:picMk id="6" creationId="{213ECA2C-838C-4F9D-B46D-8F5FC0B96995}"/>
          </ac:picMkLst>
        </pc:picChg>
        <pc:picChg chg="add mod">
          <ac:chgData name="Vesa Juvonen" userId="c7243be1-99a3-4752-ab2a-0cf698cf8236" providerId="ADAL" clId="{61E40E89-74CB-49D4-9C9A-D1731CCC8CEE}" dt="2022-03-01T12:48:28.465" v="84" actId="1076"/>
          <ac:picMkLst>
            <pc:docMk/>
            <pc:sldMk cId="3452186815" sldId="2134805611"/>
            <ac:picMk id="8" creationId="{CF625ABF-17F2-4F3E-B0A2-C945B4AE06A4}"/>
          </ac:picMkLst>
        </pc:picChg>
        <pc:picChg chg="add mod">
          <ac:chgData name="Vesa Juvonen" userId="c7243be1-99a3-4752-ab2a-0cf698cf8236" providerId="ADAL" clId="{61E40E89-74CB-49D4-9C9A-D1731CCC8CEE}" dt="2022-03-01T12:48:28.465" v="84" actId="1076"/>
          <ac:picMkLst>
            <pc:docMk/>
            <pc:sldMk cId="3452186815" sldId="2134805611"/>
            <ac:picMk id="9" creationId="{CD949BEC-AB0B-4B23-AC50-12E49E1134CF}"/>
          </ac:picMkLst>
        </pc:picChg>
        <pc:picChg chg="add mod">
          <ac:chgData name="Vesa Juvonen" userId="c7243be1-99a3-4752-ab2a-0cf698cf8236" providerId="ADAL" clId="{61E40E89-74CB-49D4-9C9A-D1731CCC8CEE}" dt="2022-03-01T12:48:28.465" v="84" actId="1076"/>
          <ac:picMkLst>
            <pc:docMk/>
            <pc:sldMk cId="3452186815" sldId="2134805611"/>
            <ac:picMk id="10" creationId="{F72CCE17-9D52-46CF-94E0-88D4028EFCB9}"/>
          </ac:picMkLst>
        </pc:picChg>
      </pc:sldChg>
      <pc:sldChg chg="modSp mod modClrScheme chgLayout">
        <pc:chgData name="Vesa Juvonen" userId="c7243be1-99a3-4752-ab2a-0cf698cf8236" providerId="ADAL" clId="{61E40E89-74CB-49D4-9C9A-D1731CCC8CEE}" dt="2022-03-01T12:47:47.319" v="76" actId="700"/>
        <pc:sldMkLst>
          <pc:docMk/>
          <pc:sldMk cId="2001442959" sldId="2134805612"/>
        </pc:sldMkLst>
        <pc:spChg chg="mod ord">
          <ac:chgData name="Vesa Juvonen" userId="c7243be1-99a3-4752-ab2a-0cf698cf8236" providerId="ADAL" clId="{61E40E89-74CB-49D4-9C9A-D1731CCC8CEE}" dt="2022-03-01T12:47:47.319" v="76" actId="700"/>
          <ac:spMkLst>
            <pc:docMk/>
            <pc:sldMk cId="2001442959" sldId="2134805612"/>
            <ac:spMk id="2" creationId="{E4E60304-D49F-4F09-8DE8-CB50417457A8}"/>
          </ac:spMkLst>
        </pc:spChg>
        <pc:spChg chg="mod ord">
          <ac:chgData name="Vesa Juvonen" userId="c7243be1-99a3-4752-ab2a-0cf698cf8236" providerId="ADAL" clId="{61E40E89-74CB-49D4-9C9A-D1731CCC8CEE}" dt="2022-03-01T12:47:47.319" v="76" actId="700"/>
          <ac:spMkLst>
            <pc:docMk/>
            <pc:sldMk cId="2001442959" sldId="2134805612"/>
            <ac:spMk id="3" creationId="{754CCDEF-33C2-480C-A020-5D0C4963EC91}"/>
          </ac:spMkLst>
        </pc:spChg>
        <pc:spChg chg="mod ord">
          <ac:chgData name="Vesa Juvonen" userId="c7243be1-99a3-4752-ab2a-0cf698cf8236" providerId="ADAL" clId="{61E40E89-74CB-49D4-9C9A-D1731CCC8CEE}" dt="2022-03-01T12:47:47.319" v="76" actId="700"/>
          <ac:spMkLst>
            <pc:docMk/>
            <pc:sldMk cId="2001442959" sldId="2134805612"/>
            <ac:spMk id="4" creationId="{89005875-EE04-4E56-B4A9-2737CC67FA45}"/>
          </ac:spMkLst>
        </pc:spChg>
        <pc:spChg chg="mod ord">
          <ac:chgData name="Vesa Juvonen" userId="c7243be1-99a3-4752-ab2a-0cf698cf8236" providerId="ADAL" clId="{61E40E89-74CB-49D4-9C9A-D1731CCC8CEE}" dt="2022-03-01T12:47:47.319" v="76" actId="700"/>
          <ac:spMkLst>
            <pc:docMk/>
            <pc:sldMk cId="2001442959" sldId="2134805612"/>
            <ac:spMk id="5" creationId="{7985E94F-35A2-4729-B75D-DFA1D54D557A}"/>
          </ac:spMkLst>
        </pc:spChg>
        <pc:spChg chg="mod ord">
          <ac:chgData name="Vesa Juvonen" userId="c7243be1-99a3-4752-ab2a-0cf698cf8236" providerId="ADAL" clId="{61E40E89-74CB-49D4-9C9A-D1731CCC8CEE}" dt="2022-03-01T12:47:47.319" v="76" actId="700"/>
          <ac:spMkLst>
            <pc:docMk/>
            <pc:sldMk cId="2001442959" sldId="2134805612"/>
            <ac:spMk id="6" creationId="{D58DACAC-990A-4050-A6D9-1E476152CF08}"/>
          </ac:spMkLst>
        </pc:spChg>
      </pc:sldChg>
      <pc:sldChg chg="add">
        <pc:chgData name="Vesa Juvonen" userId="c7243be1-99a3-4752-ab2a-0cf698cf8236" providerId="ADAL" clId="{61E40E89-74CB-49D4-9C9A-D1731CCC8CEE}" dt="2022-03-01T16:45:11.938" v="186"/>
        <pc:sldMkLst>
          <pc:docMk/>
          <pc:sldMk cId="1317520589" sldId="2134805613"/>
        </pc:sldMkLst>
      </pc:sldChg>
      <pc:sldMasterChg chg="addSp modSp mod">
        <pc:chgData name="Vesa Juvonen" userId="c7243be1-99a3-4752-ab2a-0cf698cf8236" providerId="ADAL" clId="{61E40E89-74CB-49D4-9C9A-D1731CCC8CEE}" dt="2022-03-01T12:46:48.831" v="71" actId="1076"/>
        <pc:sldMasterMkLst>
          <pc:docMk/>
          <pc:sldMasterMk cId="3588427678" sldId="2147484229"/>
        </pc:sldMasterMkLst>
        <pc:picChg chg="add mod">
          <ac:chgData name="Vesa Juvonen" userId="c7243be1-99a3-4752-ab2a-0cf698cf8236" providerId="ADAL" clId="{61E40E89-74CB-49D4-9C9A-D1731CCC8CEE}" dt="2022-03-01T12:46:48.831" v="71" actId="1076"/>
          <ac:picMkLst>
            <pc:docMk/>
            <pc:sldMasterMk cId="3588427678" sldId="2147484229"/>
            <ac:picMk id="3" creationId="{8A8C659F-D1DD-49DE-B088-F75978D2892A}"/>
          </ac:picMkLst>
        </pc:picChg>
      </pc:sldMasterChg>
      <pc:sldMasterChg chg="del delSldLayout">
        <pc:chgData name="Vesa Juvonen" userId="c7243be1-99a3-4752-ab2a-0cf698cf8236" providerId="ADAL" clId="{61E40E89-74CB-49D4-9C9A-D1731CCC8CEE}" dt="2022-03-01T12:45:59.562" v="67" actId="2696"/>
        <pc:sldMasterMkLst>
          <pc:docMk/>
          <pc:sldMasterMk cId="449404109" sldId="2147484619"/>
        </pc:sldMasterMkLst>
        <pc:sldLayoutChg chg="del">
          <pc:chgData name="Vesa Juvonen" userId="c7243be1-99a3-4752-ab2a-0cf698cf8236" providerId="ADAL" clId="{61E40E89-74CB-49D4-9C9A-D1731CCC8CEE}" dt="2022-03-01T12:45:59.518" v="56" actId="2696"/>
          <pc:sldLayoutMkLst>
            <pc:docMk/>
            <pc:sldMasterMk cId="449404109" sldId="2147484619"/>
            <pc:sldLayoutMk cId="2169890977" sldId="2147484620"/>
          </pc:sldLayoutMkLst>
        </pc:sldLayoutChg>
        <pc:sldLayoutChg chg="del">
          <pc:chgData name="Vesa Juvonen" userId="c7243be1-99a3-4752-ab2a-0cf698cf8236" providerId="ADAL" clId="{61E40E89-74CB-49D4-9C9A-D1731CCC8CEE}" dt="2022-03-01T12:45:59.521" v="57" actId="2696"/>
          <pc:sldLayoutMkLst>
            <pc:docMk/>
            <pc:sldMasterMk cId="449404109" sldId="2147484619"/>
            <pc:sldLayoutMk cId="2512701203" sldId="2147484621"/>
          </pc:sldLayoutMkLst>
        </pc:sldLayoutChg>
        <pc:sldLayoutChg chg="del">
          <pc:chgData name="Vesa Juvonen" userId="c7243be1-99a3-4752-ab2a-0cf698cf8236" providerId="ADAL" clId="{61E40E89-74CB-49D4-9C9A-D1731CCC8CEE}" dt="2022-03-01T12:45:59.525" v="58" actId="2696"/>
          <pc:sldLayoutMkLst>
            <pc:docMk/>
            <pc:sldMasterMk cId="449404109" sldId="2147484619"/>
            <pc:sldLayoutMk cId="3000270990" sldId="2147484622"/>
          </pc:sldLayoutMkLst>
        </pc:sldLayoutChg>
        <pc:sldLayoutChg chg="del">
          <pc:chgData name="Vesa Juvonen" userId="c7243be1-99a3-4752-ab2a-0cf698cf8236" providerId="ADAL" clId="{61E40E89-74CB-49D4-9C9A-D1731CCC8CEE}" dt="2022-03-01T12:45:59.530" v="59" actId="2696"/>
          <pc:sldLayoutMkLst>
            <pc:docMk/>
            <pc:sldMasterMk cId="449404109" sldId="2147484619"/>
            <pc:sldLayoutMk cId="4234894342" sldId="2147484623"/>
          </pc:sldLayoutMkLst>
        </pc:sldLayoutChg>
        <pc:sldLayoutChg chg="del">
          <pc:chgData name="Vesa Juvonen" userId="c7243be1-99a3-4752-ab2a-0cf698cf8236" providerId="ADAL" clId="{61E40E89-74CB-49D4-9C9A-D1731CCC8CEE}" dt="2022-03-01T12:45:59.535" v="60" actId="2696"/>
          <pc:sldLayoutMkLst>
            <pc:docMk/>
            <pc:sldMasterMk cId="449404109" sldId="2147484619"/>
            <pc:sldLayoutMk cId="3642374103" sldId="2147484624"/>
          </pc:sldLayoutMkLst>
        </pc:sldLayoutChg>
        <pc:sldLayoutChg chg="del">
          <pc:chgData name="Vesa Juvonen" userId="c7243be1-99a3-4752-ab2a-0cf698cf8236" providerId="ADAL" clId="{61E40E89-74CB-49D4-9C9A-D1731CCC8CEE}" dt="2022-03-01T12:45:59.538" v="61" actId="2696"/>
          <pc:sldLayoutMkLst>
            <pc:docMk/>
            <pc:sldMasterMk cId="449404109" sldId="2147484619"/>
            <pc:sldLayoutMk cId="2512536095" sldId="2147484625"/>
          </pc:sldLayoutMkLst>
        </pc:sldLayoutChg>
        <pc:sldLayoutChg chg="del">
          <pc:chgData name="Vesa Juvonen" userId="c7243be1-99a3-4752-ab2a-0cf698cf8236" providerId="ADAL" clId="{61E40E89-74CB-49D4-9C9A-D1731CCC8CEE}" dt="2022-03-01T12:45:59.542" v="62" actId="2696"/>
          <pc:sldLayoutMkLst>
            <pc:docMk/>
            <pc:sldMasterMk cId="449404109" sldId="2147484619"/>
            <pc:sldLayoutMk cId="1362624654" sldId="2147484626"/>
          </pc:sldLayoutMkLst>
        </pc:sldLayoutChg>
        <pc:sldLayoutChg chg="del">
          <pc:chgData name="Vesa Juvonen" userId="c7243be1-99a3-4752-ab2a-0cf698cf8236" providerId="ADAL" clId="{61E40E89-74CB-49D4-9C9A-D1731CCC8CEE}" dt="2022-03-01T12:45:59.546" v="63" actId="2696"/>
          <pc:sldLayoutMkLst>
            <pc:docMk/>
            <pc:sldMasterMk cId="449404109" sldId="2147484619"/>
            <pc:sldLayoutMk cId="2173626937" sldId="2147484627"/>
          </pc:sldLayoutMkLst>
        </pc:sldLayoutChg>
        <pc:sldLayoutChg chg="del">
          <pc:chgData name="Vesa Juvonen" userId="c7243be1-99a3-4752-ab2a-0cf698cf8236" providerId="ADAL" clId="{61E40E89-74CB-49D4-9C9A-D1731CCC8CEE}" dt="2022-03-01T12:45:59.550" v="64" actId="2696"/>
          <pc:sldLayoutMkLst>
            <pc:docMk/>
            <pc:sldMasterMk cId="449404109" sldId="2147484619"/>
            <pc:sldLayoutMk cId="1657882614" sldId="2147484628"/>
          </pc:sldLayoutMkLst>
        </pc:sldLayoutChg>
        <pc:sldLayoutChg chg="del">
          <pc:chgData name="Vesa Juvonen" userId="c7243be1-99a3-4752-ab2a-0cf698cf8236" providerId="ADAL" clId="{61E40E89-74CB-49D4-9C9A-D1731CCC8CEE}" dt="2022-03-01T12:45:59.554" v="65" actId="2696"/>
          <pc:sldLayoutMkLst>
            <pc:docMk/>
            <pc:sldMasterMk cId="449404109" sldId="2147484619"/>
            <pc:sldLayoutMk cId="3300041830" sldId="2147484629"/>
          </pc:sldLayoutMkLst>
        </pc:sldLayoutChg>
        <pc:sldLayoutChg chg="del">
          <pc:chgData name="Vesa Juvonen" userId="c7243be1-99a3-4752-ab2a-0cf698cf8236" providerId="ADAL" clId="{61E40E89-74CB-49D4-9C9A-D1731CCC8CEE}" dt="2022-03-01T12:45:59.557" v="66" actId="2696"/>
          <pc:sldLayoutMkLst>
            <pc:docMk/>
            <pc:sldMasterMk cId="449404109" sldId="2147484619"/>
            <pc:sldLayoutMk cId="387249092" sldId="2147484630"/>
          </pc:sldLayoutMkLst>
        </pc:sldLayoutChg>
      </pc:sldMasterChg>
    </pc:docChg>
  </pc:docChgLst>
  <pc:docChgLst>
    <pc:chgData name="Brian Jackett" userId="S::brianja@microsoft.com::e2c557f4-fffa-4012-a1e1-e15087bfdbac" providerId="AD" clId="Web-{77DF2BE8-05DA-3E90-E458-D571273C1FC0}"/>
    <pc:docChg chg="modSld">
      <pc:chgData name="Brian Jackett" userId="S::brianja@microsoft.com::e2c557f4-fffa-4012-a1e1-e15087bfdbac" providerId="AD" clId="Web-{77DF2BE8-05DA-3E90-E458-D571273C1FC0}" dt="2021-07-22T18:10:43.163" v="6" actId="20577"/>
      <pc:docMkLst>
        <pc:docMk/>
      </pc:docMkLst>
      <pc:sldChg chg="modSp">
        <pc:chgData name="Brian Jackett" userId="S::brianja@microsoft.com::e2c557f4-fffa-4012-a1e1-e15087bfdbac" providerId="AD" clId="Web-{77DF2BE8-05DA-3E90-E458-D571273C1FC0}" dt="2021-07-22T18:10:43.163" v="6" actId="20577"/>
        <pc:sldMkLst>
          <pc:docMk/>
          <pc:sldMk cId="2967945684" sldId="277"/>
        </pc:sldMkLst>
        <pc:spChg chg="mod">
          <ac:chgData name="Brian Jackett" userId="S::brianja@microsoft.com::e2c557f4-fffa-4012-a1e1-e15087bfdbac" providerId="AD" clId="Web-{77DF2BE8-05DA-3E90-E458-D571273C1FC0}" dt="2021-07-22T18:10:43.163" v="6" actId="20577"/>
          <ac:spMkLst>
            <pc:docMk/>
            <pc:sldMk cId="2967945684" sldId="277"/>
            <ac:spMk id="4" creationId="{A04E16D6-6682-4068-BF11-BA8E4E8E1BBC}"/>
          </ac:spMkLst>
        </pc:spChg>
      </pc:sldChg>
      <pc:sldChg chg="modSp">
        <pc:chgData name="Brian Jackett" userId="S::brianja@microsoft.com::e2c557f4-fffa-4012-a1e1-e15087bfdbac" providerId="AD" clId="Web-{77DF2BE8-05DA-3E90-E458-D571273C1FC0}" dt="2021-07-22T18:10:23.365" v="4" actId="20577"/>
        <pc:sldMkLst>
          <pc:docMk/>
          <pc:sldMk cId="287163252" sldId="1567"/>
        </pc:sldMkLst>
        <pc:spChg chg="mod">
          <ac:chgData name="Brian Jackett" userId="S::brianja@microsoft.com::e2c557f4-fffa-4012-a1e1-e15087bfdbac" providerId="AD" clId="Web-{77DF2BE8-05DA-3E90-E458-D571273C1FC0}" dt="2021-07-22T18:10:23.365" v="4" actId="20577"/>
          <ac:spMkLst>
            <pc:docMk/>
            <pc:sldMk cId="287163252" sldId="1567"/>
            <ac:spMk id="8" creationId="{00000000-0000-0000-0000-000000000000}"/>
          </ac:spMkLst>
        </pc:spChg>
      </pc:sldChg>
    </pc:docChg>
  </pc:docChgLst>
  <pc:docChgLst>
    <pc:chgData name="Vesa Juvonen" userId="c7243be1-99a3-4752-ab2a-0cf698cf8236" providerId="ADAL" clId="{76C3BB16-29A1-4E8E-9FAA-5A589CCCB125}"/>
    <pc:docChg chg="custSel addSld modSld modSection">
      <pc:chgData name="Vesa Juvonen" userId="c7243be1-99a3-4752-ab2a-0cf698cf8236" providerId="ADAL" clId="{76C3BB16-29A1-4E8E-9FAA-5A589CCCB125}" dt="2022-03-29T11:09:37.286" v="98" actId="20577"/>
      <pc:docMkLst>
        <pc:docMk/>
      </pc:docMkLst>
      <pc:sldChg chg="addSp modSp mod addCm delCm">
        <pc:chgData name="Vesa Juvonen" userId="c7243be1-99a3-4752-ab2a-0cf698cf8236" providerId="ADAL" clId="{76C3BB16-29A1-4E8E-9FAA-5A589CCCB125}" dt="2022-03-24T18:22:30.388" v="51"/>
        <pc:sldMkLst>
          <pc:docMk/>
          <pc:sldMk cId="709137924" sldId="264"/>
        </pc:sldMkLst>
        <pc:spChg chg="add mod">
          <ac:chgData name="Vesa Juvonen" userId="c7243be1-99a3-4752-ab2a-0cf698cf8236" providerId="ADAL" clId="{76C3BB16-29A1-4E8E-9FAA-5A589CCCB125}" dt="2022-03-24T18:21:01.165" v="45" actId="17032"/>
          <ac:spMkLst>
            <pc:docMk/>
            <pc:sldMk cId="709137924" sldId="264"/>
            <ac:spMk id="3" creationId="{CF5B8943-C026-41AC-83FF-27270081F230}"/>
          </ac:spMkLst>
        </pc:spChg>
      </pc:sldChg>
      <pc:sldChg chg="modSp mod">
        <pc:chgData name="Vesa Juvonen" userId="c7243be1-99a3-4752-ab2a-0cf698cf8236" providerId="ADAL" clId="{76C3BB16-29A1-4E8E-9FAA-5A589CCCB125}" dt="2022-03-24T16:45:40.701" v="1" actId="6549"/>
        <pc:sldMkLst>
          <pc:docMk/>
          <pc:sldMk cId="287163252" sldId="1567"/>
        </pc:sldMkLst>
        <pc:spChg chg="mod">
          <ac:chgData name="Vesa Juvonen" userId="c7243be1-99a3-4752-ab2a-0cf698cf8236" providerId="ADAL" clId="{76C3BB16-29A1-4E8E-9FAA-5A589CCCB125}" dt="2022-03-24T16:45:40.701" v="1" actId="6549"/>
          <ac:spMkLst>
            <pc:docMk/>
            <pc:sldMk cId="287163252" sldId="1567"/>
            <ac:spMk id="8" creationId="{00000000-0000-0000-0000-000000000000}"/>
          </ac:spMkLst>
        </pc:spChg>
      </pc:sldChg>
      <pc:sldChg chg="addSp delSp modSp mod">
        <pc:chgData name="Vesa Juvonen" userId="c7243be1-99a3-4752-ab2a-0cf698cf8236" providerId="ADAL" clId="{76C3BB16-29A1-4E8E-9FAA-5A589CCCB125}" dt="2022-03-24T18:09:09.098" v="17" actId="1076"/>
        <pc:sldMkLst>
          <pc:docMk/>
          <pc:sldMk cId="10702720" sldId="2079"/>
        </pc:sldMkLst>
        <pc:spChg chg="mod">
          <ac:chgData name="Vesa Juvonen" userId="c7243be1-99a3-4752-ab2a-0cf698cf8236" providerId="ADAL" clId="{76C3BB16-29A1-4E8E-9FAA-5A589CCCB125}" dt="2022-03-24T18:06:38.939" v="5" actId="6549"/>
          <ac:spMkLst>
            <pc:docMk/>
            <pc:sldMk cId="10702720" sldId="2079"/>
            <ac:spMk id="8" creationId="{00000000-0000-0000-0000-000000000000}"/>
          </ac:spMkLst>
        </pc:spChg>
        <pc:picChg chg="del">
          <ac:chgData name="Vesa Juvonen" userId="c7243be1-99a3-4752-ab2a-0cf698cf8236" providerId="ADAL" clId="{76C3BB16-29A1-4E8E-9FAA-5A589CCCB125}" dt="2022-03-24T18:08:10.835" v="6" actId="478"/>
          <ac:picMkLst>
            <pc:docMk/>
            <pc:sldMk cId="10702720" sldId="2079"/>
            <ac:picMk id="6" creationId="{42CB4DFB-3A1A-4628-BFC3-46B2ABE847D6}"/>
          </ac:picMkLst>
        </pc:picChg>
        <pc:picChg chg="del">
          <ac:chgData name="Vesa Juvonen" userId="c7243be1-99a3-4752-ab2a-0cf698cf8236" providerId="ADAL" clId="{76C3BB16-29A1-4E8E-9FAA-5A589CCCB125}" dt="2022-03-24T18:08:10.835" v="6" actId="478"/>
          <ac:picMkLst>
            <pc:docMk/>
            <pc:sldMk cId="10702720" sldId="2079"/>
            <ac:picMk id="10" creationId="{83428487-84D5-4F39-956C-95D70CCC35A3}"/>
          </ac:picMkLst>
        </pc:picChg>
        <pc:picChg chg="add mod">
          <ac:chgData name="Vesa Juvonen" userId="c7243be1-99a3-4752-ab2a-0cf698cf8236" providerId="ADAL" clId="{76C3BB16-29A1-4E8E-9FAA-5A589CCCB125}" dt="2022-03-24T18:08:39.226" v="11" actId="1076"/>
          <ac:picMkLst>
            <pc:docMk/>
            <pc:sldMk cId="10702720" sldId="2079"/>
            <ac:picMk id="1026" creationId="{D0BB552E-162E-4844-BEC0-04862843E5C0}"/>
          </ac:picMkLst>
        </pc:picChg>
        <pc:picChg chg="add mod">
          <ac:chgData name="Vesa Juvonen" userId="c7243be1-99a3-4752-ab2a-0cf698cf8236" providerId="ADAL" clId="{76C3BB16-29A1-4E8E-9FAA-5A589CCCB125}" dt="2022-03-24T18:09:09.098" v="17" actId="1076"/>
          <ac:picMkLst>
            <pc:docMk/>
            <pc:sldMk cId="10702720" sldId="2079"/>
            <ac:picMk id="1028" creationId="{650C303F-8D56-408B-B372-5AC0471BC086}"/>
          </ac:picMkLst>
        </pc:picChg>
      </pc:sldChg>
      <pc:sldChg chg="addSp delSp modSp mod">
        <pc:chgData name="Vesa Juvonen" userId="c7243be1-99a3-4752-ab2a-0cf698cf8236" providerId="ADAL" clId="{76C3BB16-29A1-4E8E-9FAA-5A589CCCB125}" dt="2022-03-24T18:10:53.950" v="24" actId="1076"/>
        <pc:sldMkLst>
          <pc:docMk/>
          <pc:sldMk cId="778883926" sldId="2076136264"/>
        </pc:sldMkLst>
        <pc:spChg chg="mod">
          <ac:chgData name="Vesa Juvonen" userId="c7243be1-99a3-4752-ab2a-0cf698cf8236" providerId="ADAL" clId="{76C3BB16-29A1-4E8E-9FAA-5A589CCCB125}" dt="2022-03-24T18:10:24.488" v="18"/>
          <ac:spMkLst>
            <pc:docMk/>
            <pc:sldMk cId="778883926" sldId="2076136264"/>
            <ac:spMk id="14" creationId="{953584C8-8734-42EA-AD16-6AA2B405D249}"/>
          </ac:spMkLst>
        </pc:spChg>
        <pc:picChg chg="del">
          <ac:chgData name="Vesa Juvonen" userId="c7243be1-99a3-4752-ab2a-0cf698cf8236" providerId="ADAL" clId="{76C3BB16-29A1-4E8E-9FAA-5A589CCCB125}" dt="2022-03-24T18:10:29.788" v="20" actId="478"/>
          <ac:picMkLst>
            <pc:docMk/>
            <pc:sldMk cId="778883926" sldId="2076136264"/>
            <ac:picMk id="3" creationId="{5585EC8D-C780-4559-8DE6-15225CBF92DD}"/>
          </ac:picMkLst>
        </pc:picChg>
        <pc:picChg chg="mod">
          <ac:chgData name="Vesa Juvonen" userId="c7243be1-99a3-4752-ab2a-0cf698cf8236" providerId="ADAL" clId="{76C3BB16-29A1-4E8E-9FAA-5A589CCCB125}" dt="2022-03-24T18:10:45.338" v="23" actId="1076"/>
          <ac:picMkLst>
            <pc:docMk/>
            <pc:sldMk cId="778883926" sldId="2076136264"/>
            <ac:picMk id="5" creationId="{AD2536B2-30D0-4C5F-9346-877B39DBA287}"/>
          </ac:picMkLst>
        </pc:picChg>
        <pc:picChg chg="add mod">
          <ac:chgData name="Vesa Juvonen" userId="c7243be1-99a3-4752-ab2a-0cf698cf8236" providerId="ADAL" clId="{76C3BB16-29A1-4E8E-9FAA-5A589CCCB125}" dt="2022-03-24T18:10:43.122" v="22" actId="1076"/>
          <ac:picMkLst>
            <pc:docMk/>
            <pc:sldMk cId="778883926" sldId="2076136264"/>
            <ac:picMk id="6" creationId="{A1E4BACA-D3E7-46C0-890B-47555798E5CB}"/>
          </ac:picMkLst>
        </pc:picChg>
        <pc:picChg chg="del">
          <ac:chgData name="Vesa Juvonen" userId="c7243be1-99a3-4752-ab2a-0cf698cf8236" providerId="ADAL" clId="{76C3BB16-29A1-4E8E-9FAA-5A589CCCB125}" dt="2022-03-24T18:10:29.788" v="20" actId="478"/>
          <ac:picMkLst>
            <pc:docMk/>
            <pc:sldMk cId="778883926" sldId="2076136264"/>
            <ac:picMk id="7" creationId="{51511593-3AB3-4027-837E-23FBDA0A2AB2}"/>
          </ac:picMkLst>
        </pc:picChg>
        <pc:picChg chg="add mod">
          <ac:chgData name="Vesa Juvonen" userId="c7243be1-99a3-4752-ab2a-0cf698cf8236" providerId="ADAL" clId="{76C3BB16-29A1-4E8E-9FAA-5A589CCCB125}" dt="2022-03-24T18:10:53.950" v="24" actId="1076"/>
          <ac:picMkLst>
            <pc:docMk/>
            <pc:sldMk cId="778883926" sldId="2076136264"/>
            <ac:picMk id="9" creationId="{60AA9FD9-EFA4-4BEC-8A12-D23D2528BC22}"/>
          </ac:picMkLst>
        </pc:picChg>
      </pc:sldChg>
      <pc:sldChg chg="modNotesTx">
        <pc:chgData name="Vesa Juvonen" userId="c7243be1-99a3-4752-ab2a-0cf698cf8236" providerId="ADAL" clId="{76C3BB16-29A1-4E8E-9FAA-5A589CCCB125}" dt="2022-03-29T11:09:37.286" v="98" actId="20577"/>
        <pc:sldMkLst>
          <pc:docMk/>
          <pc:sldMk cId="3038810836" sldId="2076137482"/>
        </pc:sldMkLst>
      </pc:sldChg>
      <pc:sldChg chg="addSp modSp mod">
        <pc:chgData name="Vesa Juvonen" userId="c7243be1-99a3-4752-ab2a-0cf698cf8236" providerId="ADAL" clId="{76C3BB16-29A1-4E8E-9FAA-5A589CCCB125}" dt="2022-03-24T18:20:53.220" v="42" actId="242"/>
        <pc:sldMkLst>
          <pc:docMk/>
          <pc:sldMk cId="4046856784" sldId="2134805599"/>
        </pc:sldMkLst>
        <pc:spChg chg="add mod">
          <ac:chgData name="Vesa Juvonen" userId="c7243be1-99a3-4752-ab2a-0cf698cf8236" providerId="ADAL" clId="{76C3BB16-29A1-4E8E-9FAA-5A589CCCB125}" dt="2022-03-24T18:20:53.220" v="42" actId="242"/>
          <ac:spMkLst>
            <pc:docMk/>
            <pc:sldMk cId="4046856784" sldId="2134805599"/>
            <ac:spMk id="2" creationId="{516B1A90-EC31-4A83-A4B0-4F84E03977B2}"/>
          </ac:spMkLst>
        </pc:spChg>
      </pc:sldChg>
      <pc:sldChg chg="addSp mod addCm delCm">
        <pc:chgData name="Vesa Juvonen" userId="c7243be1-99a3-4752-ab2a-0cf698cf8236" providerId="ADAL" clId="{76C3BB16-29A1-4E8E-9FAA-5A589CCCB125}" dt="2022-03-24T18:21:58.275" v="50"/>
        <pc:sldMkLst>
          <pc:docMk/>
          <pc:sldMk cId="2705926738" sldId="2145707274"/>
        </pc:sldMkLst>
        <pc:spChg chg="add">
          <ac:chgData name="Vesa Juvonen" userId="c7243be1-99a3-4752-ab2a-0cf698cf8236" providerId="ADAL" clId="{76C3BB16-29A1-4E8E-9FAA-5A589CCCB125}" dt="2022-03-24T18:20:55.990" v="43" actId="22"/>
          <ac:spMkLst>
            <pc:docMk/>
            <pc:sldMk cId="2705926738" sldId="2145707274"/>
            <ac:spMk id="4" creationId="{745E209E-4AAF-4281-A93D-14763A4812AC}"/>
          </ac:spMkLst>
        </pc:spChg>
      </pc:sldChg>
      <pc:sldChg chg="addSp delSp modSp new mod modClrScheme chgLayout">
        <pc:chgData name="Vesa Juvonen" userId="c7243be1-99a3-4752-ab2a-0cf698cf8236" providerId="ADAL" clId="{76C3BB16-29A1-4E8E-9FAA-5A589CCCB125}" dt="2022-03-24T18:28:14.345" v="69" actId="1076"/>
        <pc:sldMkLst>
          <pc:docMk/>
          <pc:sldMk cId="1055430305" sldId="2145707275"/>
        </pc:sldMkLst>
        <pc:spChg chg="del">
          <ac:chgData name="Vesa Juvonen" userId="c7243be1-99a3-4752-ab2a-0cf698cf8236" providerId="ADAL" clId="{76C3BB16-29A1-4E8E-9FAA-5A589CCCB125}" dt="2022-03-24T18:23:18.541" v="53" actId="700"/>
          <ac:spMkLst>
            <pc:docMk/>
            <pc:sldMk cId="1055430305" sldId="2145707275"/>
            <ac:spMk id="2" creationId="{E537FAD8-5C3E-440E-9627-40F211D90E98}"/>
          </ac:spMkLst>
        </pc:spChg>
        <pc:spChg chg="del">
          <ac:chgData name="Vesa Juvonen" userId="c7243be1-99a3-4752-ab2a-0cf698cf8236" providerId="ADAL" clId="{76C3BB16-29A1-4E8E-9FAA-5A589CCCB125}" dt="2022-03-24T18:23:18.541" v="53" actId="700"/>
          <ac:spMkLst>
            <pc:docMk/>
            <pc:sldMk cId="1055430305" sldId="2145707275"/>
            <ac:spMk id="3" creationId="{1638D9A5-D515-4D07-9B9A-D2E9245EE25E}"/>
          </ac:spMkLst>
        </pc:spChg>
        <pc:spChg chg="add mod">
          <ac:chgData name="Vesa Juvonen" userId="c7243be1-99a3-4752-ab2a-0cf698cf8236" providerId="ADAL" clId="{76C3BB16-29A1-4E8E-9FAA-5A589CCCB125}" dt="2022-03-24T18:28:14.345" v="69" actId="1076"/>
          <ac:spMkLst>
            <pc:docMk/>
            <pc:sldMk cId="1055430305" sldId="2145707275"/>
            <ac:spMk id="7" creationId="{9FA9DF30-5F70-468B-9A63-685373EECA9B}"/>
          </ac:spMkLst>
        </pc:spChg>
        <pc:picChg chg="add mod">
          <ac:chgData name="Vesa Juvonen" userId="c7243be1-99a3-4752-ab2a-0cf698cf8236" providerId="ADAL" clId="{76C3BB16-29A1-4E8E-9FAA-5A589CCCB125}" dt="2022-03-24T18:26:26.585" v="57" actId="14100"/>
          <ac:picMkLst>
            <pc:docMk/>
            <pc:sldMk cId="1055430305" sldId="2145707275"/>
            <ac:picMk id="5" creationId="{1C36C5B0-4E0C-4F26-8FCB-BB3230C54E33}"/>
          </ac:picMkLst>
        </pc:picChg>
      </pc:sldChg>
    </pc:docChg>
  </pc:docChgLst>
  <pc:docChgLst>
    <pc:chgData name="Alex Terentiev" userId="S::at_sharepointalist.com#ext#@microsoft.onmicrosoft.com::81fec025-7b20-4143-87df-5a8bc15ed689" providerId="AD" clId="Web-{05B89E4B-9E22-403E-8836-667B90B987AA}"/>
    <pc:docChg chg="modSld">
      <pc:chgData name="Alex Terentiev" userId="S::at_sharepointalist.com#ext#@microsoft.onmicrosoft.com::81fec025-7b20-4143-87df-5a8bc15ed689" providerId="AD" clId="Web-{05B89E4B-9E22-403E-8836-667B90B987AA}" dt="2021-06-15T16:54:37.735" v="0"/>
      <pc:docMkLst>
        <pc:docMk/>
      </pc:docMkLst>
      <pc:sldChg chg="delSp">
        <pc:chgData name="Alex Terentiev" userId="S::at_sharepointalist.com#ext#@microsoft.onmicrosoft.com::81fec025-7b20-4143-87df-5a8bc15ed689" providerId="AD" clId="Web-{05B89E4B-9E22-403E-8836-667B90B987AA}" dt="2021-06-15T16:54:37.735" v="0"/>
        <pc:sldMkLst>
          <pc:docMk/>
          <pc:sldMk cId="4037611923" sldId="3334"/>
        </pc:sldMkLst>
        <pc:spChg chg="del">
          <ac:chgData name="Alex Terentiev" userId="S::at_sharepointalist.com#ext#@microsoft.onmicrosoft.com::81fec025-7b20-4143-87df-5a8bc15ed689" providerId="AD" clId="Web-{05B89E4B-9E22-403E-8836-667B90B987AA}" dt="2021-06-15T16:54:37.735" v="0"/>
          <ac:spMkLst>
            <pc:docMk/>
            <pc:sldMk cId="4037611923" sldId="3334"/>
            <ac:spMk id="4" creationId="{80E4FC78-FAAB-484D-B722-C663002E3E66}"/>
          </ac:spMkLst>
        </pc:spChg>
      </pc:sldChg>
    </pc:docChg>
  </pc:docChgLst>
  <pc:docChgLst>
    <pc:chgData name="Vesa Juvonen" userId="c7243be1-99a3-4752-ab2a-0cf698cf8236" providerId="ADAL" clId="{B2E68171-CAC1-4D2F-BF18-DAC5ACFD72CF}"/>
    <pc:docChg chg="undo custSel addSld delSld modSld modSection">
      <pc:chgData name="Vesa Juvonen" userId="c7243be1-99a3-4752-ab2a-0cf698cf8236" providerId="ADAL" clId="{B2E68171-CAC1-4D2F-BF18-DAC5ACFD72CF}" dt="2021-07-15T16:53:28.720" v="492" actId="1076"/>
      <pc:docMkLst>
        <pc:docMk/>
      </pc:docMkLst>
      <pc:sldChg chg="modSp mod">
        <pc:chgData name="Vesa Juvonen" userId="c7243be1-99a3-4752-ab2a-0cf698cf8236" providerId="ADAL" clId="{B2E68171-CAC1-4D2F-BF18-DAC5ACFD72CF}" dt="2021-07-15T16:51:25.225" v="367" actId="20577"/>
        <pc:sldMkLst>
          <pc:docMk/>
          <pc:sldMk cId="2967945684" sldId="277"/>
        </pc:sldMkLst>
        <pc:spChg chg="mod">
          <ac:chgData name="Vesa Juvonen" userId="c7243be1-99a3-4752-ab2a-0cf698cf8236" providerId="ADAL" clId="{B2E68171-CAC1-4D2F-BF18-DAC5ACFD72CF}" dt="2021-07-15T16:51:25.225" v="367" actId="20577"/>
          <ac:spMkLst>
            <pc:docMk/>
            <pc:sldMk cId="2967945684" sldId="277"/>
            <ac:spMk id="4" creationId="{A04E16D6-6682-4068-BF11-BA8E4E8E1BBC}"/>
          </ac:spMkLst>
        </pc:spChg>
      </pc:sldChg>
      <pc:sldChg chg="modSp mod">
        <pc:chgData name="Vesa Juvonen" userId="c7243be1-99a3-4752-ab2a-0cf698cf8236" providerId="ADAL" clId="{B2E68171-CAC1-4D2F-BF18-DAC5ACFD72CF}" dt="2021-07-15T16:44:19.120" v="60" actId="6549"/>
        <pc:sldMkLst>
          <pc:docMk/>
          <pc:sldMk cId="287163252" sldId="1567"/>
        </pc:sldMkLst>
        <pc:spChg chg="mod">
          <ac:chgData name="Vesa Juvonen" userId="c7243be1-99a3-4752-ab2a-0cf698cf8236" providerId="ADAL" clId="{B2E68171-CAC1-4D2F-BF18-DAC5ACFD72CF}" dt="2021-07-15T16:44:00.479" v="6" actId="20577"/>
          <ac:spMkLst>
            <pc:docMk/>
            <pc:sldMk cId="287163252" sldId="1567"/>
            <ac:spMk id="5" creationId="{9B6ECC88-D921-48D6-BA85-F52F354F9C35}"/>
          </ac:spMkLst>
        </pc:spChg>
        <pc:spChg chg="mod">
          <ac:chgData name="Vesa Juvonen" userId="c7243be1-99a3-4752-ab2a-0cf698cf8236" providerId="ADAL" clId="{B2E68171-CAC1-4D2F-BF18-DAC5ACFD72CF}" dt="2021-07-15T16:44:11.970" v="55" actId="20577"/>
          <ac:spMkLst>
            <pc:docMk/>
            <pc:sldMk cId="287163252" sldId="1567"/>
            <ac:spMk id="7" creationId="{00000000-0000-0000-0000-000000000000}"/>
          </ac:spMkLst>
        </pc:spChg>
        <pc:spChg chg="mod">
          <ac:chgData name="Vesa Juvonen" userId="c7243be1-99a3-4752-ab2a-0cf698cf8236" providerId="ADAL" clId="{B2E68171-CAC1-4D2F-BF18-DAC5ACFD72CF}" dt="2021-07-15T16:44:19.120" v="60" actId="6549"/>
          <ac:spMkLst>
            <pc:docMk/>
            <pc:sldMk cId="287163252" sldId="1567"/>
            <ac:spMk id="8" creationId="{00000000-0000-0000-0000-000000000000}"/>
          </ac:spMkLst>
        </pc:spChg>
      </pc:sldChg>
      <pc:sldChg chg="modSp del mod">
        <pc:chgData name="Vesa Juvonen" userId="c7243be1-99a3-4752-ab2a-0cf698cf8236" providerId="ADAL" clId="{B2E68171-CAC1-4D2F-BF18-DAC5ACFD72CF}" dt="2021-07-15T16:52:28.917" v="378" actId="47"/>
        <pc:sldMkLst>
          <pc:docMk/>
          <pc:sldMk cId="3643985423" sldId="1596"/>
        </pc:sldMkLst>
        <pc:spChg chg="mod">
          <ac:chgData name="Vesa Juvonen" userId="c7243be1-99a3-4752-ab2a-0cf698cf8236" providerId="ADAL" clId="{B2E68171-CAC1-4D2F-BF18-DAC5ACFD72CF}" dt="2021-07-15T16:50:05.768" v="309" actId="20577"/>
          <ac:spMkLst>
            <pc:docMk/>
            <pc:sldMk cId="3643985423" sldId="1596"/>
            <ac:spMk id="3" creationId="{00000000-0000-0000-0000-000000000000}"/>
          </ac:spMkLst>
        </pc:spChg>
      </pc:sldChg>
      <pc:sldChg chg="delSp modSp mod">
        <pc:chgData name="Vesa Juvonen" userId="c7243be1-99a3-4752-ab2a-0cf698cf8236" providerId="ADAL" clId="{B2E68171-CAC1-4D2F-BF18-DAC5ACFD72CF}" dt="2021-07-15T16:50:49.647" v="337" actId="3626"/>
        <pc:sldMkLst>
          <pc:docMk/>
          <pc:sldMk cId="2773584698" sldId="1621"/>
        </pc:sldMkLst>
        <pc:spChg chg="mod">
          <ac:chgData name="Vesa Juvonen" userId="c7243be1-99a3-4752-ab2a-0cf698cf8236" providerId="ADAL" clId="{B2E68171-CAC1-4D2F-BF18-DAC5ACFD72CF}" dt="2021-07-15T16:50:18.077" v="311" actId="20577"/>
          <ac:spMkLst>
            <pc:docMk/>
            <pc:sldMk cId="2773584698" sldId="1621"/>
            <ac:spMk id="7" creationId="{6F939F32-4E37-4CA3-B710-00610E5E59D3}"/>
          </ac:spMkLst>
        </pc:spChg>
        <pc:spChg chg="mod">
          <ac:chgData name="Vesa Juvonen" userId="c7243be1-99a3-4752-ab2a-0cf698cf8236" providerId="ADAL" clId="{B2E68171-CAC1-4D2F-BF18-DAC5ACFD72CF}" dt="2021-07-15T16:50:49.647" v="337" actId="3626"/>
          <ac:spMkLst>
            <pc:docMk/>
            <pc:sldMk cId="2773584698" sldId="1621"/>
            <ac:spMk id="9" creationId="{B744361F-8DC6-418C-B984-687A156037B4}"/>
          </ac:spMkLst>
        </pc:spChg>
        <pc:spChg chg="del">
          <ac:chgData name="Vesa Juvonen" userId="c7243be1-99a3-4752-ab2a-0cf698cf8236" providerId="ADAL" clId="{B2E68171-CAC1-4D2F-BF18-DAC5ACFD72CF}" dt="2021-07-15T16:49:25.239" v="247" actId="478"/>
          <ac:spMkLst>
            <pc:docMk/>
            <pc:sldMk cId="2773584698" sldId="1621"/>
            <ac:spMk id="10" creationId="{61E3F8C9-2CA7-4974-87A5-00DA7218DDDB}"/>
          </ac:spMkLst>
        </pc:spChg>
        <pc:spChg chg="del">
          <ac:chgData name="Vesa Juvonen" userId="c7243be1-99a3-4752-ab2a-0cf698cf8236" providerId="ADAL" clId="{B2E68171-CAC1-4D2F-BF18-DAC5ACFD72CF}" dt="2021-07-15T16:49:12.495" v="229" actId="478"/>
          <ac:spMkLst>
            <pc:docMk/>
            <pc:sldMk cId="2773584698" sldId="1621"/>
            <ac:spMk id="11" creationId="{FFAE381F-15AD-46DA-9537-BAC9EDB6CAFE}"/>
          </ac:spMkLst>
        </pc:spChg>
        <pc:spChg chg="del">
          <ac:chgData name="Vesa Juvonen" userId="c7243be1-99a3-4752-ab2a-0cf698cf8236" providerId="ADAL" clId="{B2E68171-CAC1-4D2F-BF18-DAC5ACFD72CF}" dt="2021-07-15T16:49:08.079" v="227" actId="478"/>
          <ac:spMkLst>
            <pc:docMk/>
            <pc:sldMk cId="2773584698" sldId="1621"/>
            <ac:spMk id="12" creationId="{72697DC8-B7E2-4B6F-8EE2-53B86DCF1A26}"/>
          </ac:spMkLst>
        </pc:spChg>
      </pc:sldChg>
      <pc:sldChg chg="del">
        <pc:chgData name="Vesa Juvonen" userId="c7243be1-99a3-4752-ab2a-0cf698cf8236" providerId="ADAL" clId="{B2E68171-CAC1-4D2F-BF18-DAC5ACFD72CF}" dt="2021-07-15T16:51:53.036" v="374" actId="47"/>
        <pc:sldMkLst>
          <pc:docMk/>
          <pc:sldMk cId="3047823175" sldId="1622"/>
        </pc:sldMkLst>
      </pc:sldChg>
      <pc:sldChg chg="del">
        <pc:chgData name="Vesa Juvonen" userId="c7243be1-99a3-4752-ab2a-0cf698cf8236" providerId="ADAL" clId="{B2E68171-CAC1-4D2F-BF18-DAC5ACFD72CF}" dt="2021-07-15T16:51:53.554" v="375" actId="47"/>
        <pc:sldMkLst>
          <pc:docMk/>
          <pc:sldMk cId="2877399898" sldId="1623"/>
        </pc:sldMkLst>
      </pc:sldChg>
      <pc:sldChg chg="del">
        <pc:chgData name="Vesa Juvonen" userId="c7243be1-99a3-4752-ab2a-0cf698cf8236" providerId="ADAL" clId="{B2E68171-CAC1-4D2F-BF18-DAC5ACFD72CF}" dt="2021-07-15T16:51:54.228" v="376" actId="47"/>
        <pc:sldMkLst>
          <pc:docMk/>
          <pc:sldMk cId="4017152339" sldId="1632"/>
        </pc:sldMkLst>
      </pc:sldChg>
      <pc:sldChg chg="del">
        <pc:chgData name="Vesa Juvonen" userId="c7243be1-99a3-4752-ab2a-0cf698cf8236" providerId="ADAL" clId="{B2E68171-CAC1-4D2F-BF18-DAC5ACFD72CF}" dt="2021-07-15T16:51:43.446" v="371" actId="47"/>
        <pc:sldMkLst>
          <pc:docMk/>
          <pc:sldMk cId="707887086" sldId="1633"/>
        </pc:sldMkLst>
      </pc:sldChg>
      <pc:sldChg chg="del">
        <pc:chgData name="Vesa Juvonen" userId="c7243be1-99a3-4752-ab2a-0cf698cf8236" providerId="ADAL" clId="{B2E68171-CAC1-4D2F-BF18-DAC5ACFD72CF}" dt="2021-07-15T16:51:55.038" v="377" actId="47"/>
        <pc:sldMkLst>
          <pc:docMk/>
          <pc:sldMk cId="2253365439" sldId="1642"/>
        </pc:sldMkLst>
      </pc:sldChg>
      <pc:sldChg chg="addSp delSp modSp mod">
        <pc:chgData name="Vesa Juvonen" userId="c7243be1-99a3-4752-ab2a-0cf698cf8236" providerId="ADAL" clId="{B2E68171-CAC1-4D2F-BF18-DAC5ACFD72CF}" dt="2021-07-15T16:48:07.155" v="194" actId="1076"/>
        <pc:sldMkLst>
          <pc:docMk/>
          <pc:sldMk cId="10702720" sldId="2079"/>
        </pc:sldMkLst>
        <pc:spChg chg="mod">
          <ac:chgData name="Vesa Juvonen" userId="c7243be1-99a3-4752-ab2a-0cf698cf8236" providerId="ADAL" clId="{B2E68171-CAC1-4D2F-BF18-DAC5ACFD72CF}" dt="2021-07-15T16:48:07.155" v="194" actId="1076"/>
          <ac:spMkLst>
            <pc:docMk/>
            <pc:sldMk cId="10702720" sldId="2079"/>
            <ac:spMk id="8" creationId="{00000000-0000-0000-0000-000000000000}"/>
          </ac:spMkLst>
        </pc:spChg>
        <pc:picChg chg="add mod modCrop">
          <ac:chgData name="Vesa Juvonen" userId="c7243be1-99a3-4752-ab2a-0cf698cf8236" providerId="ADAL" clId="{B2E68171-CAC1-4D2F-BF18-DAC5ACFD72CF}" dt="2021-07-15T16:46:56.087" v="95" actId="1076"/>
          <ac:picMkLst>
            <pc:docMk/>
            <pc:sldMk cId="10702720" sldId="2079"/>
            <ac:picMk id="4" creationId="{D40F74A4-EDBD-4B82-A586-06E21668612B}"/>
          </ac:picMkLst>
        </pc:picChg>
        <pc:picChg chg="add mod">
          <ac:chgData name="Vesa Juvonen" userId="c7243be1-99a3-4752-ab2a-0cf698cf8236" providerId="ADAL" clId="{B2E68171-CAC1-4D2F-BF18-DAC5ACFD72CF}" dt="2021-07-15T16:46:56.087" v="95" actId="1076"/>
          <ac:picMkLst>
            <pc:docMk/>
            <pc:sldMk cId="10702720" sldId="2079"/>
            <ac:picMk id="6" creationId="{E9913D0C-07A3-4005-B668-B6B8D5C7B7E7}"/>
          </ac:picMkLst>
        </pc:picChg>
        <pc:picChg chg="add mod">
          <ac:chgData name="Vesa Juvonen" userId="c7243be1-99a3-4752-ab2a-0cf698cf8236" providerId="ADAL" clId="{B2E68171-CAC1-4D2F-BF18-DAC5ACFD72CF}" dt="2021-07-15T16:46:56.087" v="95" actId="1076"/>
          <ac:picMkLst>
            <pc:docMk/>
            <pc:sldMk cId="10702720" sldId="2079"/>
            <ac:picMk id="9" creationId="{763E98B7-7A3C-4A80-9844-E506430826D0}"/>
          </ac:picMkLst>
        </pc:picChg>
        <pc:picChg chg="del">
          <ac:chgData name="Vesa Juvonen" userId="c7243be1-99a3-4752-ab2a-0cf698cf8236" providerId="ADAL" clId="{B2E68171-CAC1-4D2F-BF18-DAC5ACFD72CF}" dt="2021-07-15T16:46:39.663" v="87" actId="478"/>
          <ac:picMkLst>
            <pc:docMk/>
            <pc:sldMk cId="10702720" sldId="2079"/>
            <ac:picMk id="1026" creationId="{3CD95435-E057-4EC2-A6AD-DA054E258E3A}"/>
          </ac:picMkLst>
        </pc:picChg>
        <pc:picChg chg="del">
          <ac:chgData name="Vesa Juvonen" userId="c7243be1-99a3-4752-ab2a-0cf698cf8236" providerId="ADAL" clId="{B2E68171-CAC1-4D2F-BF18-DAC5ACFD72CF}" dt="2021-07-15T16:46:39.663" v="87" actId="478"/>
          <ac:picMkLst>
            <pc:docMk/>
            <pc:sldMk cId="10702720" sldId="2079"/>
            <ac:picMk id="2050" creationId="{9B86D6A1-13A3-4F4F-B2E7-CB2025B836F0}"/>
          </ac:picMkLst>
        </pc:picChg>
        <pc:picChg chg="del">
          <ac:chgData name="Vesa Juvonen" userId="c7243be1-99a3-4752-ab2a-0cf698cf8236" providerId="ADAL" clId="{B2E68171-CAC1-4D2F-BF18-DAC5ACFD72CF}" dt="2021-07-15T16:46:39.663" v="87" actId="478"/>
          <ac:picMkLst>
            <pc:docMk/>
            <pc:sldMk cId="10702720" sldId="2079"/>
            <ac:picMk id="3074" creationId="{998C177B-478E-410E-97DE-759A7E6E6F2C}"/>
          </ac:picMkLst>
        </pc:picChg>
      </pc:sldChg>
      <pc:sldChg chg="del">
        <pc:chgData name="Vesa Juvonen" userId="c7243be1-99a3-4752-ab2a-0cf698cf8236" providerId="ADAL" clId="{B2E68171-CAC1-4D2F-BF18-DAC5ACFD72CF}" dt="2021-07-15T16:51:43.446" v="371" actId="47"/>
        <pc:sldMkLst>
          <pc:docMk/>
          <pc:sldMk cId="4037611923" sldId="3334"/>
        </pc:sldMkLst>
      </pc:sldChg>
      <pc:sldChg chg="del">
        <pc:chgData name="Vesa Juvonen" userId="c7243be1-99a3-4752-ab2a-0cf698cf8236" providerId="ADAL" clId="{B2E68171-CAC1-4D2F-BF18-DAC5ACFD72CF}" dt="2021-07-15T16:51:38.446" v="369" actId="47"/>
        <pc:sldMkLst>
          <pc:docMk/>
          <pc:sldMk cId="1633789891" sldId="3336"/>
        </pc:sldMkLst>
      </pc:sldChg>
      <pc:sldChg chg="del">
        <pc:chgData name="Vesa Juvonen" userId="c7243be1-99a3-4752-ab2a-0cf698cf8236" providerId="ADAL" clId="{B2E68171-CAC1-4D2F-BF18-DAC5ACFD72CF}" dt="2021-07-15T16:51:38.446" v="369" actId="47"/>
        <pc:sldMkLst>
          <pc:docMk/>
          <pc:sldMk cId="1805818155" sldId="3338"/>
        </pc:sldMkLst>
      </pc:sldChg>
      <pc:sldChg chg="del">
        <pc:chgData name="Vesa Juvonen" userId="c7243be1-99a3-4752-ab2a-0cf698cf8236" providerId="ADAL" clId="{B2E68171-CAC1-4D2F-BF18-DAC5ACFD72CF}" dt="2021-07-15T16:51:51.686" v="373" actId="47"/>
        <pc:sldMkLst>
          <pc:docMk/>
          <pc:sldMk cId="467751124" sldId="6149"/>
        </pc:sldMkLst>
      </pc:sldChg>
      <pc:sldChg chg="addSp delSp modSp mod">
        <pc:chgData name="Vesa Juvonen" userId="c7243be1-99a3-4752-ab2a-0cf698cf8236" providerId="ADAL" clId="{B2E68171-CAC1-4D2F-BF18-DAC5ACFD72CF}" dt="2021-07-15T16:53:28.720" v="492" actId="1076"/>
        <pc:sldMkLst>
          <pc:docMk/>
          <pc:sldMk cId="778883926" sldId="2076136264"/>
        </pc:sldMkLst>
        <pc:spChg chg="mod">
          <ac:chgData name="Vesa Juvonen" userId="c7243be1-99a3-4752-ab2a-0cf698cf8236" providerId="ADAL" clId="{B2E68171-CAC1-4D2F-BF18-DAC5ACFD72CF}" dt="2021-07-15T16:48:35.084" v="202" actId="113"/>
          <ac:spMkLst>
            <pc:docMk/>
            <pc:sldMk cId="778883926" sldId="2076136264"/>
            <ac:spMk id="14" creationId="{953584C8-8734-42EA-AD16-6AA2B405D249}"/>
          </ac:spMkLst>
        </pc:spChg>
        <pc:picChg chg="add mod">
          <ac:chgData name="Vesa Juvonen" userId="c7243be1-99a3-4752-ab2a-0cf698cf8236" providerId="ADAL" clId="{B2E68171-CAC1-4D2F-BF18-DAC5ACFD72CF}" dt="2021-07-15T16:53:22.158" v="488" actId="1076"/>
          <ac:picMkLst>
            <pc:docMk/>
            <pc:sldMk cId="778883926" sldId="2076136264"/>
            <ac:picMk id="3" creationId="{58A14B37-AB7D-4583-A649-3B09AA99D306}"/>
          </ac:picMkLst>
        </pc:picChg>
        <pc:picChg chg="del">
          <ac:chgData name="Vesa Juvonen" userId="c7243be1-99a3-4752-ab2a-0cf698cf8236" providerId="ADAL" clId="{B2E68171-CAC1-4D2F-BF18-DAC5ACFD72CF}" dt="2021-07-15T16:48:38.519" v="203" actId="478"/>
          <ac:picMkLst>
            <pc:docMk/>
            <pc:sldMk cId="778883926" sldId="2076136264"/>
            <ac:picMk id="5" creationId="{C30721D2-D536-4272-929D-883564A4AA0A}"/>
          </ac:picMkLst>
        </pc:picChg>
        <pc:picChg chg="add mod">
          <ac:chgData name="Vesa Juvonen" userId="c7243be1-99a3-4752-ab2a-0cf698cf8236" providerId="ADAL" clId="{B2E68171-CAC1-4D2F-BF18-DAC5ACFD72CF}" dt="2021-07-15T16:53:25.105" v="490" actId="1076"/>
          <ac:picMkLst>
            <pc:docMk/>
            <pc:sldMk cId="778883926" sldId="2076136264"/>
            <ac:picMk id="6" creationId="{4D45C079-1499-4990-AD57-D589A3DFF36C}"/>
          </ac:picMkLst>
        </pc:picChg>
        <pc:picChg chg="del">
          <ac:chgData name="Vesa Juvonen" userId="c7243be1-99a3-4752-ab2a-0cf698cf8236" providerId="ADAL" clId="{B2E68171-CAC1-4D2F-BF18-DAC5ACFD72CF}" dt="2021-07-15T16:48:38.519" v="203" actId="478"/>
          <ac:picMkLst>
            <pc:docMk/>
            <pc:sldMk cId="778883926" sldId="2076136264"/>
            <ac:picMk id="7" creationId="{38660C79-F3FB-4B2C-BB01-746AB0982FAB}"/>
          </ac:picMkLst>
        </pc:picChg>
        <pc:picChg chg="del">
          <ac:chgData name="Vesa Juvonen" userId="c7243be1-99a3-4752-ab2a-0cf698cf8236" providerId="ADAL" clId="{B2E68171-CAC1-4D2F-BF18-DAC5ACFD72CF}" dt="2021-07-15T16:48:38.519" v="203" actId="478"/>
          <ac:picMkLst>
            <pc:docMk/>
            <pc:sldMk cId="778883926" sldId="2076136264"/>
            <ac:picMk id="9" creationId="{A530CE92-58E8-4897-9E7A-0D94CB94771C}"/>
          </ac:picMkLst>
        </pc:picChg>
        <pc:picChg chg="add mod">
          <ac:chgData name="Vesa Juvonen" userId="c7243be1-99a3-4752-ab2a-0cf698cf8236" providerId="ADAL" clId="{B2E68171-CAC1-4D2F-BF18-DAC5ACFD72CF}" dt="2021-07-15T16:53:28.720" v="492" actId="1076"/>
          <ac:picMkLst>
            <pc:docMk/>
            <pc:sldMk cId="778883926" sldId="2076136264"/>
            <ac:picMk id="11" creationId="{B46466E4-7AF6-4E2F-9D90-C711AD3FBEC9}"/>
          </ac:picMkLst>
        </pc:picChg>
      </pc:sldChg>
      <pc:sldChg chg="del">
        <pc:chgData name="Vesa Juvonen" userId="c7243be1-99a3-4752-ab2a-0cf698cf8236" providerId="ADAL" clId="{B2E68171-CAC1-4D2F-BF18-DAC5ACFD72CF}" dt="2021-07-15T16:51:49.779" v="372" actId="47"/>
        <pc:sldMkLst>
          <pc:docMk/>
          <pc:sldMk cId="2007154274" sldId="2076136270"/>
        </pc:sldMkLst>
      </pc:sldChg>
      <pc:sldChg chg="del">
        <pc:chgData name="Vesa Juvonen" userId="c7243be1-99a3-4752-ab2a-0cf698cf8236" providerId="ADAL" clId="{B2E68171-CAC1-4D2F-BF18-DAC5ACFD72CF}" dt="2021-07-15T16:51:35.743" v="368" actId="47"/>
        <pc:sldMkLst>
          <pc:docMk/>
          <pc:sldMk cId="1901332553" sldId="2076136282"/>
        </pc:sldMkLst>
      </pc:sldChg>
      <pc:sldChg chg="del">
        <pc:chgData name="Vesa Juvonen" userId="c7243be1-99a3-4752-ab2a-0cf698cf8236" providerId="ADAL" clId="{B2E68171-CAC1-4D2F-BF18-DAC5ACFD72CF}" dt="2021-07-15T16:51:41.637" v="370" actId="47"/>
        <pc:sldMkLst>
          <pc:docMk/>
          <pc:sldMk cId="456093034" sldId="2076136307"/>
        </pc:sldMkLst>
      </pc:sldChg>
      <pc:sldChg chg="del">
        <pc:chgData name="Vesa Juvonen" userId="c7243be1-99a3-4752-ab2a-0cf698cf8236" providerId="ADAL" clId="{B2E68171-CAC1-4D2F-BF18-DAC5ACFD72CF}" dt="2021-07-15T16:51:41.637" v="370" actId="47"/>
        <pc:sldMkLst>
          <pc:docMk/>
          <pc:sldMk cId="2925091645" sldId="2076136308"/>
        </pc:sldMkLst>
      </pc:sldChg>
      <pc:sldChg chg="del">
        <pc:chgData name="Vesa Juvonen" userId="c7243be1-99a3-4752-ab2a-0cf698cf8236" providerId="ADAL" clId="{B2E68171-CAC1-4D2F-BF18-DAC5ACFD72CF}" dt="2021-07-15T16:49:58.796" v="296" actId="47"/>
        <pc:sldMkLst>
          <pc:docMk/>
          <pc:sldMk cId="357588276" sldId="2076136388"/>
        </pc:sldMkLst>
      </pc:sldChg>
      <pc:sldChg chg="del">
        <pc:chgData name="Vesa Juvonen" userId="c7243be1-99a3-4752-ab2a-0cf698cf8236" providerId="ADAL" clId="{B2E68171-CAC1-4D2F-BF18-DAC5ACFD72CF}" dt="2021-07-15T16:51:35.743" v="368" actId="47"/>
        <pc:sldMkLst>
          <pc:docMk/>
          <pc:sldMk cId="2636939237" sldId="2076137579"/>
        </pc:sldMkLst>
      </pc:sldChg>
      <pc:sldChg chg="del">
        <pc:chgData name="Vesa Juvonen" userId="c7243be1-99a3-4752-ab2a-0cf698cf8236" providerId="ADAL" clId="{B2E68171-CAC1-4D2F-BF18-DAC5ACFD72CF}" dt="2021-07-15T16:53:12.017" v="484" actId="47"/>
        <pc:sldMkLst>
          <pc:docMk/>
          <pc:sldMk cId="139502149" sldId="2076137662"/>
        </pc:sldMkLst>
      </pc:sldChg>
      <pc:sldChg chg="addSp modSp new mod">
        <pc:chgData name="Vesa Juvonen" userId="c7243be1-99a3-4752-ab2a-0cf698cf8236" providerId="ADAL" clId="{B2E68171-CAC1-4D2F-BF18-DAC5ACFD72CF}" dt="2021-07-15T16:53:06.731" v="483" actId="14100"/>
        <pc:sldMkLst>
          <pc:docMk/>
          <pc:sldMk cId="321914475" sldId="2076137663"/>
        </pc:sldMkLst>
        <pc:spChg chg="add mod">
          <ac:chgData name="Vesa Juvonen" userId="c7243be1-99a3-4752-ab2a-0cf698cf8236" providerId="ADAL" clId="{B2E68171-CAC1-4D2F-BF18-DAC5ACFD72CF}" dt="2021-07-15T16:53:06.731" v="483" actId="14100"/>
          <ac:spMkLst>
            <pc:docMk/>
            <pc:sldMk cId="321914475" sldId="2076137663"/>
            <ac:spMk id="2" creationId="{98A56C87-6FFC-4377-8ADC-7DA76F1F5BC3}"/>
          </ac:spMkLst>
        </pc:spChg>
      </pc:sldChg>
      <pc:sldChg chg="del">
        <pc:chgData name="Vesa Juvonen" userId="c7243be1-99a3-4752-ab2a-0cf698cf8236" providerId="ADAL" clId="{B2E68171-CAC1-4D2F-BF18-DAC5ACFD72CF}" dt="2021-07-15T16:49:56.915" v="295" actId="47"/>
        <pc:sldMkLst>
          <pc:docMk/>
          <pc:sldMk cId="1799728944" sldId="2134805594"/>
        </pc:sldMkLst>
      </pc:sldChg>
      <pc:sldChg chg="del">
        <pc:chgData name="Vesa Juvonen" userId="c7243be1-99a3-4752-ab2a-0cf698cf8236" providerId="ADAL" clId="{B2E68171-CAC1-4D2F-BF18-DAC5ACFD72CF}" dt="2021-07-15T16:49:54.685" v="294" actId="47"/>
        <pc:sldMkLst>
          <pc:docMk/>
          <pc:sldMk cId="915949081" sldId="2134805595"/>
        </pc:sldMkLst>
      </pc:sldChg>
    </pc:docChg>
  </pc:docChgLst>
  <pc:docChgLst>
    <pc:chgData name="Brian Jackett" userId="e2c557f4-fffa-4012-a1e1-e15087bfdbac" providerId="ADAL" clId="{72090779-EC7D-4614-9F21-F61EC3E4C43D}"/>
    <pc:docChg chg="undo redo custSel delSld modSld modSection">
      <pc:chgData name="Brian Jackett" userId="e2c557f4-fffa-4012-a1e1-e15087bfdbac" providerId="ADAL" clId="{72090779-EC7D-4614-9F21-F61EC3E4C43D}" dt="2022-02-15T16:48:19.754" v="395" actId="1076"/>
      <pc:docMkLst>
        <pc:docMk/>
      </pc:docMkLst>
      <pc:sldChg chg="addSp delSp modSp mod">
        <pc:chgData name="Brian Jackett" userId="e2c557f4-fffa-4012-a1e1-e15087bfdbac" providerId="ADAL" clId="{72090779-EC7D-4614-9F21-F61EC3E4C43D}" dt="2022-02-15T15:57:51.988" v="71" actId="207"/>
        <pc:sldMkLst>
          <pc:docMk/>
          <pc:sldMk cId="1989604330" sldId="259"/>
        </pc:sldMkLst>
        <pc:spChg chg="add mod">
          <ac:chgData name="Brian Jackett" userId="e2c557f4-fffa-4012-a1e1-e15087bfdbac" providerId="ADAL" clId="{72090779-EC7D-4614-9F21-F61EC3E4C43D}" dt="2022-02-15T15:57:51.988" v="71" actId="207"/>
          <ac:spMkLst>
            <pc:docMk/>
            <pc:sldMk cId="1989604330" sldId="259"/>
            <ac:spMk id="3" creationId="{F1337E51-4E2F-45F2-8293-F6E9DB1D95AF}"/>
          </ac:spMkLst>
        </pc:spChg>
        <pc:spChg chg="add del">
          <ac:chgData name="Brian Jackett" userId="e2c557f4-fffa-4012-a1e1-e15087bfdbac" providerId="ADAL" clId="{72090779-EC7D-4614-9F21-F61EC3E4C43D}" dt="2022-02-15T15:57:31.846" v="69" actId="22"/>
          <ac:spMkLst>
            <pc:docMk/>
            <pc:sldMk cId="1989604330" sldId="259"/>
            <ac:spMk id="6" creationId="{97DB1224-3A56-42E2-8D79-02A6801EF101}"/>
          </ac:spMkLst>
        </pc:spChg>
      </pc:sldChg>
      <pc:sldChg chg="modSp mod">
        <pc:chgData name="Brian Jackett" userId="e2c557f4-fffa-4012-a1e1-e15087bfdbac" providerId="ADAL" clId="{72090779-EC7D-4614-9F21-F61EC3E4C43D}" dt="2022-02-15T15:57:10.608" v="64" actId="6549"/>
        <pc:sldMkLst>
          <pc:docMk/>
          <pc:sldMk cId="2967945684" sldId="277"/>
        </pc:sldMkLst>
        <pc:spChg chg="mod">
          <ac:chgData name="Brian Jackett" userId="e2c557f4-fffa-4012-a1e1-e15087bfdbac" providerId="ADAL" clId="{72090779-EC7D-4614-9F21-F61EC3E4C43D}" dt="2022-02-15T15:57:10.608" v="64" actId="6549"/>
          <ac:spMkLst>
            <pc:docMk/>
            <pc:sldMk cId="2967945684" sldId="277"/>
            <ac:spMk id="4" creationId="{A04E16D6-6682-4068-BF11-BA8E4E8E1BBC}"/>
          </ac:spMkLst>
        </pc:spChg>
      </pc:sldChg>
      <pc:sldChg chg="modSp mod">
        <pc:chgData name="Brian Jackett" userId="e2c557f4-fffa-4012-a1e1-e15087bfdbac" providerId="ADAL" clId="{72090779-EC7D-4614-9F21-F61EC3E4C43D}" dt="2022-02-15T15:55:36.399" v="17" actId="20577"/>
        <pc:sldMkLst>
          <pc:docMk/>
          <pc:sldMk cId="287163252" sldId="1567"/>
        </pc:sldMkLst>
        <pc:spChg chg="mod">
          <ac:chgData name="Brian Jackett" userId="e2c557f4-fffa-4012-a1e1-e15087bfdbac" providerId="ADAL" clId="{72090779-EC7D-4614-9F21-F61EC3E4C43D}" dt="2022-02-15T15:55:36.399" v="17" actId="20577"/>
          <ac:spMkLst>
            <pc:docMk/>
            <pc:sldMk cId="287163252" sldId="1567"/>
            <ac:spMk id="5" creationId="{9B6ECC88-D921-48D6-BA85-F52F354F9C35}"/>
          </ac:spMkLst>
        </pc:spChg>
        <pc:spChg chg="mod">
          <ac:chgData name="Brian Jackett" userId="e2c557f4-fffa-4012-a1e1-e15087bfdbac" providerId="ADAL" clId="{72090779-EC7D-4614-9F21-F61EC3E4C43D}" dt="2022-02-15T15:55:30.947" v="1" actId="20577"/>
          <ac:spMkLst>
            <pc:docMk/>
            <pc:sldMk cId="287163252" sldId="1567"/>
            <ac:spMk id="8" creationId="{00000000-0000-0000-0000-000000000000}"/>
          </ac:spMkLst>
        </pc:spChg>
      </pc:sldChg>
      <pc:sldChg chg="del">
        <pc:chgData name="Brian Jackett" userId="e2c557f4-fffa-4012-a1e1-e15087bfdbac" providerId="ADAL" clId="{72090779-EC7D-4614-9F21-F61EC3E4C43D}" dt="2022-02-15T15:56:51.043" v="46" actId="47"/>
        <pc:sldMkLst>
          <pc:docMk/>
          <pc:sldMk cId="720313206" sldId="1640"/>
        </pc:sldMkLst>
      </pc:sldChg>
      <pc:sldChg chg="del">
        <pc:chgData name="Brian Jackett" userId="e2c557f4-fffa-4012-a1e1-e15087bfdbac" providerId="ADAL" clId="{72090779-EC7D-4614-9F21-F61EC3E4C43D}" dt="2022-02-15T15:56:51.043" v="46" actId="47"/>
        <pc:sldMkLst>
          <pc:docMk/>
          <pc:sldMk cId="3043375476" sldId="1641"/>
        </pc:sldMkLst>
      </pc:sldChg>
      <pc:sldChg chg="addSp delSp modSp mod">
        <pc:chgData name="Brian Jackett" userId="e2c557f4-fffa-4012-a1e1-e15087bfdbac" providerId="ADAL" clId="{72090779-EC7D-4614-9F21-F61EC3E4C43D}" dt="2022-02-15T16:38:39.398" v="364" actId="20577"/>
        <pc:sldMkLst>
          <pc:docMk/>
          <pc:sldMk cId="10702720" sldId="2079"/>
        </pc:sldMkLst>
        <pc:spChg chg="add del">
          <ac:chgData name="Brian Jackett" userId="e2c557f4-fffa-4012-a1e1-e15087bfdbac" providerId="ADAL" clId="{72090779-EC7D-4614-9F21-F61EC3E4C43D}" dt="2022-02-15T15:55:48.665" v="19" actId="767"/>
          <ac:spMkLst>
            <pc:docMk/>
            <pc:sldMk cId="10702720" sldId="2079"/>
            <ac:spMk id="2" creationId="{A289E4DA-99CE-44BB-9E50-5804D4FCC1C2}"/>
          </ac:spMkLst>
        </pc:spChg>
        <pc:spChg chg="add del mod">
          <ac:chgData name="Brian Jackett" userId="e2c557f4-fffa-4012-a1e1-e15087bfdbac" providerId="ADAL" clId="{72090779-EC7D-4614-9F21-F61EC3E4C43D}" dt="2022-02-15T16:38:37.300" v="363" actId="478"/>
          <ac:spMkLst>
            <pc:docMk/>
            <pc:sldMk cId="10702720" sldId="2079"/>
            <ac:spMk id="4" creationId="{F5C0A37F-83AF-4C51-91A8-06B894BE4E1F}"/>
          </ac:spMkLst>
        </pc:spChg>
        <pc:spChg chg="mod">
          <ac:chgData name="Brian Jackett" userId="e2c557f4-fffa-4012-a1e1-e15087bfdbac" providerId="ADAL" clId="{72090779-EC7D-4614-9F21-F61EC3E4C43D}" dt="2022-02-15T16:38:39.398" v="364" actId="20577"/>
          <ac:spMkLst>
            <pc:docMk/>
            <pc:sldMk cId="10702720" sldId="2079"/>
            <ac:spMk id="8" creationId="{00000000-0000-0000-0000-000000000000}"/>
          </ac:spMkLst>
        </pc:spChg>
        <pc:picChg chg="add del">
          <ac:chgData name="Brian Jackett" userId="e2c557f4-fffa-4012-a1e1-e15087bfdbac" providerId="ADAL" clId="{72090779-EC7D-4614-9F21-F61EC3E4C43D}" dt="2022-02-15T16:38:34.988" v="362" actId="478"/>
          <ac:picMkLst>
            <pc:docMk/>
            <pc:sldMk cId="10702720" sldId="2079"/>
            <ac:picMk id="2" creationId="{51D3BC33-C057-428A-B762-B0510E7024D8}"/>
          </ac:picMkLst>
        </pc:picChg>
        <pc:picChg chg="del">
          <ac:chgData name="Brian Jackett" userId="e2c557f4-fffa-4012-a1e1-e15087bfdbac" providerId="ADAL" clId="{72090779-EC7D-4614-9F21-F61EC3E4C43D}" dt="2022-02-15T16:33:36.585" v="133" actId="478"/>
          <ac:picMkLst>
            <pc:docMk/>
            <pc:sldMk cId="10702720" sldId="2079"/>
            <ac:picMk id="6" creationId="{065D1B77-1504-4866-BC85-F53C7DE3A52C}"/>
          </ac:picMkLst>
        </pc:picChg>
        <pc:picChg chg="add mod">
          <ac:chgData name="Brian Jackett" userId="e2c557f4-fffa-4012-a1e1-e15087bfdbac" providerId="ADAL" clId="{72090779-EC7D-4614-9F21-F61EC3E4C43D}" dt="2022-02-15T16:38:33.519" v="361" actId="1076"/>
          <ac:picMkLst>
            <pc:docMk/>
            <pc:sldMk cId="10702720" sldId="2079"/>
            <ac:picMk id="9" creationId="{03D25AE4-82A4-4077-8551-E9675E12D022}"/>
          </ac:picMkLst>
        </pc:picChg>
        <pc:picChg chg="del">
          <ac:chgData name="Brian Jackett" userId="e2c557f4-fffa-4012-a1e1-e15087bfdbac" providerId="ADAL" clId="{72090779-EC7D-4614-9F21-F61EC3E4C43D}" dt="2022-02-15T16:33:37.229" v="134" actId="478"/>
          <ac:picMkLst>
            <pc:docMk/>
            <pc:sldMk cId="10702720" sldId="2079"/>
            <ac:picMk id="11" creationId="{910AEEF9-E8E2-4E08-9779-DDD0FCC9400E}"/>
          </ac:picMkLst>
        </pc:picChg>
        <pc:picChg chg="add mod">
          <ac:chgData name="Brian Jackett" userId="e2c557f4-fffa-4012-a1e1-e15087bfdbac" providerId="ADAL" clId="{72090779-EC7D-4614-9F21-F61EC3E4C43D}" dt="2022-02-15T16:38:32.111" v="360" actId="1076"/>
          <ac:picMkLst>
            <pc:docMk/>
            <pc:sldMk cId="10702720" sldId="2079"/>
            <ac:picMk id="13" creationId="{FB711AFF-8242-495E-8B2D-598263361FEE}"/>
          </ac:picMkLst>
        </pc:picChg>
      </pc:sldChg>
      <pc:sldChg chg="addSp delSp modSp mod">
        <pc:chgData name="Brian Jackett" userId="e2c557f4-fffa-4012-a1e1-e15087bfdbac" providerId="ADAL" clId="{72090779-EC7D-4614-9F21-F61EC3E4C43D}" dt="2022-02-15T16:38:49.193" v="366" actId="478"/>
        <pc:sldMkLst>
          <pc:docMk/>
          <pc:sldMk cId="778883926" sldId="2076136264"/>
        </pc:sldMkLst>
        <pc:spChg chg="add del mod">
          <ac:chgData name="Brian Jackett" userId="e2c557f4-fffa-4012-a1e1-e15087bfdbac" providerId="ADAL" clId="{72090779-EC7D-4614-9F21-F61EC3E4C43D}" dt="2022-02-15T16:38:49.193" v="366" actId="478"/>
          <ac:spMkLst>
            <pc:docMk/>
            <pc:sldMk cId="778883926" sldId="2076136264"/>
            <ac:spMk id="6" creationId="{588BA906-5ABE-42F1-8AAE-8EEA2DB273B7}"/>
          </ac:spMkLst>
        </pc:spChg>
        <pc:spChg chg="add del">
          <ac:chgData name="Brian Jackett" userId="e2c557f4-fffa-4012-a1e1-e15087bfdbac" providerId="ADAL" clId="{72090779-EC7D-4614-9F21-F61EC3E4C43D}" dt="2022-02-15T16:37:07.640" v="267" actId="478"/>
          <ac:spMkLst>
            <pc:docMk/>
            <pc:sldMk cId="778883926" sldId="2076136264"/>
            <ac:spMk id="8" creationId="{9BC64944-A8A5-4E85-B031-FEA663FF27AD}"/>
          </ac:spMkLst>
        </pc:spChg>
        <pc:spChg chg="mod">
          <ac:chgData name="Brian Jackett" userId="e2c557f4-fffa-4012-a1e1-e15087bfdbac" providerId="ADAL" clId="{72090779-EC7D-4614-9F21-F61EC3E4C43D}" dt="2022-02-15T16:35:03.583" v="265"/>
          <ac:spMkLst>
            <pc:docMk/>
            <pc:sldMk cId="778883926" sldId="2076136264"/>
            <ac:spMk id="14" creationId="{953584C8-8734-42EA-AD16-6AA2B405D249}"/>
          </ac:spMkLst>
        </pc:spChg>
        <pc:picChg chg="del">
          <ac:chgData name="Brian Jackett" userId="e2c557f4-fffa-4012-a1e1-e15087bfdbac" providerId="ADAL" clId="{72090779-EC7D-4614-9F21-F61EC3E4C43D}" dt="2022-02-15T16:34:55.437" v="259" actId="478"/>
          <ac:picMkLst>
            <pc:docMk/>
            <pc:sldMk cId="778883926" sldId="2076136264"/>
            <ac:picMk id="3" creationId="{F749A300-79CB-435B-A466-8E96C186983F}"/>
          </ac:picMkLst>
        </pc:picChg>
        <pc:picChg chg="mod">
          <ac:chgData name="Brian Jackett" userId="e2c557f4-fffa-4012-a1e1-e15087bfdbac" providerId="ADAL" clId="{72090779-EC7D-4614-9F21-F61EC3E4C43D}" dt="2022-02-15T16:37:30.982" v="306" actId="1076"/>
          <ac:picMkLst>
            <pc:docMk/>
            <pc:sldMk cId="778883926" sldId="2076136264"/>
            <ac:picMk id="5" creationId="{AD2536B2-30D0-4C5F-9346-877B39DBA287}"/>
          </ac:picMkLst>
        </pc:picChg>
        <pc:picChg chg="del">
          <ac:chgData name="Brian Jackett" userId="e2c557f4-fffa-4012-a1e1-e15087bfdbac" providerId="ADAL" clId="{72090779-EC7D-4614-9F21-F61EC3E4C43D}" dt="2022-02-15T16:34:56.461" v="260" actId="478"/>
          <ac:picMkLst>
            <pc:docMk/>
            <pc:sldMk cId="778883926" sldId="2076136264"/>
            <ac:picMk id="7" creationId="{0953E284-CDAE-445E-9B7E-025A90C81B29}"/>
          </ac:picMkLst>
        </pc:picChg>
        <pc:picChg chg="add mod">
          <ac:chgData name="Brian Jackett" userId="e2c557f4-fffa-4012-a1e1-e15087bfdbac" providerId="ADAL" clId="{72090779-EC7D-4614-9F21-F61EC3E4C43D}" dt="2022-02-15T16:38:06.186" v="344" actId="1076"/>
          <ac:picMkLst>
            <pc:docMk/>
            <pc:sldMk cId="778883926" sldId="2076136264"/>
            <ac:picMk id="10" creationId="{48930B07-844F-468D-BAAB-89E2B056ACCA}"/>
          </ac:picMkLst>
        </pc:picChg>
        <pc:picChg chg="add mod">
          <ac:chgData name="Brian Jackett" userId="e2c557f4-fffa-4012-a1e1-e15087bfdbac" providerId="ADAL" clId="{72090779-EC7D-4614-9F21-F61EC3E4C43D}" dt="2022-02-15T16:38:04.778" v="343" actId="1076"/>
          <ac:picMkLst>
            <pc:docMk/>
            <pc:sldMk cId="778883926" sldId="2076136264"/>
            <ac:picMk id="12" creationId="{40A19AE6-4AFA-4BC2-B6E2-D829E6A20A32}"/>
          </ac:picMkLst>
        </pc:picChg>
      </pc:sldChg>
      <pc:sldChg chg="del">
        <pc:chgData name="Brian Jackett" userId="e2c557f4-fffa-4012-a1e1-e15087bfdbac" providerId="ADAL" clId="{72090779-EC7D-4614-9F21-F61EC3E4C43D}" dt="2022-02-15T15:56:51.043" v="46" actId="47"/>
        <pc:sldMkLst>
          <pc:docMk/>
          <pc:sldMk cId="1882481969" sldId="2076137668"/>
        </pc:sldMkLst>
      </pc:sldChg>
      <pc:sldChg chg="del">
        <pc:chgData name="Brian Jackett" userId="e2c557f4-fffa-4012-a1e1-e15087bfdbac" providerId="ADAL" clId="{72090779-EC7D-4614-9F21-F61EC3E4C43D}" dt="2022-02-15T15:56:51.043" v="46" actId="47"/>
        <pc:sldMkLst>
          <pc:docMk/>
          <pc:sldMk cId="2266530565" sldId="2076137822"/>
        </pc:sldMkLst>
      </pc:sldChg>
      <pc:sldChg chg="addSp delSp modSp mod">
        <pc:chgData name="Brian Jackett" userId="e2c557f4-fffa-4012-a1e1-e15087bfdbac" providerId="ADAL" clId="{72090779-EC7D-4614-9F21-F61EC3E4C43D}" dt="2022-02-15T16:48:19.754" v="395" actId="1076"/>
        <pc:sldMkLst>
          <pc:docMk/>
          <pc:sldMk cId="1812315545" sldId="2134805597"/>
        </pc:sldMkLst>
        <pc:spChg chg="del mod">
          <ac:chgData name="Brian Jackett" userId="e2c557f4-fffa-4012-a1e1-e15087bfdbac" providerId="ADAL" clId="{72090779-EC7D-4614-9F21-F61EC3E4C43D}" dt="2022-02-15T16:47:33.282" v="381" actId="478"/>
          <ac:spMkLst>
            <pc:docMk/>
            <pc:sldMk cId="1812315545" sldId="2134805597"/>
            <ac:spMk id="2" creationId="{43B4EDB2-1FD9-44AD-8C9A-AE418EB20F7D}"/>
          </ac:spMkLst>
        </pc:spChg>
        <pc:spChg chg="add mod">
          <ac:chgData name="Brian Jackett" userId="e2c557f4-fffa-4012-a1e1-e15087bfdbac" providerId="ADAL" clId="{72090779-EC7D-4614-9F21-F61EC3E4C43D}" dt="2022-02-15T16:48:19.754" v="395" actId="1076"/>
          <ac:spMkLst>
            <pc:docMk/>
            <pc:sldMk cId="1812315545" sldId="2134805597"/>
            <ac:spMk id="4" creationId="{0C606F42-5F3C-496D-9B80-09178934A141}"/>
          </ac:spMkLst>
        </pc:spChg>
        <pc:spChg chg="mod">
          <ac:chgData name="Brian Jackett" userId="e2c557f4-fffa-4012-a1e1-e15087bfdbac" providerId="ADAL" clId="{72090779-EC7D-4614-9F21-F61EC3E4C43D}" dt="2022-02-15T16:48:15.368" v="394" actId="6549"/>
          <ac:spMkLst>
            <pc:docMk/>
            <pc:sldMk cId="1812315545" sldId="2134805597"/>
            <ac:spMk id="10" creationId="{16E1CB8C-122B-4C5A-8724-D74AEC2B5DEC}"/>
          </ac:spMkLst>
        </pc:spChg>
      </pc:sldChg>
      <pc:sldChg chg="addSp mod">
        <pc:chgData name="Brian Jackett" userId="e2c557f4-fffa-4012-a1e1-e15087bfdbac" providerId="ADAL" clId="{72090779-EC7D-4614-9F21-F61EC3E4C43D}" dt="2022-02-15T15:56:44.370" v="45" actId="22"/>
        <pc:sldMkLst>
          <pc:docMk/>
          <pc:sldMk cId="4046856784" sldId="2134805599"/>
        </pc:sldMkLst>
        <pc:spChg chg="add">
          <ac:chgData name="Brian Jackett" userId="e2c557f4-fffa-4012-a1e1-e15087bfdbac" providerId="ADAL" clId="{72090779-EC7D-4614-9F21-F61EC3E4C43D}" dt="2022-02-15T15:56:44.370" v="45" actId="22"/>
          <ac:spMkLst>
            <pc:docMk/>
            <pc:sldMk cId="4046856784" sldId="2134805599"/>
            <ac:spMk id="2" creationId="{32C3A7C7-B46B-4265-ADC8-D755A0460965}"/>
          </ac:spMkLst>
        </pc:spChg>
      </pc:sldChg>
      <pc:sldChg chg="del">
        <pc:chgData name="Brian Jackett" userId="e2c557f4-fffa-4012-a1e1-e15087bfdbac" providerId="ADAL" clId="{72090779-EC7D-4614-9F21-F61EC3E4C43D}" dt="2022-02-15T15:56:51.043" v="46" actId="47"/>
        <pc:sldMkLst>
          <pc:docMk/>
          <pc:sldMk cId="3166917076" sldId="2134805601"/>
        </pc:sldMkLst>
      </pc:sldChg>
    </pc:docChg>
  </pc:docChgLst>
  <pc:docChgLst>
    <pc:chgData name="Alex Terentiev" userId="S::at_sharepointalist.com#ext#@microsoft.onmicrosoft.com::81fec025-7b20-4143-87df-5a8bc15ed689" providerId="AD" clId="Web-{7DB31B1C-F9F4-4FCD-8A99-642AC147E8CD}"/>
    <pc:docChg chg="modSld">
      <pc:chgData name="Alex Terentiev" userId="S::at_sharepointalist.com#ext#@microsoft.onmicrosoft.com::81fec025-7b20-4143-87df-5a8bc15ed689" providerId="AD" clId="Web-{7DB31B1C-F9F4-4FCD-8A99-642AC147E8CD}" dt="2021-03-23T15:44:02.456" v="375" actId="1076"/>
      <pc:docMkLst>
        <pc:docMk/>
      </pc:docMkLst>
      <pc:sldChg chg="addSp delSp modSp">
        <pc:chgData name="Alex Terentiev" userId="S::at_sharepointalist.com#ext#@microsoft.onmicrosoft.com::81fec025-7b20-4143-87df-5a8bc15ed689" providerId="AD" clId="Web-{7DB31B1C-F9F4-4FCD-8A99-642AC147E8CD}" dt="2021-03-23T15:44:02.456" v="375" actId="1076"/>
        <pc:sldMkLst>
          <pc:docMk/>
          <pc:sldMk cId="4037611923" sldId="3334"/>
        </pc:sldMkLst>
        <pc:spChg chg="mod">
          <ac:chgData name="Alex Terentiev" userId="S::at_sharepointalist.com#ext#@microsoft.onmicrosoft.com::81fec025-7b20-4143-87df-5a8bc15ed689" providerId="AD" clId="Web-{7DB31B1C-F9F4-4FCD-8A99-642AC147E8CD}" dt="2021-03-23T15:39:42.658" v="36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7DB31B1C-F9F4-4FCD-8A99-642AC147E8CD}" dt="2021-03-23T15:22:02.967" v="0"/>
          <ac:spMkLst>
            <pc:docMk/>
            <pc:sldMk cId="4037611923" sldId="3334"/>
            <ac:spMk id="4" creationId="{1919177C-9AD3-4AB8-ACC2-C09E66259246}"/>
          </ac:spMkLst>
        </pc:spChg>
        <pc:picChg chg="del">
          <ac:chgData name="Alex Terentiev" userId="S::at_sharepointalist.com#ext#@microsoft.onmicrosoft.com::81fec025-7b20-4143-87df-5a8bc15ed689" providerId="AD" clId="Web-{7DB31B1C-F9F4-4FCD-8A99-642AC147E8CD}" dt="2021-03-23T15:41:15.742" v="364"/>
          <ac:picMkLst>
            <pc:docMk/>
            <pc:sldMk cId="4037611923" sldId="3334"/>
            <ac:picMk id="5" creationId="{D77A18FA-4925-4E31-9173-FDF4A91F9D8D}"/>
          </ac:picMkLst>
        </pc:picChg>
        <pc:picChg chg="del">
          <ac:chgData name="Alex Terentiev" userId="S::at_sharepointalist.com#ext#@microsoft.onmicrosoft.com::81fec025-7b20-4143-87df-5a8bc15ed689" providerId="AD" clId="Web-{7DB31B1C-F9F4-4FCD-8A99-642AC147E8CD}" dt="2021-03-23T15:41:16.461" v="365"/>
          <ac:picMkLst>
            <pc:docMk/>
            <pc:sldMk cId="4037611923" sldId="3334"/>
            <ac:picMk id="19" creationId="{46E454D4-B384-45FF-AF5A-3CFEA7FADB0C}"/>
          </ac:picMkLst>
        </pc:picChg>
        <pc:picChg chg="add mod">
          <ac:chgData name="Alex Terentiev" userId="S::at_sharepointalist.com#ext#@microsoft.onmicrosoft.com::81fec025-7b20-4143-87df-5a8bc15ed689" providerId="AD" clId="Web-{7DB31B1C-F9F4-4FCD-8A99-642AC147E8CD}" dt="2021-03-23T15:44:02.456" v="375" actId="1076"/>
          <ac:picMkLst>
            <pc:docMk/>
            <pc:sldMk cId="4037611923" sldId="3334"/>
            <ac:picMk id="20" creationId="{150B5D8C-7799-40D8-8276-901550FEAFAF}"/>
          </ac:picMkLst>
        </pc:picChg>
        <pc:picChg chg="add mod ord">
          <ac:chgData name="Alex Terentiev" userId="S::at_sharepointalist.com#ext#@microsoft.onmicrosoft.com::81fec025-7b20-4143-87df-5a8bc15ed689" providerId="AD" clId="Web-{7DB31B1C-F9F4-4FCD-8A99-642AC147E8CD}" dt="2021-03-23T15:43:47.220" v="374"/>
          <ac:picMkLst>
            <pc:docMk/>
            <pc:sldMk cId="4037611923" sldId="3334"/>
            <ac:picMk id="21" creationId="{6EB3A4A2-26CE-4E0A-AEFF-D733B34726E6}"/>
          </ac:picMkLst>
        </pc:picChg>
      </pc:sldChg>
    </pc:docChg>
  </pc:docChgLst>
  <pc:docChgLst>
    <pc:chgData name="Waldemar Mastykarz" userId="S::wmastyka@microsoft.com::8c3ccc08-b2ec-4e63-9b9b-25eb044a606e" providerId="AD" clId="Web-{B18B6631-F9A4-83EC-0816-0F9FA99F61C0}"/>
    <pc:docChg chg="modSld">
      <pc:chgData name="Waldemar Mastykarz" userId="S::wmastyka@microsoft.com::8c3ccc08-b2ec-4e63-9b9b-25eb044a606e" providerId="AD" clId="Web-{B18B6631-F9A4-83EC-0816-0F9FA99F61C0}" dt="2021-05-19T07:47:16.197" v="201" actId="20577"/>
      <pc:docMkLst>
        <pc:docMk/>
      </pc:docMkLst>
      <pc:sldChg chg="delSp modSp">
        <pc:chgData name="Waldemar Mastykarz" userId="S::wmastyka@microsoft.com::8c3ccc08-b2ec-4e63-9b9b-25eb044a606e" providerId="AD" clId="Web-{B18B6631-F9A4-83EC-0816-0F9FA99F61C0}" dt="2021-05-19T07:47:16.197" v="201" actId="20577"/>
        <pc:sldMkLst>
          <pc:docMk/>
          <pc:sldMk cId="2253365439" sldId="1642"/>
        </pc:sldMkLst>
        <pc:spChg chg="mod">
          <ac:chgData name="Waldemar Mastykarz" userId="S::wmastyka@microsoft.com::8c3ccc08-b2ec-4e63-9b9b-25eb044a606e" providerId="AD" clId="Web-{B18B6631-F9A4-83EC-0816-0F9FA99F61C0}" dt="2021-05-19T07:47:16.197" v="201" actId="20577"/>
          <ac:spMkLst>
            <pc:docMk/>
            <pc:sldMk cId="2253365439" sldId="1642"/>
            <ac:spMk id="3" creationId="{CBDC9C38-872E-4048-96FE-C321FEF21EC1}"/>
          </ac:spMkLst>
        </pc:spChg>
        <pc:spChg chg="del">
          <ac:chgData name="Waldemar Mastykarz" userId="S::wmastyka@microsoft.com::8c3ccc08-b2ec-4e63-9b9b-25eb044a606e" providerId="AD" clId="Web-{B18B6631-F9A4-83EC-0816-0F9FA99F61C0}" dt="2021-05-19T07:44:28.421" v="0"/>
          <ac:spMkLst>
            <pc:docMk/>
            <pc:sldMk cId="2253365439" sldId="1642"/>
            <ac:spMk id="4" creationId="{765CE541-38F2-4B12-8F42-834612317E50}"/>
          </ac:spMkLst>
        </pc:spChg>
      </pc:sldChg>
    </pc:docChg>
  </pc:docChgLst>
  <pc:docChgLst>
    <pc:chgData name="Hugo Bernier" userId="S::hugoabernier_live.ca#ext#@microsoft.onmicrosoft.com::f426aa56-ae13-42b9-a3d7-de947881cd11" providerId="AD" clId="Web-{70A4B79F-C0D6-0000-D1F2-3A36AE74EA0F}"/>
    <pc:docChg chg="modSld">
      <pc:chgData name="Hugo Bernier" userId="S::hugoabernier_live.ca#ext#@microsoft.onmicrosoft.com::f426aa56-ae13-42b9-a3d7-de947881cd11" providerId="AD" clId="Web-{70A4B79F-C0D6-0000-D1F2-3A36AE74EA0F}" dt="2021-03-25T06:39:32.539" v="8" actId="1076"/>
      <pc:docMkLst>
        <pc:docMk/>
      </pc:docMkLst>
      <pc:sldChg chg="modSp">
        <pc:chgData name="Hugo Bernier" userId="S::hugoabernier_live.ca#ext#@microsoft.onmicrosoft.com::f426aa56-ae13-42b9-a3d7-de947881cd11" providerId="AD" clId="Web-{70A4B79F-C0D6-0000-D1F2-3A36AE74EA0F}" dt="2021-03-25T06:39:22.789" v="7" actId="1076"/>
        <pc:sldMkLst>
          <pc:docMk/>
          <pc:sldMk cId="2925091645" sldId="2076136308"/>
        </pc:sldMkLst>
        <pc:spChg chg="mod">
          <ac:chgData name="Hugo Bernier" userId="S::hugoabernier_live.ca#ext#@microsoft.onmicrosoft.com::f426aa56-ae13-42b9-a3d7-de947881cd11" providerId="AD" clId="Web-{70A4B79F-C0D6-0000-D1F2-3A36AE74EA0F}" dt="2021-03-25T06:39:22.789" v="7" actId="1076"/>
          <ac:spMkLst>
            <pc:docMk/>
            <pc:sldMk cId="2925091645" sldId="2076136308"/>
            <ac:spMk id="18" creationId="{208A9E92-9D85-4055-8803-5F202D4A3C5B}"/>
          </ac:spMkLst>
        </pc:spChg>
      </pc:sldChg>
      <pc:sldChg chg="addSp delSp modSp">
        <pc:chgData name="Hugo Bernier" userId="S::hugoabernier_live.ca#ext#@microsoft.onmicrosoft.com::f426aa56-ae13-42b9-a3d7-de947881cd11" providerId="AD" clId="Web-{70A4B79F-C0D6-0000-D1F2-3A36AE74EA0F}" dt="2021-03-25T06:39:32.539" v="8" actId="1076"/>
        <pc:sldMkLst>
          <pc:docMk/>
          <pc:sldMk cId="1154834655" sldId="2076136390"/>
        </pc:sldMkLst>
        <pc:picChg chg="add del mod">
          <ac:chgData name="Hugo Bernier" userId="S::hugoabernier_live.ca#ext#@microsoft.onmicrosoft.com::f426aa56-ae13-42b9-a3d7-de947881cd11" providerId="AD" clId="Web-{70A4B79F-C0D6-0000-D1F2-3A36AE74EA0F}" dt="2021-03-25T06:38:06.425" v="1"/>
          <ac:picMkLst>
            <pc:docMk/>
            <pc:sldMk cId="1154834655" sldId="2076136390"/>
            <ac:picMk id="2" creationId="{86B0CE46-0952-41C1-96A7-CF18D4079003}"/>
          </ac:picMkLst>
        </pc:picChg>
        <pc:picChg chg="add del mod">
          <ac:chgData name="Hugo Bernier" userId="S::hugoabernier_live.ca#ext#@microsoft.onmicrosoft.com::f426aa56-ae13-42b9-a3d7-de947881cd11" providerId="AD" clId="Web-{70A4B79F-C0D6-0000-D1F2-3A36AE74EA0F}" dt="2021-03-25T06:38:12.675" v="3"/>
          <ac:picMkLst>
            <pc:docMk/>
            <pc:sldMk cId="1154834655" sldId="2076136390"/>
            <ac:picMk id="3" creationId="{00A1E8C1-F154-4D5C-AA00-DDDB2600728C}"/>
          </ac:picMkLst>
        </pc:picChg>
        <pc:picChg chg="mod modCrop">
          <ac:chgData name="Hugo Bernier" userId="S::hugoabernier_live.ca#ext#@microsoft.onmicrosoft.com::f426aa56-ae13-42b9-a3d7-de947881cd11" providerId="AD" clId="Web-{70A4B79F-C0D6-0000-D1F2-3A36AE74EA0F}" dt="2021-03-25T06:39:32.539" v="8" actId="1076"/>
          <ac:picMkLst>
            <pc:docMk/>
            <pc:sldMk cId="1154834655" sldId="2076136390"/>
            <ac:picMk id="31" creationId="{02EB3EDF-1384-48A1-81D7-FE9A96D30620}"/>
          </ac:picMkLst>
        </pc:picChg>
      </pc:sldChg>
    </pc:docChg>
  </pc:docChgLst>
  <pc:docChgLst>
    <pc:chgData name="Patrick Rodgers" userId="d219dede-d6b3-4097-a769-454d84f039e8" providerId="ADAL" clId="{9975973B-0B71-4D6C-9899-845EB1ABD071}"/>
    <pc:docChg chg="modSld">
      <pc:chgData name="Patrick Rodgers" userId="d219dede-d6b3-4097-a769-454d84f039e8" providerId="ADAL" clId="{9975973B-0B71-4D6C-9899-845EB1ABD071}" dt="2021-05-19T15:36:39.054" v="16" actId="20577"/>
      <pc:docMkLst>
        <pc:docMk/>
      </pc:docMkLst>
      <pc:sldChg chg="modSp mod">
        <pc:chgData name="Patrick Rodgers" userId="d219dede-d6b3-4097-a769-454d84f039e8" providerId="ADAL" clId="{9975973B-0B71-4D6C-9899-845EB1ABD071}" dt="2021-05-19T15:36:39.054" v="16" actId="20577"/>
        <pc:sldMkLst>
          <pc:docMk/>
          <pc:sldMk cId="2877399898" sldId="1623"/>
        </pc:sldMkLst>
        <pc:spChg chg="mod">
          <ac:chgData name="Patrick Rodgers" userId="d219dede-d6b3-4097-a769-454d84f039e8" providerId="ADAL" clId="{9975973B-0B71-4D6C-9899-845EB1ABD071}" dt="2021-05-19T15:36:39.054" v="16" actId="20577"/>
          <ac:spMkLst>
            <pc:docMk/>
            <pc:sldMk cId="2877399898" sldId="1623"/>
            <ac:spMk id="3" creationId="{CBDC9C38-872E-4048-96FE-C321FEF21EC1}"/>
          </ac:spMkLst>
        </pc:spChg>
      </pc:sldChg>
    </pc:docChg>
  </pc:docChgLst>
  <pc:docChgLst>
    <pc:chgData name="Vesa Juvonen" userId="c7243be1-99a3-4752-ab2a-0cf698cf8236" providerId="ADAL" clId="{F960B2E7-8D2F-412F-9A3B-A9C146540267}"/>
    <pc:docChg chg="undo custSel addSld delSld modSld sldOrd modSection">
      <pc:chgData name="Vesa Juvonen" userId="c7243be1-99a3-4752-ab2a-0cf698cf8236" providerId="ADAL" clId="{F960B2E7-8D2F-412F-9A3B-A9C146540267}" dt="2022-04-19T15:44:56.201" v="501" actId="20577"/>
      <pc:docMkLst>
        <pc:docMk/>
      </pc:docMkLst>
      <pc:sldChg chg="del">
        <pc:chgData name="Vesa Juvonen" userId="c7243be1-99a3-4752-ab2a-0cf698cf8236" providerId="ADAL" clId="{F960B2E7-8D2F-412F-9A3B-A9C146540267}" dt="2022-04-14T16:22:39.967" v="54" actId="47"/>
        <pc:sldMkLst>
          <pc:docMk/>
          <pc:sldMk cId="3917250203" sldId="266"/>
        </pc:sldMkLst>
      </pc:sldChg>
      <pc:sldChg chg="modSp add del mod modClrScheme chgLayout">
        <pc:chgData name="Vesa Juvonen" userId="c7243be1-99a3-4752-ab2a-0cf698cf8236" providerId="ADAL" clId="{F960B2E7-8D2F-412F-9A3B-A9C146540267}" dt="2022-04-19T14:30:04.789" v="159" actId="20577"/>
        <pc:sldMkLst>
          <pc:docMk/>
          <pc:sldMk cId="720313206" sldId="1640"/>
        </pc:sldMkLst>
        <pc:spChg chg="mod ord">
          <ac:chgData name="Vesa Juvonen" userId="c7243be1-99a3-4752-ab2a-0cf698cf8236" providerId="ADAL" clId="{F960B2E7-8D2F-412F-9A3B-A9C146540267}" dt="2022-04-19T14:30:04.789" v="159" actId="20577"/>
          <ac:spMkLst>
            <pc:docMk/>
            <pc:sldMk cId="720313206" sldId="1640"/>
            <ac:spMk id="2" creationId="{00000000-0000-0000-0000-000000000000}"/>
          </ac:spMkLst>
        </pc:spChg>
        <pc:spChg chg="mod ord">
          <ac:chgData name="Vesa Juvonen" userId="c7243be1-99a3-4752-ab2a-0cf698cf8236" providerId="ADAL" clId="{F960B2E7-8D2F-412F-9A3B-A9C146540267}" dt="2022-04-19T14:27:47.966" v="138" actId="21"/>
          <ac:spMkLst>
            <pc:docMk/>
            <pc:sldMk cId="720313206" sldId="1640"/>
            <ac:spMk id="5" creationId="{00000000-0000-0000-0000-000000000000}"/>
          </ac:spMkLst>
        </pc:spChg>
        <pc:spChg chg="mod">
          <ac:chgData name="Vesa Juvonen" userId="c7243be1-99a3-4752-ab2a-0cf698cf8236" providerId="ADAL" clId="{F960B2E7-8D2F-412F-9A3B-A9C146540267}" dt="2022-04-19T14:30:00.801" v="158" actId="20577"/>
          <ac:spMkLst>
            <pc:docMk/>
            <pc:sldMk cId="720313206" sldId="1640"/>
            <ac:spMk id="6" creationId="{B6BFF95C-9CC5-41D8-B97F-890353EE3235}"/>
          </ac:spMkLst>
        </pc:spChg>
        <pc:spChg chg="mod ord">
          <ac:chgData name="Vesa Juvonen" userId="c7243be1-99a3-4752-ab2a-0cf698cf8236" providerId="ADAL" clId="{F960B2E7-8D2F-412F-9A3B-A9C146540267}" dt="2022-04-19T14:27:55.691" v="140" actId="21"/>
          <ac:spMkLst>
            <pc:docMk/>
            <pc:sldMk cId="720313206" sldId="1640"/>
            <ac:spMk id="7" creationId="{00000000-0000-0000-0000-000000000000}"/>
          </ac:spMkLst>
        </pc:spChg>
      </pc:sldChg>
      <pc:sldChg chg="modSp add del mod">
        <pc:chgData name="Vesa Juvonen" userId="c7243be1-99a3-4752-ab2a-0cf698cf8236" providerId="ADAL" clId="{F960B2E7-8D2F-412F-9A3B-A9C146540267}" dt="2022-04-19T14:27:15.561" v="136" actId="1076"/>
        <pc:sldMkLst>
          <pc:docMk/>
          <pc:sldMk cId="3043375476" sldId="1641"/>
        </pc:sldMkLst>
        <pc:spChg chg="mod">
          <ac:chgData name="Vesa Juvonen" userId="c7243be1-99a3-4752-ab2a-0cf698cf8236" providerId="ADAL" clId="{F960B2E7-8D2F-412F-9A3B-A9C146540267}" dt="2022-04-19T14:26:49.757" v="124" actId="21"/>
          <ac:spMkLst>
            <pc:docMk/>
            <pc:sldMk cId="3043375476" sldId="1641"/>
            <ac:spMk id="5" creationId="{00000000-0000-0000-0000-000000000000}"/>
          </ac:spMkLst>
        </pc:spChg>
        <pc:spChg chg="mod">
          <ac:chgData name="Vesa Juvonen" userId="c7243be1-99a3-4752-ab2a-0cf698cf8236" providerId="ADAL" clId="{F960B2E7-8D2F-412F-9A3B-A9C146540267}" dt="2022-04-19T14:26:57.540" v="126" actId="21"/>
          <ac:spMkLst>
            <pc:docMk/>
            <pc:sldMk cId="3043375476" sldId="1641"/>
            <ac:spMk id="6" creationId="{399FC354-4754-4AF7-B37B-013145D750F3}"/>
          </ac:spMkLst>
        </pc:spChg>
        <pc:spChg chg="mod">
          <ac:chgData name="Vesa Juvonen" userId="c7243be1-99a3-4752-ab2a-0cf698cf8236" providerId="ADAL" clId="{F960B2E7-8D2F-412F-9A3B-A9C146540267}" dt="2022-04-19T14:27:03.565" v="128" actId="21"/>
          <ac:spMkLst>
            <pc:docMk/>
            <pc:sldMk cId="3043375476" sldId="1641"/>
            <ac:spMk id="7" creationId="{FF7DB6F2-A230-434B-BA45-3215EE59DFB5}"/>
          </ac:spMkLst>
        </pc:spChg>
        <pc:spChg chg="mod">
          <ac:chgData name="Vesa Juvonen" userId="c7243be1-99a3-4752-ab2a-0cf698cf8236" providerId="ADAL" clId="{F960B2E7-8D2F-412F-9A3B-A9C146540267}" dt="2022-04-19T14:27:09.132" v="133"/>
          <ac:spMkLst>
            <pc:docMk/>
            <pc:sldMk cId="3043375476" sldId="1641"/>
            <ac:spMk id="8" creationId="{7E3687A3-39C5-464E-8253-AE51D6DA9383}"/>
          </ac:spMkLst>
        </pc:spChg>
        <pc:picChg chg="mod">
          <ac:chgData name="Vesa Juvonen" userId="c7243be1-99a3-4752-ab2a-0cf698cf8236" providerId="ADAL" clId="{F960B2E7-8D2F-412F-9A3B-A9C146540267}" dt="2022-04-19T14:27:15.561" v="136" actId="1076"/>
          <ac:picMkLst>
            <pc:docMk/>
            <pc:sldMk cId="3043375476" sldId="1641"/>
            <ac:picMk id="1026" creationId="{00000000-0000-0000-0000-000000000000}"/>
          </ac:picMkLst>
        </pc:picChg>
      </pc:sldChg>
      <pc:sldChg chg="addSp delSp modSp mod">
        <pc:chgData name="Vesa Juvonen" userId="c7243be1-99a3-4752-ab2a-0cf698cf8236" providerId="ADAL" clId="{F960B2E7-8D2F-412F-9A3B-A9C146540267}" dt="2022-04-19T15:44:56.201" v="501" actId="20577"/>
        <pc:sldMkLst>
          <pc:docMk/>
          <pc:sldMk cId="10702720" sldId="2079"/>
        </pc:sldMkLst>
        <pc:spChg chg="mod">
          <ac:chgData name="Vesa Juvonen" userId="c7243be1-99a3-4752-ab2a-0cf698cf8236" providerId="ADAL" clId="{F960B2E7-8D2F-412F-9A3B-A9C146540267}" dt="2022-04-19T15:44:56.201" v="501" actId="20577"/>
          <ac:spMkLst>
            <pc:docMk/>
            <pc:sldMk cId="10702720" sldId="2079"/>
            <ac:spMk id="8" creationId="{00000000-0000-0000-0000-000000000000}"/>
          </ac:spMkLst>
        </pc:spChg>
        <pc:picChg chg="add mod">
          <ac:chgData name="Vesa Juvonen" userId="c7243be1-99a3-4752-ab2a-0cf698cf8236" providerId="ADAL" clId="{F960B2E7-8D2F-412F-9A3B-A9C146540267}" dt="2022-04-19T15:43:57.019" v="494" actId="1076"/>
          <ac:picMkLst>
            <pc:docMk/>
            <pc:sldMk cId="10702720" sldId="2079"/>
            <ac:picMk id="4" creationId="{FA4E0B26-31E8-2131-369B-24D6648F2532}"/>
          </ac:picMkLst>
        </pc:picChg>
        <pc:picChg chg="mod">
          <ac:chgData name="Vesa Juvonen" userId="c7243be1-99a3-4752-ab2a-0cf698cf8236" providerId="ADAL" clId="{F960B2E7-8D2F-412F-9A3B-A9C146540267}" dt="2022-04-19T15:44:01.123" v="495" actId="1076"/>
          <ac:picMkLst>
            <pc:docMk/>
            <pc:sldMk cId="10702720" sldId="2079"/>
            <ac:picMk id="6" creationId="{82708B89-FDC7-6094-E843-9B280C1ED4F4}"/>
          </ac:picMkLst>
        </pc:picChg>
        <pc:picChg chg="del">
          <ac:chgData name="Vesa Juvonen" userId="c7243be1-99a3-4752-ab2a-0cf698cf8236" providerId="ADAL" clId="{F960B2E7-8D2F-412F-9A3B-A9C146540267}" dt="2022-04-14T17:58:18.167" v="60" actId="478"/>
          <ac:picMkLst>
            <pc:docMk/>
            <pc:sldMk cId="10702720" sldId="2079"/>
            <ac:picMk id="16" creationId="{A25FC92E-9C29-152C-3A49-C8BA86D3876F}"/>
          </ac:picMkLst>
        </pc:picChg>
        <pc:picChg chg="del mod">
          <ac:chgData name="Vesa Juvonen" userId="c7243be1-99a3-4752-ab2a-0cf698cf8236" providerId="ADAL" clId="{F960B2E7-8D2F-412F-9A3B-A9C146540267}" dt="2022-04-19T15:43:53.991" v="493" actId="478"/>
          <ac:picMkLst>
            <pc:docMk/>
            <pc:sldMk cId="10702720" sldId="2079"/>
            <ac:picMk id="18" creationId="{CEF67926-5D75-EEA3-971A-8C27DD0D49EB}"/>
          </ac:picMkLst>
        </pc:picChg>
      </pc:sldChg>
      <pc:sldChg chg="addSp delSp modSp mod">
        <pc:chgData name="Vesa Juvonen" userId="c7243be1-99a3-4752-ab2a-0cf698cf8236" providerId="ADAL" clId="{F960B2E7-8D2F-412F-9A3B-A9C146540267}" dt="2022-04-19T15:43:41.876" v="492" actId="20577"/>
        <pc:sldMkLst>
          <pc:docMk/>
          <pc:sldMk cId="778883926" sldId="2076136264"/>
        </pc:sldMkLst>
        <pc:spChg chg="mod">
          <ac:chgData name="Vesa Juvonen" userId="c7243be1-99a3-4752-ab2a-0cf698cf8236" providerId="ADAL" clId="{F960B2E7-8D2F-412F-9A3B-A9C146540267}" dt="2022-04-19T15:43:41.876" v="492" actId="20577"/>
          <ac:spMkLst>
            <pc:docMk/>
            <pc:sldMk cId="778883926" sldId="2076136264"/>
            <ac:spMk id="14" creationId="{953584C8-8734-42EA-AD16-6AA2B405D249}"/>
          </ac:spMkLst>
        </pc:spChg>
        <pc:picChg chg="add mod">
          <ac:chgData name="Vesa Juvonen" userId="c7243be1-99a3-4752-ab2a-0cf698cf8236" providerId="ADAL" clId="{F960B2E7-8D2F-412F-9A3B-A9C146540267}" dt="2022-04-14T17:58:36.276" v="67" actId="1076"/>
          <ac:picMkLst>
            <pc:docMk/>
            <pc:sldMk cId="778883926" sldId="2076136264"/>
            <ac:picMk id="6" creationId="{56224CD5-C673-CB11-504E-951BD7C0B4FD}"/>
          </ac:picMkLst>
        </pc:picChg>
        <pc:picChg chg="add mod">
          <ac:chgData name="Vesa Juvonen" userId="c7243be1-99a3-4752-ab2a-0cf698cf8236" providerId="ADAL" clId="{F960B2E7-8D2F-412F-9A3B-A9C146540267}" dt="2022-04-14T17:58:40.129" v="68" actId="1076"/>
          <ac:picMkLst>
            <pc:docMk/>
            <pc:sldMk cId="778883926" sldId="2076136264"/>
            <ac:picMk id="7" creationId="{DDA642F1-1B89-6576-5CBE-7A25B84B969B}"/>
          </ac:picMkLst>
        </pc:picChg>
        <pc:picChg chg="del">
          <ac:chgData name="Vesa Juvonen" userId="c7243be1-99a3-4752-ab2a-0cf698cf8236" providerId="ADAL" clId="{F960B2E7-8D2F-412F-9A3B-A9C146540267}" dt="2022-04-14T17:58:28.021" v="63" actId="478"/>
          <ac:picMkLst>
            <pc:docMk/>
            <pc:sldMk cId="778883926" sldId="2076136264"/>
            <ac:picMk id="9" creationId="{CE0F8592-B501-6F49-BBF5-356C96A2FB61}"/>
          </ac:picMkLst>
        </pc:picChg>
        <pc:picChg chg="del">
          <ac:chgData name="Vesa Juvonen" userId="c7243be1-99a3-4752-ab2a-0cf698cf8236" providerId="ADAL" clId="{F960B2E7-8D2F-412F-9A3B-A9C146540267}" dt="2022-04-14T17:58:28.021" v="63" actId="478"/>
          <ac:picMkLst>
            <pc:docMk/>
            <pc:sldMk cId="778883926" sldId="2076136264"/>
            <ac:picMk id="11" creationId="{B89B0B23-9BCD-364B-54BD-2F69EA9B6CDF}"/>
          </ac:picMkLst>
        </pc:picChg>
      </pc:sldChg>
      <pc:sldChg chg="ord">
        <pc:chgData name="Vesa Juvonen" userId="c7243be1-99a3-4752-ab2a-0cf698cf8236" providerId="ADAL" clId="{F960B2E7-8D2F-412F-9A3B-A9C146540267}" dt="2022-04-19T14:25:14.010" v="94"/>
        <pc:sldMkLst>
          <pc:docMk/>
          <pc:sldMk cId="3026554354" sldId="2076136368"/>
        </pc:sldMkLst>
      </pc:sldChg>
      <pc:sldChg chg="modSp mod">
        <pc:chgData name="Vesa Juvonen" userId="c7243be1-99a3-4752-ab2a-0cf698cf8236" providerId="ADAL" clId="{F960B2E7-8D2F-412F-9A3B-A9C146540267}" dt="2022-04-19T14:25:51.434" v="122" actId="20577"/>
        <pc:sldMkLst>
          <pc:docMk/>
          <pc:sldMk cId="3554970203" sldId="2076137597"/>
        </pc:sldMkLst>
        <pc:spChg chg="mod">
          <ac:chgData name="Vesa Juvonen" userId="c7243be1-99a3-4752-ab2a-0cf698cf8236" providerId="ADAL" clId="{F960B2E7-8D2F-412F-9A3B-A9C146540267}" dt="2022-04-19T14:25:51.434" v="122" actId="20577"/>
          <ac:spMkLst>
            <pc:docMk/>
            <pc:sldMk cId="3554970203" sldId="2076137597"/>
            <ac:spMk id="35" creationId="{E1EC2F77-247B-4FA4-AD71-3F05EC150861}"/>
          </ac:spMkLst>
        </pc:spChg>
      </pc:sldChg>
      <pc:sldChg chg="modSp add del mod">
        <pc:chgData name="Vesa Juvonen" userId="c7243be1-99a3-4752-ab2a-0cf698cf8236" providerId="ADAL" clId="{F960B2E7-8D2F-412F-9A3B-A9C146540267}" dt="2022-04-19T14:32:44.779" v="206" actId="20577"/>
        <pc:sldMkLst>
          <pc:docMk/>
          <pc:sldMk cId="1882481969" sldId="2076137668"/>
        </pc:sldMkLst>
        <pc:spChg chg="mod">
          <ac:chgData name="Vesa Juvonen" userId="c7243be1-99a3-4752-ab2a-0cf698cf8236" providerId="ADAL" clId="{F960B2E7-8D2F-412F-9A3B-A9C146540267}" dt="2022-04-19T14:32:44.779" v="206" actId="20577"/>
          <ac:spMkLst>
            <pc:docMk/>
            <pc:sldMk cId="1882481969" sldId="2076137668"/>
            <ac:spMk id="2" creationId="{00000000-0000-0000-0000-000000000000}"/>
          </ac:spMkLst>
        </pc:spChg>
        <pc:spChg chg="mod">
          <ac:chgData name="Vesa Juvonen" userId="c7243be1-99a3-4752-ab2a-0cf698cf8236" providerId="ADAL" clId="{F960B2E7-8D2F-412F-9A3B-A9C146540267}" dt="2022-04-19T14:32:23.356" v="193" actId="21"/>
          <ac:spMkLst>
            <pc:docMk/>
            <pc:sldMk cId="1882481969" sldId="2076137668"/>
            <ac:spMk id="5" creationId="{00000000-0000-0000-0000-000000000000}"/>
          </ac:spMkLst>
        </pc:spChg>
        <pc:spChg chg="mod">
          <ac:chgData name="Vesa Juvonen" userId="c7243be1-99a3-4752-ab2a-0cf698cf8236" providerId="ADAL" clId="{F960B2E7-8D2F-412F-9A3B-A9C146540267}" dt="2022-04-19T14:32:38" v="202" actId="20577"/>
          <ac:spMkLst>
            <pc:docMk/>
            <pc:sldMk cId="1882481969" sldId="2076137668"/>
            <ac:spMk id="6" creationId="{372A50EE-67E5-4F87-A48C-BEC0030EB2B3}"/>
          </ac:spMkLst>
        </pc:spChg>
        <pc:spChg chg="mod">
          <ac:chgData name="Vesa Juvonen" userId="c7243be1-99a3-4752-ab2a-0cf698cf8236" providerId="ADAL" clId="{F960B2E7-8D2F-412F-9A3B-A9C146540267}" dt="2022-04-19T14:32:32.436" v="195" actId="21"/>
          <ac:spMkLst>
            <pc:docMk/>
            <pc:sldMk cId="1882481969" sldId="2076137668"/>
            <ac:spMk id="7" creationId="{00000000-0000-0000-0000-000000000000}"/>
          </ac:spMkLst>
        </pc:spChg>
      </pc:sldChg>
      <pc:sldChg chg="add del">
        <pc:chgData name="Vesa Juvonen" userId="c7243be1-99a3-4752-ab2a-0cf698cf8236" providerId="ADAL" clId="{F960B2E7-8D2F-412F-9A3B-A9C146540267}" dt="2022-04-19T14:25:02.767" v="92" actId="47"/>
        <pc:sldMkLst>
          <pc:docMk/>
          <pc:sldMk cId="3178089567" sldId="2076137840"/>
        </pc:sldMkLst>
      </pc:sldChg>
      <pc:sldChg chg="add del modTransition">
        <pc:chgData name="Vesa Juvonen" userId="c7243be1-99a3-4752-ab2a-0cf698cf8236" providerId="ADAL" clId="{F960B2E7-8D2F-412F-9A3B-A9C146540267}" dt="2022-04-19T14:24:47.349" v="90" actId="47"/>
        <pc:sldMkLst>
          <pc:docMk/>
          <pc:sldMk cId="4155936684" sldId="2076137841"/>
        </pc:sldMkLst>
      </pc:sldChg>
      <pc:sldChg chg="modSp mod">
        <pc:chgData name="Vesa Juvonen" userId="c7243be1-99a3-4752-ab2a-0cf698cf8236" providerId="ADAL" clId="{F960B2E7-8D2F-412F-9A3B-A9C146540267}" dt="2022-04-19T14:25:35.321" v="99" actId="207"/>
        <pc:sldMkLst>
          <pc:docMk/>
          <pc:sldMk cId="1812315545" sldId="2134805597"/>
        </pc:sldMkLst>
        <pc:spChg chg="mod">
          <ac:chgData name="Vesa Juvonen" userId="c7243be1-99a3-4752-ab2a-0cf698cf8236" providerId="ADAL" clId="{F960B2E7-8D2F-412F-9A3B-A9C146540267}" dt="2022-04-19T14:25:35.321" v="99" actId="207"/>
          <ac:spMkLst>
            <pc:docMk/>
            <pc:sldMk cId="1812315545" sldId="2134805597"/>
            <ac:spMk id="2" creationId="{1876012C-E1FE-2A84-F418-650988D9B0A0}"/>
          </ac:spMkLst>
        </pc:spChg>
      </pc:sldChg>
      <pc:sldChg chg="modSp add del mod">
        <pc:chgData name="Vesa Juvonen" userId="c7243be1-99a3-4752-ab2a-0cf698cf8236" providerId="ADAL" clId="{F960B2E7-8D2F-412F-9A3B-A9C146540267}" dt="2022-04-19T14:31:49.570" v="178" actId="20577"/>
        <pc:sldMkLst>
          <pc:docMk/>
          <pc:sldMk cId="3166917076" sldId="2134805601"/>
        </pc:sldMkLst>
        <pc:spChg chg="mod">
          <ac:chgData name="Vesa Juvonen" userId="c7243be1-99a3-4752-ab2a-0cf698cf8236" providerId="ADAL" clId="{F960B2E7-8D2F-412F-9A3B-A9C146540267}" dt="2022-04-19T14:31:49.570" v="178" actId="20577"/>
          <ac:spMkLst>
            <pc:docMk/>
            <pc:sldMk cId="3166917076" sldId="2134805601"/>
            <ac:spMk id="2" creationId="{00000000-0000-0000-0000-000000000000}"/>
          </ac:spMkLst>
        </pc:spChg>
        <pc:spChg chg="mod">
          <ac:chgData name="Vesa Juvonen" userId="c7243be1-99a3-4752-ab2a-0cf698cf8236" providerId="ADAL" clId="{F960B2E7-8D2F-412F-9A3B-A9C146540267}" dt="2022-04-19T14:31:19.309" v="173" actId="21"/>
          <ac:spMkLst>
            <pc:docMk/>
            <pc:sldMk cId="3166917076" sldId="2134805601"/>
            <ac:spMk id="5" creationId="{00000000-0000-0000-0000-000000000000}"/>
          </ac:spMkLst>
        </pc:spChg>
        <pc:spChg chg="mod">
          <ac:chgData name="Vesa Juvonen" userId="c7243be1-99a3-4752-ab2a-0cf698cf8236" providerId="ADAL" clId="{F960B2E7-8D2F-412F-9A3B-A9C146540267}" dt="2022-04-19T14:31:39.654" v="176"/>
          <ac:spMkLst>
            <pc:docMk/>
            <pc:sldMk cId="3166917076" sldId="2134805601"/>
            <ac:spMk id="6" creationId="{B6BFF95C-9CC5-41D8-B97F-890353EE3235}"/>
          </ac:spMkLst>
        </pc:spChg>
        <pc:spChg chg="mod">
          <ac:chgData name="Vesa Juvonen" userId="c7243be1-99a3-4752-ab2a-0cf698cf8236" providerId="ADAL" clId="{F960B2E7-8D2F-412F-9A3B-A9C146540267}" dt="2022-04-19T14:31:21.705" v="174"/>
          <ac:spMkLst>
            <pc:docMk/>
            <pc:sldMk cId="3166917076" sldId="2134805601"/>
            <ac:spMk id="7" creationId="{00000000-0000-0000-0000-000000000000}"/>
          </ac:spMkLst>
        </pc:spChg>
      </pc:sldChg>
      <pc:sldChg chg="addCm">
        <pc:chgData name="Vesa Juvonen" userId="c7243be1-99a3-4752-ab2a-0cf698cf8236" providerId="ADAL" clId="{F960B2E7-8D2F-412F-9A3B-A9C146540267}" dt="2022-04-14T16:23:01.267" v="55"/>
        <pc:sldMkLst>
          <pc:docMk/>
          <pc:sldMk cId="1247101359" sldId="2145707276"/>
        </pc:sldMkLst>
      </pc:sldChg>
      <pc:sldChg chg="modSp add del mod modTransition modClrScheme chgLayout modNotesTx">
        <pc:chgData name="Vesa Juvonen" userId="c7243be1-99a3-4752-ab2a-0cf698cf8236" providerId="ADAL" clId="{F960B2E7-8D2F-412F-9A3B-A9C146540267}" dt="2022-04-19T14:34:57.675" v="491" actId="20577"/>
        <pc:sldMkLst>
          <pc:docMk/>
          <pc:sldMk cId="1893203813" sldId="2145707287"/>
        </pc:sldMkLst>
        <pc:spChg chg="mod">
          <ac:chgData name="Vesa Juvonen" userId="c7243be1-99a3-4752-ab2a-0cf698cf8236" providerId="ADAL" clId="{F960B2E7-8D2F-412F-9A3B-A9C146540267}" dt="2022-04-19T14:24:44.769" v="89" actId="207"/>
          <ac:spMkLst>
            <pc:docMk/>
            <pc:sldMk cId="1893203813" sldId="2145707287"/>
            <ac:spMk id="4" creationId="{B7EE2697-FF77-4373-9ED0-F3E544446F2C}"/>
          </ac:spMkLst>
        </pc:spChg>
      </pc:sldChg>
      <pc:sldChg chg="add">
        <pc:chgData name="Vesa Juvonen" userId="c7243be1-99a3-4752-ab2a-0cf698cf8236" providerId="ADAL" clId="{F960B2E7-8D2F-412F-9A3B-A9C146540267}" dt="2022-04-19T14:25:00.706" v="91"/>
        <pc:sldMkLst>
          <pc:docMk/>
          <pc:sldMk cId="3385876494" sldId="2145707288"/>
        </pc:sldMkLst>
      </pc:sldChg>
      <pc:sldChg chg="modSp add mod">
        <pc:chgData name="Vesa Juvonen" userId="c7243be1-99a3-4752-ab2a-0cf698cf8236" providerId="ADAL" clId="{F960B2E7-8D2F-412F-9A3B-A9C146540267}" dt="2022-04-19T14:30:59.004" v="168" actId="20577"/>
        <pc:sldMkLst>
          <pc:docMk/>
          <pc:sldMk cId="843493276" sldId="2145707289"/>
        </pc:sldMkLst>
        <pc:spChg chg="mod">
          <ac:chgData name="Vesa Juvonen" userId="c7243be1-99a3-4752-ab2a-0cf698cf8236" providerId="ADAL" clId="{F960B2E7-8D2F-412F-9A3B-A9C146540267}" dt="2022-04-19T14:30:59.004" v="168" actId="20577"/>
          <ac:spMkLst>
            <pc:docMk/>
            <pc:sldMk cId="843493276" sldId="2145707289"/>
            <ac:spMk id="2" creationId="{00000000-0000-0000-0000-000000000000}"/>
          </ac:spMkLst>
        </pc:spChg>
        <pc:spChg chg="mod">
          <ac:chgData name="Vesa Juvonen" userId="c7243be1-99a3-4752-ab2a-0cf698cf8236" providerId="ADAL" clId="{F960B2E7-8D2F-412F-9A3B-A9C146540267}" dt="2022-04-19T14:30:35.238" v="164" actId="21"/>
          <ac:spMkLst>
            <pc:docMk/>
            <pc:sldMk cId="843493276" sldId="2145707289"/>
            <ac:spMk id="5" creationId="{00000000-0000-0000-0000-000000000000}"/>
          </ac:spMkLst>
        </pc:spChg>
        <pc:spChg chg="mod">
          <ac:chgData name="Vesa Juvonen" userId="c7243be1-99a3-4752-ab2a-0cf698cf8236" providerId="ADAL" clId="{F960B2E7-8D2F-412F-9A3B-A9C146540267}" dt="2022-04-19T14:30:54.423" v="167"/>
          <ac:spMkLst>
            <pc:docMk/>
            <pc:sldMk cId="843493276" sldId="2145707289"/>
            <ac:spMk id="6" creationId="{B6BFF95C-9CC5-41D8-B97F-890353EE3235}"/>
          </ac:spMkLst>
        </pc:spChg>
        <pc:spChg chg="mod">
          <ac:chgData name="Vesa Juvonen" userId="c7243be1-99a3-4752-ab2a-0cf698cf8236" providerId="ADAL" clId="{F960B2E7-8D2F-412F-9A3B-A9C146540267}" dt="2022-04-19T14:30:38.165" v="165"/>
          <ac:spMkLst>
            <pc:docMk/>
            <pc:sldMk cId="843493276" sldId="2145707289"/>
            <ac:spMk id="7" creationId="{00000000-0000-0000-0000-000000000000}"/>
          </ac:spMkLst>
        </pc:spChg>
      </pc:sldChg>
    </pc:docChg>
  </pc:docChgLst>
  <pc:docChgLst>
    <pc:chgData name="Wajeed Shaikh" userId="943a82b8-fdb9-4dbf-aa6c-31e37bb9aed6" providerId="ADAL" clId="{545E5673-897C-4C15-BBD0-F32E5AB990D4}"/>
    <pc:docChg chg="custSel modSld sldOrd">
      <pc:chgData name="Wajeed Shaikh" userId="943a82b8-fdb9-4dbf-aa6c-31e37bb9aed6" providerId="ADAL" clId="{545E5673-897C-4C15-BBD0-F32E5AB990D4}" dt="2022-05-10T12:02:10.040" v="408" actId="478"/>
      <pc:docMkLst>
        <pc:docMk/>
      </pc:docMkLst>
      <pc:sldChg chg="ord">
        <pc:chgData name="Wajeed Shaikh" userId="943a82b8-fdb9-4dbf-aa6c-31e37bb9aed6" providerId="ADAL" clId="{545E5673-897C-4C15-BBD0-F32E5AB990D4}" dt="2022-05-10T10:02:28.090" v="0" actId="20578"/>
        <pc:sldMkLst>
          <pc:docMk/>
          <pc:sldMk cId="2775546260" sldId="2134805600"/>
        </pc:sldMkLst>
      </pc:sldChg>
      <pc:sldChg chg="addSp delSp modSp mod addCm modNotesTx">
        <pc:chgData name="Wajeed Shaikh" userId="943a82b8-fdb9-4dbf-aa6c-31e37bb9aed6" providerId="ADAL" clId="{545E5673-897C-4C15-BBD0-F32E5AB990D4}" dt="2022-05-10T12:02:10.040" v="408" actId="478"/>
        <pc:sldMkLst>
          <pc:docMk/>
          <pc:sldMk cId="1247101359" sldId="2145707276"/>
        </pc:sldMkLst>
        <pc:spChg chg="del">
          <ac:chgData name="Wajeed Shaikh" userId="943a82b8-fdb9-4dbf-aa6c-31e37bb9aed6" providerId="ADAL" clId="{545E5673-897C-4C15-BBD0-F32E5AB990D4}" dt="2022-05-10T12:02:10.040" v="408" actId="478"/>
          <ac:spMkLst>
            <pc:docMk/>
            <pc:sldMk cId="1247101359" sldId="2145707276"/>
            <ac:spMk id="4" creationId="{E37A97C5-9583-F28E-6BE8-530F067E3923}"/>
          </ac:spMkLst>
        </pc:spChg>
        <pc:spChg chg="add mod">
          <ac:chgData name="Wajeed Shaikh" userId="943a82b8-fdb9-4dbf-aa6c-31e37bb9aed6" providerId="ADAL" clId="{545E5673-897C-4C15-BBD0-F32E5AB990D4}" dt="2022-05-10T11:56:55.203" v="117" actId="14100"/>
          <ac:spMkLst>
            <pc:docMk/>
            <pc:sldMk cId="1247101359" sldId="2145707276"/>
            <ac:spMk id="5" creationId="{4BEE597E-27B7-B8B8-5BE5-06D59B4D2FCE}"/>
          </ac:spMkLst>
        </pc:spChg>
        <pc:spChg chg="mod">
          <ac:chgData name="Wajeed Shaikh" userId="943a82b8-fdb9-4dbf-aa6c-31e37bb9aed6" providerId="ADAL" clId="{545E5673-897C-4C15-BBD0-F32E5AB990D4}" dt="2022-05-10T11:50:30.221" v="11" actId="20577"/>
          <ac:spMkLst>
            <pc:docMk/>
            <pc:sldMk cId="1247101359" sldId="2145707276"/>
            <ac:spMk id="65" creationId="{20B00786-2330-4F60-AEFD-545A4DAE0F4D}"/>
          </ac:spMkLst>
        </pc:spChg>
        <pc:spChg chg="mod">
          <ac:chgData name="Wajeed Shaikh" userId="943a82b8-fdb9-4dbf-aa6c-31e37bb9aed6" providerId="ADAL" clId="{545E5673-897C-4C15-BBD0-F32E5AB990D4}" dt="2022-05-10T11:57:24.418" v="118" actId="255"/>
          <ac:spMkLst>
            <pc:docMk/>
            <pc:sldMk cId="1247101359" sldId="2145707276"/>
            <ac:spMk id="73" creationId="{1F207C2B-FC32-45FD-8665-FEC0532C2A3E}"/>
          </ac:spMkLst>
        </pc:spChg>
        <pc:picChg chg="add mod">
          <ac:chgData name="Wajeed Shaikh" userId="943a82b8-fdb9-4dbf-aa6c-31e37bb9aed6" providerId="ADAL" clId="{545E5673-897C-4C15-BBD0-F32E5AB990D4}" dt="2022-05-10T11:56:43.883" v="115" actId="1037"/>
          <ac:picMkLst>
            <pc:docMk/>
            <pc:sldMk cId="1247101359" sldId="2145707276"/>
            <ac:picMk id="11" creationId="{1E25EC3D-52D4-DBE7-CBA7-E9902055A63A}"/>
          </ac:picMkLst>
        </pc:picChg>
        <pc:picChg chg="del">
          <ac:chgData name="Wajeed Shaikh" userId="943a82b8-fdb9-4dbf-aa6c-31e37bb9aed6" providerId="ADAL" clId="{545E5673-897C-4C15-BBD0-F32E5AB990D4}" dt="2022-05-10T11:50:34" v="12" actId="478"/>
          <ac:picMkLst>
            <pc:docMk/>
            <pc:sldMk cId="1247101359" sldId="2145707276"/>
            <ac:picMk id="14" creationId="{63896CEB-8A4D-872F-8096-E524B8A20D14}"/>
          </ac:picMkLst>
        </pc:picChg>
        <pc:picChg chg="add mod">
          <ac:chgData name="Wajeed Shaikh" userId="943a82b8-fdb9-4dbf-aa6c-31e37bb9aed6" providerId="ADAL" clId="{545E5673-897C-4C15-BBD0-F32E5AB990D4}" dt="2022-05-10T11:56:37.265" v="108" actId="208"/>
          <ac:picMkLst>
            <pc:docMk/>
            <pc:sldMk cId="1247101359" sldId="2145707276"/>
            <ac:picMk id="21" creationId="{D35D7C84-E606-9C7C-5044-35FBAADF987A}"/>
          </ac:picMkLst>
        </pc:picChg>
      </pc:sldChg>
    </pc:docChg>
  </pc:docChgLst>
  <pc:docChgLst>
    <pc:chgData name="Brian Jackett" userId="e2c557f4-fffa-4012-a1e1-e15087bfdbac" providerId="ADAL" clId="{C865F3B5-C869-4A6B-9BFC-08839DD5BFFD}"/>
    <pc:docChg chg="undo redo custSel addSld delSld modSld sldOrd modSection">
      <pc:chgData name="Brian Jackett" userId="e2c557f4-fffa-4012-a1e1-e15087bfdbac" providerId="ADAL" clId="{C865F3B5-C869-4A6B-9BFC-08839DD5BFFD}" dt="2022-05-31T13:58:53.292" v="2542" actId="20577"/>
      <pc:docMkLst>
        <pc:docMk/>
      </pc:docMkLst>
      <pc:sldChg chg="modSp mod">
        <pc:chgData name="Brian Jackett" userId="e2c557f4-fffa-4012-a1e1-e15087bfdbac" providerId="ADAL" clId="{C865F3B5-C869-4A6B-9BFC-08839DD5BFFD}" dt="2022-05-30T22:04:33.989" v="388" actId="20577"/>
        <pc:sldMkLst>
          <pc:docMk/>
          <pc:sldMk cId="2967945684" sldId="277"/>
        </pc:sldMkLst>
        <pc:spChg chg="mod">
          <ac:chgData name="Brian Jackett" userId="e2c557f4-fffa-4012-a1e1-e15087bfdbac" providerId="ADAL" clId="{C865F3B5-C869-4A6B-9BFC-08839DD5BFFD}" dt="2022-05-30T22:04:33.989" v="388" actId="20577"/>
          <ac:spMkLst>
            <pc:docMk/>
            <pc:sldMk cId="2967945684" sldId="277"/>
            <ac:spMk id="4" creationId="{A04E16D6-6682-4068-BF11-BA8E4E8E1BBC}"/>
          </ac:spMkLst>
        </pc:spChg>
      </pc:sldChg>
      <pc:sldChg chg="modSp mod">
        <pc:chgData name="Brian Jackett" userId="e2c557f4-fffa-4012-a1e1-e15087bfdbac" providerId="ADAL" clId="{C865F3B5-C869-4A6B-9BFC-08839DD5BFFD}" dt="2022-05-23T19:41:52.852" v="17" actId="20577"/>
        <pc:sldMkLst>
          <pc:docMk/>
          <pc:sldMk cId="287163252" sldId="1567"/>
        </pc:sldMkLst>
        <pc:spChg chg="mod">
          <ac:chgData name="Brian Jackett" userId="e2c557f4-fffa-4012-a1e1-e15087bfdbac" providerId="ADAL" clId="{C865F3B5-C869-4A6B-9BFC-08839DD5BFFD}" dt="2022-05-23T19:41:52.852" v="17" actId="20577"/>
          <ac:spMkLst>
            <pc:docMk/>
            <pc:sldMk cId="287163252" sldId="1567"/>
            <ac:spMk id="5" creationId="{9B6ECC88-D921-48D6-BA85-F52F354F9C35}"/>
          </ac:spMkLst>
        </pc:spChg>
        <pc:spChg chg="mod">
          <ac:chgData name="Brian Jackett" userId="e2c557f4-fffa-4012-a1e1-e15087bfdbac" providerId="ADAL" clId="{C865F3B5-C869-4A6B-9BFC-08839DD5BFFD}" dt="2022-05-23T19:41:47.019" v="1" actId="20577"/>
          <ac:spMkLst>
            <pc:docMk/>
            <pc:sldMk cId="287163252" sldId="1567"/>
            <ac:spMk id="8" creationId="{00000000-0000-0000-0000-000000000000}"/>
          </ac:spMkLst>
        </pc:spChg>
      </pc:sldChg>
      <pc:sldChg chg="addSp delSp modSp mod">
        <pc:chgData name="Brian Jackett" userId="e2c557f4-fffa-4012-a1e1-e15087bfdbac" providerId="ADAL" clId="{C865F3B5-C869-4A6B-9BFC-08839DD5BFFD}" dt="2022-05-30T21:56:45.315" v="301" actId="478"/>
        <pc:sldMkLst>
          <pc:docMk/>
          <pc:sldMk cId="10702720" sldId="2079"/>
        </pc:sldMkLst>
        <pc:spChg chg="mod">
          <ac:chgData name="Brian Jackett" userId="e2c557f4-fffa-4012-a1e1-e15087bfdbac" providerId="ADAL" clId="{C865F3B5-C869-4A6B-9BFC-08839DD5BFFD}" dt="2022-05-23T19:51:27.096" v="198" actId="20577"/>
          <ac:spMkLst>
            <pc:docMk/>
            <pc:sldMk cId="10702720" sldId="2079"/>
            <ac:spMk id="8" creationId="{00000000-0000-0000-0000-000000000000}"/>
          </ac:spMkLst>
        </pc:spChg>
        <pc:spChg chg="add del mod">
          <ac:chgData name="Brian Jackett" userId="e2c557f4-fffa-4012-a1e1-e15087bfdbac" providerId="ADAL" clId="{C865F3B5-C869-4A6B-9BFC-08839DD5BFFD}" dt="2022-05-30T21:56:45.315" v="301" actId="478"/>
          <ac:spMkLst>
            <pc:docMk/>
            <pc:sldMk cId="10702720" sldId="2079"/>
            <ac:spMk id="9" creationId="{E0331C91-D1E6-5EE4-F76D-BA90A3DFE77D}"/>
          </ac:spMkLst>
        </pc:spChg>
        <pc:picChg chg="del">
          <ac:chgData name="Brian Jackett" userId="e2c557f4-fffa-4012-a1e1-e15087bfdbac" providerId="ADAL" clId="{C865F3B5-C869-4A6B-9BFC-08839DD5BFFD}" dt="2022-05-23T19:42:06.529" v="20" actId="478"/>
          <ac:picMkLst>
            <pc:docMk/>
            <pc:sldMk cId="10702720" sldId="2079"/>
            <ac:picMk id="2" creationId="{0E99B0C9-8554-DFA4-79BD-23F75A31EE18}"/>
          </ac:picMkLst>
        </pc:picChg>
        <pc:picChg chg="del">
          <ac:chgData name="Brian Jackett" userId="e2c557f4-fffa-4012-a1e1-e15087bfdbac" providerId="ADAL" clId="{C865F3B5-C869-4A6B-9BFC-08839DD5BFFD}" dt="2022-05-23T19:42:06.136" v="19" actId="478"/>
          <ac:picMkLst>
            <pc:docMk/>
            <pc:sldMk cId="10702720" sldId="2079"/>
            <ac:picMk id="4" creationId="{BBA16C88-8BCE-EACC-2FB3-4079170775A8}"/>
          </ac:picMkLst>
        </pc:picChg>
        <pc:picChg chg="add mod">
          <ac:chgData name="Brian Jackett" userId="e2c557f4-fffa-4012-a1e1-e15087bfdbac" providerId="ADAL" clId="{C865F3B5-C869-4A6B-9BFC-08839DD5BFFD}" dt="2022-05-30T21:55:06.192" v="242" actId="1076"/>
          <ac:picMkLst>
            <pc:docMk/>
            <pc:sldMk cId="10702720" sldId="2079"/>
            <ac:picMk id="4" creationId="{EECE4CDC-0D6F-EB83-6C91-12857E85DB26}"/>
          </ac:picMkLst>
        </pc:picChg>
        <pc:picChg chg="add mod">
          <ac:chgData name="Brian Jackett" userId="e2c557f4-fffa-4012-a1e1-e15087bfdbac" providerId="ADAL" clId="{C865F3B5-C869-4A6B-9BFC-08839DD5BFFD}" dt="2022-05-30T21:56:32.079" v="299" actId="1076"/>
          <ac:picMkLst>
            <pc:docMk/>
            <pc:sldMk cId="10702720" sldId="2079"/>
            <ac:picMk id="10" creationId="{C6F1F73E-A912-2211-74EC-C8BF6A137937}"/>
          </ac:picMkLst>
        </pc:picChg>
        <pc:picChg chg="add mod">
          <ac:chgData name="Brian Jackett" userId="e2c557f4-fffa-4012-a1e1-e15087bfdbac" providerId="ADAL" clId="{C865F3B5-C869-4A6B-9BFC-08839DD5BFFD}" dt="2022-05-30T21:56:40.100" v="300" actId="1076"/>
          <ac:picMkLst>
            <pc:docMk/>
            <pc:sldMk cId="10702720" sldId="2079"/>
            <ac:picMk id="12" creationId="{675A5F2F-8CC0-046F-22BB-DD0847944752}"/>
          </ac:picMkLst>
        </pc:picChg>
      </pc:sldChg>
      <pc:sldChg chg="del">
        <pc:chgData name="Brian Jackett" userId="e2c557f4-fffa-4012-a1e1-e15087bfdbac" providerId="ADAL" clId="{C865F3B5-C869-4A6B-9BFC-08839DD5BFFD}" dt="2022-05-23T19:42:18.300" v="22" actId="47"/>
        <pc:sldMkLst>
          <pc:docMk/>
          <pc:sldMk cId="979604221" sldId="11618"/>
        </pc:sldMkLst>
      </pc:sldChg>
      <pc:sldChg chg="addSp delSp modSp mod">
        <pc:chgData name="Brian Jackett" userId="e2c557f4-fffa-4012-a1e1-e15087bfdbac" providerId="ADAL" clId="{C865F3B5-C869-4A6B-9BFC-08839DD5BFFD}" dt="2022-05-30T21:57:14.696" v="316" actId="1076"/>
        <pc:sldMkLst>
          <pc:docMk/>
          <pc:sldMk cId="778883926" sldId="2076136264"/>
        </pc:sldMkLst>
        <pc:spChg chg="add del mod">
          <ac:chgData name="Brian Jackett" userId="e2c557f4-fffa-4012-a1e1-e15087bfdbac" providerId="ADAL" clId="{C865F3B5-C869-4A6B-9BFC-08839DD5BFFD}" dt="2022-05-30T21:56:49.146" v="302" actId="478"/>
          <ac:spMkLst>
            <pc:docMk/>
            <pc:sldMk cId="778883926" sldId="2076136264"/>
            <ac:spMk id="7" creationId="{011911D1-0AF4-9CDA-0612-B118CABAF328}"/>
          </ac:spMkLst>
        </pc:spChg>
        <pc:spChg chg="mod">
          <ac:chgData name="Brian Jackett" userId="e2c557f4-fffa-4012-a1e1-e15087bfdbac" providerId="ADAL" clId="{C865F3B5-C869-4A6B-9BFC-08839DD5BFFD}" dt="2022-05-23T19:52:18.242" v="208" actId="113"/>
          <ac:spMkLst>
            <pc:docMk/>
            <pc:sldMk cId="778883926" sldId="2076136264"/>
            <ac:spMk id="14" creationId="{953584C8-8734-42EA-AD16-6AA2B405D249}"/>
          </ac:spMkLst>
        </pc:spChg>
        <pc:picChg chg="del">
          <ac:chgData name="Brian Jackett" userId="e2c557f4-fffa-4012-a1e1-e15087bfdbac" providerId="ADAL" clId="{C865F3B5-C869-4A6B-9BFC-08839DD5BFFD}" dt="2022-05-23T19:52:44.019" v="211" actId="478"/>
          <ac:picMkLst>
            <pc:docMk/>
            <pc:sldMk cId="778883926" sldId="2076136264"/>
            <ac:picMk id="3" creationId="{001B0547-4E02-D27F-E3C5-88BE7D5A5E98}"/>
          </ac:picMkLst>
        </pc:picChg>
        <pc:picChg chg="add mod">
          <ac:chgData name="Brian Jackett" userId="e2c557f4-fffa-4012-a1e1-e15087bfdbac" providerId="ADAL" clId="{C865F3B5-C869-4A6B-9BFC-08839DD5BFFD}" dt="2022-05-30T21:57:14.696" v="316" actId="1076"/>
          <ac:picMkLst>
            <pc:docMk/>
            <pc:sldMk cId="778883926" sldId="2076136264"/>
            <ac:picMk id="3" creationId="{A8970F7F-FC2D-6C6A-5523-8FF9674EB99D}"/>
          </ac:picMkLst>
        </pc:picChg>
        <pc:picChg chg="add mod">
          <ac:chgData name="Brian Jackett" userId="e2c557f4-fffa-4012-a1e1-e15087bfdbac" providerId="ADAL" clId="{C865F3B5-C869-4A6B-9BFC-08839DD5BFFD}" dt="2022-05-30T21:57:12.700" v="315" actId="1076"/>
          <ac:picMkLst>
            <pc:docMk/>
            <pc:sldMk cId="778883926" sldId="2076136264"/>
            <ac:picMk id="5" creationId="{5D52A98A-80FF-A7ED-FC2D-BFDCC65A4F82}"/>
          </ac:picMkLst>
        </pc:picChg>
        <pc:picChg chg="del">
          <ac:chgData name="Brian Jackett" userId="e2c557f4-fffa-4012-a1e1-e15087bfdbac" providerId="ADAL" clId="{C865F3B5-C869-4A6B-9BFC-08839DD5BFFD}" dt="2022-05-23T19:52:42.911" v="209" actId="478"/>
          <ac:picMkLst>
            <pc:docMk/>
            <pc:sldMk cId="778883926" sldId="2076136264"/>
            <ac:picMk id="5" creationId="{BE681916-7C2B-B34E-4D17-98F77D0861E6}"/>
          </ac:picMkLst>
        </pc:picChg>
        <pc:picChg chg="add mod">
          <ac:chgData name="Brian Jackett" userId="e2c557f4-fffa-4012-a1e1-e15087bfdbac" providerId="ADAL" clId="{C865F3B5-C869-4A6B-9BFC-08839DD5BFFD}" dt="2022-05-30T21:57:07.869" v="313" actId="1076"/>
          <ac:picMkLst>
            <pc:docMk/>
            <pc:sldMk cId="778883926" sldId="2076136264"/>
            <ac:picMk id="9" creationId="{63025775-2D5B-AC71-513D-B952CC1C9279}"/>
          </ac:picMkLst>
        </pc:picChg>
        <pc:picChg chg="del">
          <ac:chgData name="Brian Jackett" userId="e2c557f4-fffa-4012-a1e1-e15087bfdbac" providerId="ADAL" clId="{C865F3B5-C869-4A6B-9BFC-08839DD5BFFD}" dt="2022-05-23T19:52:43.496" v="210" actId="478"/>
          <ac:picMkLst>
            <pc:docMk/>
            <pc:sldMk cId="778883926" sldId="2076136264"/>
            <ac:picMk id="10" creationId="{17509671-9A78-0791-2022-B25873EE64D7}"/>
          </ac:picMkLst>
        </pc:picChg>
      </pc:sldChg>
      <pc:sldChg chg="addSp mod">
        <pc:chgData name="Brian Jackett" userId="e2c557f4-fffa-4012-a1e1-e15087bfdbac" providerId="ADAL" clId="{C865F3B5-C869-4A6B-9BFC-08839DD5BFFD}" dt="2022-05-23T19:42:13.968" v="21" actId="22"/>
        <pc:sldMkLst>
          <pc:docMk/>
          <pc:sldMk cId="1812315545" sldId="2134805597"/>
        </pc:sldMkLst>
        <pc:spChg chg="add">
          <ac:chgData name="Brian Jackett" userId="e2c557f4-fffa-4012-a1e1-e15087bfdbac" providerId="ADAL" clId="{C865F3B5-C869-4A6B-9BFC-08839DD5BFFD}" dt="2022-05-23T19:42:13.968" v="21" actId="22"/>
          <ac:spMkLst>
            <pc:docMk/>
            <pc:sldMk cId="1812315545" sldId="2134805597"/>
            <ac:spMk id="4" creationId="{D5126A69-3167-5B96-18C3-4815CD6EF09D}"/>
          </ac:spMkLst>
        </pc:spChg>
      </pc:sldChg>
      <pc:sldChg chg="modSp mod">
        <pc:chgData name="Brian Jackett" userId="e2c557f4-fffa-4012-a1e1-e15087bfdbac" providerId="ADAL" clId="{C865F3B5-C869-4A6B-9BFC-08839DD5BFFD}" dt="2022-05-23T19:53:08.372" v="215" actId="20577"/>
        <pc:sldMkLst>
          <pc:docMk/>
          <pc:sldMk cId="460153747" sldId="2134805598"/>
        </pc:sldMkLst>
        <pc:spChg chg="mod">
          <ac:chgData name="Brian Jackett" userId="e2c557f4-fffa-4012-a1e1-e15087bfdbac" providerId="ADAL" clId="{C865F3B5-C869-4A6B-9BFC-08839DD5BFFD}" dt="2022-05-23T19:53:08.372" v="215" actId="20577"/>
          <ac:spMkLst>
            <pc:docMk/>
            <pc:sldMk cId="460153747" sldId="2134805598"/>
            <ac:spMk id="2" creationId="{D93BDAB2-0D8E-40FD-BE74-409F9AFD71E2}"/>
          </ac:spMkLst>
        </pc:spChg>
      </pc:sldChg>
      <pc:sldChg chg="addSp delSp modSp mod modAnim modNotesTx">
        <pc:chgData name="Brian Jackett" userId="e2c557f4-fffa-4012-a1e1-e15087bfdbac" providerId="ADAL" clId="{C865F3B5-C869-4A6B-9BFC-08839DD5BFFD}" dt="2022-05-31T13:43:15.183" v="1888" actId="20577"/>
        <pc:sldMkLst>
          <pc:docMk/>
          <pc:sldMk cId="4046856784" sldId="2134805599"/>
        </pc:sldMkLst>
        <pc:spChg chg="del">
          <ac:chgData name="Brian Jackett" userId="e2c557f4-fffa-4012-a1e1-e15087bfdbac" providerId="ADAL" clId="{C865F3B5-C869-4A6B-9BFC-08839DD5BFFD}" dt="2022-05-30T21:59:18.623" v="320" actId="478"/>
          <ac:spMkLst>
            <pc:docMk/>
            <pc:sldMk cId="4046856784" sldId="2134805599"/>
            <ac:spMk id="2" creationId="{99B2BE34-E543-2E95-99BA-916735DB4DCD}"/>
          </ac:spMkLst>
        </pc:spChg>
        <pc:picChg chg="del">
          <ac:chgData name="Brian Jackett" userId="e2c557f4-fffa-4012-a1e1-e15087bfdbac" providerId="ADAL" clId="{C865F3B5-C869-4A6B-9BFC-08839DD5BFFD}" dt="2022-05-23T19:52:58.553" v="212" actId="478"/>
          <ac:picMkLst>
            <pc:docMk/>
            <pc:sldMk cId="4046856784" sldId="2134805599"/>
            <ac:picMk id="4" creationId="{2059A8E3-FFBA-E8BE-B76A-61590B7FFD3B}"/>
          </ac:picMkLst>
        </pc:picChg>
        <pc:picChg chg="add mod">
          <ac:chgData name="Brian Jackett" userId="e2c557f4-fffa-4012-a1e1-e15087bfdbac" providerId="ADAL" clId="{C865F3B5-C869-4A6B-9BFC-08839DD5BFFD}" dt="2022-05-30T21:59:41.747" v="327" actId="14100"/>
          <ac:picMkLst>
            <pc:docMk/>
            <pc:sldMk cId="4046856784" sldId="2134805599"/>
            <ac:picMk id="4" creationId="{6FD6B9FE-9602-C3AB-7161-0DA0BCE84E98}"/>
          </ac:picMkLst>
        </pc:picChg>
        <pc:picChg chg="add mod">
          <ac:chgData name="Brian Jackett" userId="e2c557f4-fffa-4012-a1e1-e15087bfdbac" providerId="ADAL" clId="{C865F3B5-C869-4A6B-9BFC-08839DD5BFFD}" dt="2022-05-30T21:59:45.622" v="341" actId="1037"/>
          <ac:picMkLst>
            <pc:docMk/>
            <pc:sldMk cId="4046856784" sldId="2134805599"/>
            <ac:picMk id="6" creationId="{37064E2E-6888-4D1F-B731-7843CAF8ADA0}"/>
          </ac:picMkLst>
        </pc:picChg>
        <pc:picChg chg="del">
          <ac:chgData name="Brian Jackett" userId="e2c557f4-fffa-4012-a1e1-e15087bfdbac" providerId="ADAL" clId="{C865F3B5-C869-4A6B-9BFC-08839DD5BFFD}" dt="2022-05-23T19:52:59.154" v="213" actId="478"/>
          <ac:picMkLst>
            <pc:docMk/>
            <pc:sldMk cId="4046856784" sldId="2134805599"/>
            <ac:picMk id="9" creationId="{BD6456D2-34BA-7498-9066-0F30DFA631CB}"/>
          </ac:picMkLst>
        </pc:picChg>
      </pc:sldChg>
      <pc:sldChg chg="del">
        <pc:chgData name="Brian Jackett" userId="e2c557f4-fffa-4012-a1e1-e15087bfdbac" providerId="ADAL" clId="{C865F3B5-C869-4A6B-9BFC-08839DD5BFFD}" dt="2022-05-23T19:42:39.821" v="26" actId="47"/>
        <pc:sldMkLst>
          <pc:docMk/>
          <pc:sldMk cId="456320588" sldId="2145707281"/>
        </pc:sldMkLst>
      </pc:sldChg>
      <pc:sldChg chg="addSp delSp modSp add mod addAnim delAnim modAnim modNotesTx">
        <pc:chgData name="Brian Jackett" userId="e2c557f4-fffa-4012-a1e1-e15087bfdbac" providerId="ADAL" clId="{C865F3B5-C869-4A6B-9BFC-08839DD5BFFD}" dt="2022-05-31T13:58:53.292" v="2542" actId="20577"/>
        <pc:sldMkLst>
          <pc:docMk/>
          <pc:sldMk cId="1985673936" sldId="2145707281"/>
        </pc:sldMkLst>
        <pc:picChg chg="add mod">
          <ac:chgData name="Brian Jackett" userId="e2c557f4-fffa-4012-a1e1-e15087bfdbac" providerId="ADAL" clId="{C865F3B5-C869-4A6B-9BFC-08839DD5BFFD}" dt="2022-05-31T13:42:27.496" v="1878" actId="1076"/>
          <ac:picMkLst>
            <pc:docMk/>
            <pc:sldMk cId="1985673936" sldId="2145707281"/>
            <ac:picMk id="3" creationId="{A4335D25-6866-516C-545F-BB70DB804A97}"/>
          </ac:picMkLst>
        </pc:picChg>
        <pc:picChg chg="del">
          <ac:chgData name="Brian Jackett" userId="e2c557f4-fffa-4012-a1e1-e15087bfdbac" providerId="ADAL" clId="{C865F3B5-C869-4A6B-9BFC-08839DD5BFFD}" dt="2022-05-30T22:00:18.674" v="343" actId="478"/>
          <ac:picMkLst>
            <pc:docMk/>
            <pc:sldMk cId="1985673936" sldId="2145707281"/>
            <ac:picMk id="4" creationId="{6FD6B9FE-9602-C3AB-7161-0DA0BCE84E98}"/>
          </ac:picMkLst>
        </pc:picChg>
        <pc:picChg chg="add mod">
          <ac:chgData name="Brian Jackett" userId="e2c557f4-fffa-4012-a1e1-e15087bfdbac" providerId="ADAL" clId="{C865F3B5-C869-4A6B-9BFC-08839DD5BFFD}" dt="2022-05-31T13:42:18.574" v="1876" actId="1076"/>
          <ac:picMkLst>
            <pc:docMk/>
            <pc:sldMk cId="1985673936" sldId="2145707281"/>
            <ac:picMk id="4" creationId="{EEF7CA7B-F07A-41C0-3D17-FBEEDA20AAC0}"/>
          </ac:picMkLst>
        </pc:picChg>
        <pc:picChg chg="del">
          <ac:chgData name="Brian Jackett" userId="e2c557f4-fffa-4012-a1e1-e15087bfdbac" providerId="ADAL" clId="{C865F3B5-C869-4A6B-9BFC-08839DD5BFFD}" dt="2022-05-30T22:00:20.205" v="344" actId="478"/>
          <ac:picMkLst>
            <pc:docMk/>
            <pc:sldMk cId="1985673936" sldId="2145707281"/>
            <ac:picMk id="6" creationId="{37064E2E-6888-4D1F-B731-7843CAF8ADA0}"/>
          </ac:picMkLst>
        </pc:picChg>
        <pc:picChg chg="add mod modCrop">
          <ac:chgData name="Brian Jackett" userId="e2c557f4-fffa-4012-a1e1-e15087bfdbac" providerId="ADAL" clId="{C865F3B5-C869-4A6B-9BFC-08839DD5BFFD}" dt="2022-05-30T22:03:13.010" v="373" actId="1076"/>
          <ac:picMkLst>
            <pc:docMk/>
            <pc:sldMk cId="1985673936" sldId="2145707281"/>
            <ac:picMk id="7" creationId="{3491970F-F80F-11AA-5BBA-2211646BE767}"/>
          </ac:picMkLst>
        </pc:picChg>
        <pc:picChg chg="add del mod">
          <ac:chgData name="Brian Jackett" userId="e2c557f4-fffa-4012-a1e1-e15087bfdbac" providerId="ADAL" clId="{C865F3B5-C869-4A6B-9BFC-08839DD5BFFD}" dt="2022-05-31T13:41:58.327" v="1869"/>
          <ac:picMkLst>
            <pc:docMk/>
            <pc:sldMk cId="1985673936" sldId="2145707281"/>
            <ac:picMk id="9" creationId="{3A1094C4-56CE-7161-59EE-9560162779EE}"/>
          </ac:picMkLst>
        </pc:picChg>
        <pc:picChg chg="add del mod">
          <ac:chgData name="Brian Jackett" userId="e2c557f4-fffa-4012-a1e1-e15087bfdbac" providerId="ADAL" clId="{C865F3B5-C869-4A6B-9BFC-08839DD5BFFD}" dt="2022-05-30T22:01:49.108" v="355" actId="478"/>
          <ac:picMkLst>
            <pc:docMk/>
            <pc:sldMk cId="1985673936" sldId="2145707281"/>
            <ac:picMk id="9" creationId="{6FAEB91F-B205-A517-2D6D-FDEFA9395166}"/>
          </ac:picMkLst>
        </pc:picChg>
        <pc:picChg chg="add mod modCrop">
          <ac:chgData name="Brian Jackett" userId="e2c557f4-fffa-4012-a1e1-e15087bfdbac" providerId="ADAL" clId="{C865F3B5-C869-4A6B-9BFC-08839DD5BFFD}" dt="2022-05-30T22:03:16.782" v="374" actId="1076"/>
          <ac:picMkLst>
            <pc:docMk/>
            <pc:sldMk cId="1985673936" sldId="2145707281"/>
            <ac:picMk id="11" creationId="{729D2BE0-8615-EF1F-24C6-F44F43EF3763}"/>
          </ac:picMkLst>
        </pc:picChg>
        <pc:picChg chg="add mod">
          <ac:chgData name="Brian Jackett" userId="e2c557f4-fffa-4012-a1e1-e15087bfdbac" providerId="ADAL" clId="{C865F3B5-C869-4A6B-9BFC-08839DD5BFFD}" dt="2022-05-31T13:42:31.861" v="1879" actId="1076"/>
          <ac:picMkLst>
            <pc:docMk/>
            <pc:sldMk cId="1985673936" sldId="2145707281"/>
            <ac:picMk id="15" creationId="{09DE624C-56F4-5458-2998-3638A75F65DA}"/>
          </ac:picMkLst>
        </pc:picChg>
      </pc:sldChg>
      <pc:sldChg chg="modSp add mod ord">
        <pc:chgData name="Brian Jackett" userId="e2c557f4-fffa-4012-a1e1-e15087bfdbac" providerId="ADAL" clId="{C865F3B5-C869-4A6B-9BFC-08839DD5BFFD}" dt="2022-05-30T22:09:59.151" v="593" actId="20577"/>
        <pc:sldMkLst>
          <pc:docMk/>
          <pc:sldMk cId="898779474" sldId="2145707282"/>
        </pc:sldMkLst>
        <pc:spChg chg="mod">
          <ac:chgData name="Brian Jackett" userId="e2c557f4-fffa-4012-a1e1-e15087bfdbac" providerId="ADAL" clId="{C865F3B5-C869-4A6B-9BFC-08839DD5BFFD}" dt="2022-05-30T22:05:04.720" v="411" actId="20577"/>
          <ac:spMkLst>
            <pc:docMk/>
            <pc:sldMk cId="898779474" sldId="2145707282"/>
            <ac:spMk id="6" creationId="{D8732A70-E431-40CE-AE82-955A41715423}"/>
          </ac:spMkLst>
        </pc:spChg>
        <pc:spChg chg="mod">
          <ac:chgData name="Brian Jackett" userId="e2c557f4-fffa-4012-a1e1-e15087bfdbac" providerId="ADAL" clId="{C865F3B5-C869-4A6B-9BFC-08839DD5BFFD}" dt="2022-05-30T22:09:59.151" v="593" actId="20577"/>
          <ac:spMkLst>
            <pc:docMk/>
            <pc:sldMk cId="898779474" sldId="2145707282"/>
            <ac:spMk id="7" creationId="{6F939F32-4E37-4CA3-B710-00610E5E59D3}"/>
          </ac:spMkLst>
        </pc:spChg>
      </pc:sldChg>
      <pc:sldChg chg="del">
        <pc:chgData name="Brian Jackett" userId="e2c557f4-fffa-4012-a1e1-e15087bfdbac" providerId="ADAL" clId="{C865F3B5-C869-4A6B-9BFC-08839DD5BFFD}" dt="2022-05-23T19:42:26.937" v="23" actId="47"/>
        <pc:sldMkLst>
          <pc:docMk/>
          <pc:sldMk cId="2654185869" sldId="2145707282"/>
        </pc:sldMkLst>
      </pc:sldChg>
      <pc:sldChg chg="modSp mod">
        <pc:chgData name="Brian Jackett" userId="e2c557f4-fffa-4012-a1e1-e15087bfdbac" providerId="ADAL" clId="{C865F3B5-C869-4A6B-9BFC-08839DD5BFFD}" dt="2022-05-31T12:46:59.900" v="601" actId="20577"/>
        <pc:sldMkLst>
          <pc:docMk/>
          <pc:sldMk cId="3800984617" sldId="2145707286"/>
        </pc:sldMkLst>
        <pc:spChg chg="mod">
          <ac:chgData name="Brian Jackett" userId="e2c557f4-fffa-4012-a1e1-e15087bfdbac" providerId="ADAL" clId="{C865F3B5-C869-4A6B-9BFC-08839DD5BFFD}" dt="2022-05-31T12:46:59.900" v="601" actId="20577"/>
          <ac:spMkLst>
            <pc:docMk/>
            <pc:sldMk cId="3800984617" sldId="2145707286"/>
            <ac:spMk id="4" creationId="{95293D96-AF7D-3690-7A15-D8E3FA0D21C7}"/>
          </ac:spMkLst>
        </pc:spChg>
      </pc:sldChg>
      <pc:sldMasterChg chg="delSldLayout">
        <pc:chgData name="Brian Jackett" userId="e2c557f4-fffa-4012-a1e1-e15087bfdbac" providerId="ADAL" clId="{C865F3B5-C869-4A6B-9BFC-08839DD5BFFD}" dt="2022-05-23T19:42:26.937" v="23" actId="47"/>
        <pc:sldMasterMkLst>
          <pc:docMk/>
          <pc:sldMasterMk cId="3588427678" sldId="2147484229"/>
        </pc:sldMasterMkLst>
        <pc:sldLayoutChg chg="del">
          <pc:chgData name="Brian Jackett" userId="e2c557f4-fffa-4012-a1e1-e15087bfdbac" providerId="ADAL" clId="{C865F3B5-C869-4A6B-9BFC-08839DD5BFFD}" dt="2022-05-23T19:42:26.937" v="23" actId="47"/>
          <pc:sldLayoutMkLst>
            <pc:docMk/>
            <pc:sldMasterMk cId="3588427678" sldId="2147484229"/>
            <pc:sldLayoutMk cId="1389490201" sldId="2147484652"/>
          </pc:sldLayoutMkLst>
        </pc:sldLayoutChg>
      </pc:sldMasterChg>
    </pc:docChg>
  </pc:docChgLst>
  <pc:docChgLst>
    <pc:chgData name="David Warner" userId="S::david_dwarnerii.com#ext#@microsoft.onmicrosoft.com::acafcf14-4098-4a83-9425-e73571277a06" providerId="AD" clId="Web-{59933B27-7FFA-47F3-9DDB-E3E5E2AA23DC}"/>
    <pc:docChg chg="modSld">
      <pc:chgData name="David Warner" userId="S::david_dwarnerii.com#ext#@microsoft.onmicrosoft.com::acafcf14-4098-4a83-9425-e73571277a06" providerId="AD" clId="Web-{59933B27-7FFA-47F3-9DDB-E3E5E2AA23DC}" dt="2021-10-18T21:57:54.270" v="4" actId="20577"/>
      <pc:docMkLst>
        <pc:docMk/>
      </pc:docMkLst>
      <pc:sldChg chg="modSp">
        <pc:chgData name="David Warner" userId="S::david_dwarnerii.com#ext#@microsoft.onmicrosoft.com::acafcf14-4098-4a83-9425-e73571277a06" providerId="AD" clId="Web-{59933B27-7FFA-47F3-9DDB-E3E5E2AA23DC}" dt="2021-10-18T21:57:54.270" v="4" actId="20577"/>
        <pc:sldMkLst>
          <pc:docMk/>
          <pc:sldMk cId="1812315545" sldId="2134805597"/>
        </pc:sldMkLst>
        <pc:spChg chg="mod">
          <ac:chgData name="David Warner" userId="S::david_dwarnerii.com#ext#@microsoft.onmicrosoft.com::acafcf14-4098-4a83-9425-e73571277a06" providerId="AD" clId="Web-{59933B27-7FFA-47F3-9DDB-E3E5E2AA23DC}" dt="2021-10-18T21:57:54.270" v="4" actId="20577"/>
          <ac:spMkLst>
            <pc:docMk/>
            <pc:sldMk cId="1812315545" sldId="2134805597"/>
            <ac:spMk id="10" creationId="{16E1CB8C-122B-4C5A-8724-D74AEC2B5DEC}"/>
          </ac:spMkLst>
        </pc:spChg>
      </pc:sldChg>
    </pc:docChg>
  </pc:docChgLst>
  <pc:docChgLst>
    <pc:chgData name="Vesa Juvonen" userId="c7243be1-99a3-4752-ab2a-0cf698cf8236" providerId="ADAL" clId="{EC46D90A-AB7D-46B3-8F9E-73C1F9F059F5}"/>
    <pc:docChg chg="undo custSel addSld delSld modSld modSection">
      <pc:chgData name="Vesa Juvonen" userId="c7243be1-99a3-4752-ab2a-0cf698cf8236" providerId="ADAL" clId="{EC46D90A-AB7D-46B3-8F9E-73C1F9F059F5}" dt="2021-12-07T18:32:53.189" v="246" actId="1076"/>
      <pc:docMkLst>
        <pc:docMk/>
      </pc:docMkLst>
      <pc:sldChg chg="modSp mod">
        <pc:chgData name="Vesa Juvonen" userId="c7243be1-99a3-4752-ab2a-0cf698cf8236" providerId="ADAL" clId="{EC46D90A-AB7D-46B3-8F9E-73C1F9F059F5}" dt="2021-12-03T15:26:15.474" v="67" actId="6549"/>
        <pc:sldMkLst>
          <pc:docMk/>
          <pc:sldMk cId="2967945684" sldId="277"/>
        </pc:sldMkLst>
        <pc:spChg chg="mod">
          <ac:chgData name="Vesa Juvonen" userId="c7243be1-99a3-4752-ab2a-0cf698cf8236" providerId="ADAL" clId="{EC46D90A-AB7D-46B3-8F9E-73C1F9F059F5}" dt="2021-12-03T15:26:15.474" v="67" actId="6549"/>
          <ac:spMkLst>
            <pc:docMk/>
            <pc:sldMk cId="2967945684" sldId="277"/>
            <ac:spMk id="4" creationId="{A04E16D6-6682-4068-BF11-BA8E4E8E1BBC}"/>
          </ac:spMkLst>
        </pc:spChg>
      </pc:sldChg>
      <pc:sldChg chg="modSp mod">
        <pc:chgData name="Vesa Juvonen" userId="c7243be1-99a3-4752-ab2a-0cf698cf8236" providerId="ADAL" clId="{EC46D90A-AB7D-46B3-8F9E-73C1F9F059F5}" dt="2021-12-03T15:31:16.554" v="155" actId="20577"/>
        <pc:sldMkLst>
          <pc:docMk/>
          <pc:sldMk cId="287163252" sldId="1567"/>
        </pc:sldMkLst>
        <pc:spChg chg="mod">
          <ac:chgData name="Vesa Juvonen" userId="c7243be1-99a3-4752-ab2a-0cf698cf8236" providerId="ADAL" clId="{EC46D90A-AB7D-46B3-8F9E-73C1F9F059F5}" dt="2021-12-03T15:31:16.554" v="155" actId="20577"/>
          <ac:spMkLst>
            <pc:docMk/>
            <pc:sldMk cId="287163252" sldId="1567"/>
            <ac:spMk id="5" creationId="{9B6ECC88-D921-48D6-BA85-F52F354F9C35}"/>
          </ac:spMkLst>
        </pc:spChg>
        <pc:spChg chg="mod">
          <ac:chgData name="Vesa Juvonen" userId="c7243be1-99a3-4752-ab2a-0cf698cf8236" providerId="ADAL" clId="{EC46D90A-AB7D-46B3-8F9E-73C1F9F059F5}" dt="2021-12-03T15:22:20.656" v="8" actId="20577"/>
          <ac:spMkLst>
            <pc:docMk/>
            <pc:sldMk cId="287163252" sldId="1567"/>
            <ac:spMk id="8" creationId="{00000000-0000-0000-0000-000000000000}"/>
          </ac:spMkLst>
        </pc:spChg>
      </pc:sldChg>
      <pc:sldChg chg="modSp mod">
        <pc:chgData name="Vesa Juvonen" userId="c7243be1-99a3-4752-ab2a-0cf698cf8236" providerId="ADAL" clId="{EC46D90A-AB7D-46B3-8F9E-73C1F9F059F5}" dt="2021-12-03T15:26:32.367" v="101" actId="20577"/>
        <pc:sldMkLst>
          <pc:docMk/>
          <pc:sldMk cId="2773584698" sldId="1621"/>
        </pc:sldMkLst>
        <pc:spChg chg="mod">
          <ac:chgData name="Vesa Juvonen" userId="c7243be1-99a3-4752-ab2a-0cf698cf8236" providerId="ADAL" clId="{EC46D90A-AB7D-46B3-8F9E-73C1F9F059F5}" dt="2021-12-03T15:26:32.367" v="101" actId="20577"/>
          <ac:spMkLst>
            <pc:docMk/>
            <pc:sldMk cId="2773584698" sldId="1621"/>
            <ac:spMk id="7" creationId="{6F939F32-4E37-4CA3-B710-00610E5E59D3}"/>
          </ac:spMkLst>
        </pc:spChg>
      </pc:sldChg>
      <pc:sldChg chg="addSp delSp modSp mod">
        <pc:chgData name="Vesa Juvonen" userId="c7243be1-99a3-4752-ab2a-0cf698cf8236" providerId="ADAL" clId="{EC46D90A-AB7D-46B3-8F9E-73C1F9F059F5}" dt="2021-12-07T18:32:16.369" v="231" actId="1076"/>
        <pc:sldMkLst>
          <pc:docMk/>
          <pc:sldMk cId="10702720" sldId="2079"/>
        </pc:sldMkLst>
        <pc:spChg chg="mod">
          <ac:chgData name="Vesa Juvonen" userId="c7243be1-99a3-4752-ab2a-0cf698cf8236" providerId="ADAL" clId="{EC46D90A-AB7D-46B3-8F9E-73C1F9F059F5}" dt="2021-12-03T15:23:05.188" v="34" actId="1076"/>
          <ac:spMkLst>
            <pc:docMk/>
            <pc:sldMk cId="10702720" sldId="2079"/>
            <ac:spMk id="5" creationId="{00000000-0000-0000-0000-000000000000}"/>
          </ac:spMkLst>
        </pc:spChg>
        <pc:spChg chg="mod">
          <ac:chgData name="Vesa Juvonen" userId="c7243be1-99a3-4752-ab2a-0cf698cf8236" providerId="ADAL" clId="{EC46D90A-AB7D-46B3-8F9E-73C1F9F059F5}" dt="2021-12-07T18:31:37.332" v="223" actId="6549"/>
          <ac:spMkLst>
            <pc:docMk/>
            <pc:sldMk cId="10702720" sldId="2079"/>
            <ac:spMk id="8" creationId="{00000000-0000-0000-0000-000000000000}"/>
          </ac:spMkLst>
        </pc:spChg>
        <pc:picChg chg="del">
          <ac:chgData name="Vesa Juvonen" userId="c7243be1-99a3-4752-ab2a-0cf698cf8236" providerId="ADAL" clId="{EC46D90A-AB7D-46B3-8F9E-73C1F9F059F5}" dt="2021-12-03T15:27:56.480" v="118" actId="478"/>
          <ac:picMkLst>
            <pc:docMk/>
            <pc:sldMk cId="10702720" sldId="2079"/>
            <ac:picMk id="4" creationId="{7DB0AB20-393E-43FC-A4C1-47BB79E58899}"/>
          </ac:picMkLst>
        </pc:picChg>
        <pc:picChg chg="add del mod">
          <ac:chgData name="Vesa Juvonen" userId="c7243be1-99a3-4752-ab2a-0cf698cf8236" providerId="ADAL" clId="{EC46D90A-AB7D-46B3-8F9E-73C1F9F059F5}" dt="2021-12-07T18:31:41.395" v="224" actId="478"/>
          <ac:picMkLst>
            <pc:docMk/>
            <pc:sldMk cId="10702720" sldId="2079"/>
            <ac:picMk id="6" creationId="{7EC86178-2EA2-4890-9519-9CF15475DCEE}"/>
          </ac:picMkLst>
        </pc:picChg>
        <pc:picChg chg="add del mod">
          <ac:chgData name="Vesa Juvonen" userId="c7243be1-99a3-4752-ab2a-0cf698cf8236" providerId="ADAL" clId="{EC46D90A-AB7D-46B3-8F9E-73C1F9F059F5}" dt="2021-12-07T18:31:41.395" v="224" actId="478"/>
          <ac:picMkLst>
            <pc:docMk/>
            <pc:sldMk cId="10702720" sldId="2079"/>
            <ac:picMk id="10" creationId="{27558C67-F9C9-4111-AE78-AEF975C45A10}"/>
          </ac:picMkLst>
        </pc:picChg>
        <pc:picChg chg="del">
          <ac:chgData name="Vesa Juvonen" userId="c7243be1-99a3-4752-ab2a-0cf698cf8236" providerId="ADAL" clId="{EC46D90A-AB7D-46B3-8F9E-73C1F9F059F5}" dt="2021-12-03T15:22:43.903" v="23" actId="478"/>
          <ac:picMkLst>
            <pc:docMk/>
            <pc:sldMk cId="10702720" sldId="2079"/>
            <ac:picMk id="12" creationId="{969948FD-D1E4-4840-BA51-8C4606E0679D}"/>
          </ac:picMkLst>
        </pc:picChg>
        <pc:picChg chg="add mod">
          <ac:chgData name="Vesa Juvonen" userId="c7243be1-99a3-4752-ab2a-0cf698cf8236" providerId="ADAL" clId="{EC46D90A-AB7D-46B3-8F9E-73C1F9F059F5}" dt="2021-12-07T18:32:16.369" v="231" actId="1076"/>
          <ac:picMkLst>
            <pc:docMk/>
            <pc:sldMk cId="10702720" sldId="2079"/>
            <ac:picMk id="13" creationId="{D3360760-1B82-4885-95DC-834370A8B988}"/>
          </ac:picMkLst>
        </pc:picChg>
        <pc:picChg chg="add mod">
          <ac:chgData name="Vesa Juvonen" userId="c7243be1-99a3-4752-ab2a-0cf698cf8236" providerId="ADAL" clId="{EC46D90A-AB7D-46B3-8F9E-73C1F9F059F5}" dt="2021-12-07T18:32:16.369" v="231" actId="1076"/>
          <ac:picMkLst>
            <pc:docMk/>
            <pc:sldMk cId="10702720" sldId="2079"/>
            <ac:picMk id="1026" creationId="{3B76FEF5-96C1-4EA5-B5DF-6900C3AA8563}"/>
          </ac:picMkLst>
        </pc:picChg>
        <pc:picChg chg="del">
          <ac:chgData name="Vesa Juvonen" userId="c7243be1-99a3-4752-ab2a-0cf698cf8236" providerId="ADAL" clId="{EC46D90A-AB7D-46B3-8F9E-73C1F9F059F5}" dt="2021-12-03T15:22:43.903" v="23" actId="478"/>
          <ac:picMkLst>
            <pc:docMk/>
            <pc:sldMk cId="10702720" sldId="2079"/>
            <ac:picMk id="1026" creationId="{9B8ACE45-C429-4565-A740-CEF63E9734EE}"/>
          </ac:picMkLst>
        </pc:picChg>
        <pc:picChg chg="del">
          <ac:chgData name="Vesa Juvonen" userId="c7243be1-99a3-4752-ab2a-0cf698cf8236" providerId="ADAL" clId="{EC46D90A-AB7D-46B3-8F9E-73C1F9F059F5}" dt="2021-12-03T15:22:43.903" v="23" actId="478"/>
          <ac:picMkLst>
            <pc:docMk/>
            <pc:sldMk cId="10702720" sldId="2079"/>
            <ac:picMk id="1028" creationId="{D399F0B7-623C-4637-BA59-DEB1F55A6650}"/>
          </ac:picMkLst>
        </pc:picChg>
        <pc:picChg chg="del">
          <ac:chgData name="Vesa Juvonen" userId="c7243be1-99a3-4752-ab2a-0cf698cf8236" providerId="ADAL" clId="{EC46D90A-AB7D-46B3-8F9E-73C1F9F059F5}" dt="2021-12-03T15:22:43.903" v="23" actId="478"/>
          <ac:picMkLst>
            <pc:docMk/>
            <pc:sldMk cId="10702720" sldId="2079"/>
            <ac:picMk id="1030" creationId="{A1DD3521-22D7-49BE-866C-2E34A9AAC665}"/>
          </ac:picMkLst>
        </pc:picChg>
      </pc:sldChg>
      <pc:sldChg chg="addSp delSp modSp mod">
        <pc:chgData name="Vesa Juvonen" userId="c7243be1-99a3-4752-ab2a-0cf698cf8236" providerId="ADAL" clId="{EC46D90A-AB7D-46B3-8F9E-73C1F9F059F5}" dt="2021-12-07T18:32:53.189" v="246" actId="1076"/>
        <pc:sldMkLst>
          <pc:docMk/>
          <pc:sldMk cId="778883926" sldId="2076136264"/>
        </pc:sldMkLst>
        <pc:spChg chg="mod">
          <ac:chgData name="Vesa Juvonen" userId="c7243be1-99a3-4752-ab2a-0cf698cf8236" providerId="ADAL" clId="{EC46D90A-AB7D-46B3-8F9E-73C1F9F059F5}" dt="2021-12-07T18:32:38.257" v="241" actId="14100"/>
          <ac:spMkLst>
            <pc:docMk/>
            <pc:sldMk cId="778883926" sldId="2076136264"/>
            <ac:spMk id="14" creationId="{953584C8-8734-42EA-AD16-6AA2B405D249}"/>
          </ac:spMkLst>
        </pc:spChg>
        <pc:picChg chg="add del mod">
          <ac:chgData name="Vesa Juvonen" userId="c7243be1-99a3-4752-ab2a-0cf698cf8236" providerId="ADAL" clId="{EC46D90A-AB7D-46B3-8F9E-73C1F9F059F5}" dt="2021-12-07T18:32:35.564" v="240" actId="478"/>
          <ac:picMkLst>
            <pc:docMk/>
            <pc:sldMk cId="778883926" sldId="2076136264"/>
            <ac:picMk id="3" creationId="{A375FB7B-4AF8-4684-982D-251716D43A35}"/>
          </ac:picMkLst>
        </pc:picChg>
        <pc:picChg chg="add del mod">
          <ac:chgData name="Vesa Juvonen" userId="c7243be1-99a3-4752-ab2a-0cf698cf8236" providerId="ADAL" clId="{EC46D90A-AB7D-46B3-8F9E-73C1F9F059F5}" dt="2021-12-07T18:32:35.564" v="240" actId="478"/>
          <ac:picMkLst>
            <pc:docMk/>
            <pc:sldMk cId="778883926" sldId="2076136264"/>
            <ac:picMk id="5" creationId="{A89311C7-CD24-45F9-A995-CD2A6D82BDFB}"/>
          </ac:picMkLst>
        </pc:picChg>
        <pc:picChg chg="add mod">
          <ac:chgData name="Vesa Juvonen" userId="c7243be1-99a3-4752-ab2a-0cf698cf8236" providerId="ADAL" clId="{EC46D90A-AB7D-46B3-8F9E-73C1F9F059F5}" dt="2021-12-07T18:32:40.577" v="242" actId="1076"/>
          <ac:picMkLst>
            <pc:docMk/>
            <pc:sldMk cId="778883926" sldId="2076136264"/>
            <ac:picMk id="6" creationId="{CCDFF7DE-D097-4496-985C-DAC907E6026A}"/>
          </ac:picMkLst>
        </pc:picChg>
        <pc:picChg chg="add mod">
          <ac:chgData name="Vesa Juvonen" userId="c7243be1-99a3-4752-ab2a-0cf698cf8236" providerId="ADAL" clId="{EC46D90A-AB7D-46B3-8F9E-73C1F9F059F5}" dt="2021-12-07T18:32:53.189" v="246" actId="1076"/>
          <ac:picMkLst>
            <pc:docMk/>
            <pc:sldMk cId="778883926" sldId="2076136264"/>
            <ac:picMk id="7" creationId="{97EA162A-40D4-4FC5-A534-5998E851231A}"/>
          </ac:picMkLst>
        </pc:picChg>
        <pc:picChg chg="del">
          <ac:chgData name="Vesa Juvonen" userId="c7243be1-99a3-4752-ab2a-0cf698cf8236" providerId="ADAL" clId="{EC46D90A-AB7D-46B3-8F9E-73C1F9F059F5}" dt="2021-12-03T15:27:08.119" v="110" actId="478"/>
          <ac:picMkLst>
            <pc:docMk/>
            <pc:sldMk cId="778883926" sldId="2076136264"/>
            <ac:picMk id="9" creationId="{AD852385-F6AC-421A-8BBA-C0D735C0948C}"/>
          </ac:picMkLst>
        </pc:picChg>
        <pc:picChg chg="del">
          <ac:chgData name="Vesa Juvonen" userId="c7243be1-99a3-4752-ab2a-0cf698cf8236" providerId="ADAL" clId="{EC46D90A-AB7D-46B3-8F9E-73C1F9F059F5}" dt="2021-12-03T15:27:08.119" v="110" actId="478"/>
          <ac:picMkLst>
            <pc:docMk/>
            <pc:sldMk cId="778883926" sldId="2076136264"/>
            <ac:picMk id="12" creationId="{581A3713-09F9-4973-8D79-3A81326500F3}"/>
          </ac:picMkLst>
        </pc:picChg>
        <pc:picChg chg="del">
          <ac:chgData name="Vesa Juvonen" userId="c7243be1-99a3-4752-ab2a-0cf698cf8236" providerId="ADAL" clId="{EC46D90A-AB7D-46B3-8F9E-73C1F9F059F5}" dt="2021-12-03T15:27:08.119" v="110" actId="478"/>
          <ac:picMkLst>
            <pc:docMk/>
            <pc:sldMk cId="778883926" sldId="2076136264"/>
            <ac:picMk id="16" creationId="{6B96FFEA-7E0C-4DDE-A86F-9EACCBB31266}"/>
          </ac:picMkLst>
        </pc:picChg>
        <pc:picChg chg="del">
          <ac:chgData name="Vesa Juvonen" userId="c7243be1-99a3-4752-ab2a-0cf698cf8236" providerId="ADAL" clId="{EC46D90A-AB7D-46B3-8F9E-73C1F9F059F5}" dt="2021-12-03T15:27:08.119" v="110" actId="478"/>
          <ac:picMkLst>
            <pc:docMk/>
            <pc:sldMk cId="778883926" sldId="2076136264"/>
            <ac:picMk id="18" creationId="{AAD82286-A105-4A65-B082-F27F362B8937}"/>
          </ac:picMkLst>
        </pc:picChg>
        <pc:picChg chg="del">
          <ac:chgData name="Vesa Juvonen" userId="c7243be1-99a3-4752-ab2a-0cf698cf8236" providerId="ADAL" clId="{EC46D90A-AB7D-46B3-8F9E-73C1F9F059F5}" dt="2021-12-03T15:27:08.119" v="110" actId="478"/>
          <ac:picMkLst>
            <pc:docMk/>
            <pc:sldMk cId="778883926" sldId="2076136264"/>
            <ac:picMk id="20" creationId="{A612C071-2962-4F2F-9ECE-7553DB9D912C}"/>
          </ac:picMkLst>
        </pc:picChg>
      </pc:sldChg>
      <pc:sldChg chg="addSp delSp modSp mod addAnim delAnim">
        <pc:chgData name="Vesa Juvonen" userId="c7243be1-99a3-4752-ab2a-0cf698cf8236" providerId="ADAL" clId="{EC46D90A-AB7D-46B3-8F9E-73C1F9F059F5}" dt="2021-12-07T13:30:05.058" v="181" actId="1036"/>
        <pc:sldMkLst>
          <pc:docMk/>
          <pc:sldMk cId="2357998636" sldId="2076137670"/>
        </pc:sldMkLst>
        <pc:spChg chg="add del mod">
          <ac:chgData name="Vesa Juvonen" userId="c7243be1-99a3-4752-ab2a-0cf698cf8236" providerId="ADAL" clId="{EC46D90A-AB7D-46B3-8F9E-73C1F9F059F5}" dt="2021-12-07T13:28:40.730" v="169" actId="478"/>
          <ac:spMkLst>
            <pc:docMk/>
            <pc:sldMk cId="2357998636" sldId="2076137670"/>
            <ac:spMk id="2" creationId="{20D05FC5-1AEB-4D23-91CC-7B675679124F}"/>
          </ac:spMkLst>
        </pc:spChg>
        <pc:spChg chg="mod ord">
          <ac:chgData name="Vesa Juvonen" userId="c7243be1-99a3-4752-ab2a-0cf698cf8236" providerId="ADAL" clId="{EC46D90A-AB7D-46B3-8F9E-73C1F9F059F5}" dt="2021-12-07T13:29:58.440" v="178" actId="167"/>
          <ac:spMkLst>
            <pc:docMk/>
            <pc:sldMk cId="2357998636" sldId="2076137670"/>
            <ac:spMk id="7" creationId="{663155F4-022A-4445-BA2E-D9596A76C96E}"/>
          </ac:spMkLst>
        </pc:spChg>
        <pc:spChg chg="add del">
          <ac:chgData name="Vesa Juvonen" userId="c7243be1-99a3-4752-ab2a-0cf698cf8236" providerId="ADAL" clId="{EC46D90A-AB7D-46B3-8F9E-73C1F9F059F5}" dt="2021-12-07T13:28:42.891" v="170" actId="478"/>
          <ac:spMkLst>
            <pc:docMk/>
            <pc:sldMk cId="2357998636" sldId="2076137670"/>
            <ac:spMk id="13" creationId="{4AA2CB11-13E5-4FA3-89D2-1BAD9F7802C7}"/>
          </ac:spMkLst>
        </pc:spChg>
        <pc:picChg chg="add mod ord">
          <ac:chgData name="Vesa Juvonen" userId="c7243be1-99a3-4752-ab2a-0cf698cf8236" providerId="ADAL" clId="{EC46D90A-AB7D-46B3-8F9E-73C1F9F059F5}" dt="2021-12-07T13:30:05.058" v="181" actId="1036"/>
          <ac:picMkLst>
            <pc:docMk/>
            <pc:sldMk cId="2357998636" sldId="2076137670"/>
            <ac:picMk id="8" creationId="{028ED315-FD04-49DD-8200-3432965EB5F1}"/>
          </ac:picMkLst>
        </pc:picChg>
        <pc:picChg chg="del">
          <ac:chgData name="Vesa Juvonen" userId="c7243be1-99a3-4752-ab2a-0cf698cf8236" providerId="ADAL" clId="{EC46D90A-AB7D-46B3-8F9E-73C1F9F059F5}" dt="2021-12-07T13:29:49.528" v="172" actId="478"/>
          <ac:picMkLst>
            <pc:docMk/>
            <pc:sldMk cId="2357998636" sldId="2076137670"/>
            <ac:picMk id="9" creationId="{2E018907-B7C6-40BE-B283-99B9D2040B1A}"/>
          </ac:picMkLst>
        </pc:picChg>
        <pc:picChg chg="del">
          <ac:chgData name="Vesa Juvonen" userId="c7243be1-99a3-4752-ab2a-0cf698cf8236" providerId="ADAL" clId="{EC46D90A-AB7D-46B3-8F9E-73C1F9F059F5}" dt="2021-12-07T13:29:48.092" v="171" actId="478"/>
          <ac:picMkLst>
            <pc:docMk/>
            <pc:sldMk cId="2357998636" sldId="2076137670"/>
            <ac:picMk id="12" creationId="{7175D513-F02E-457D-81AD-9160577E6407}"/>
          </ac:picMkLst>
        </pc:picChg>
      </pc:sldChg>
      <pc:sldChg chg="del">
        <pc:chgData name="Vesa Juvonen" userId="c7243be1-99a3-4752-ab2a-0cf698cf8236" providerId="ADAL" clId="{EC46D90A-AB7D-46B3-8F9E-73C1F9F059F5}" dt="2021-12-03T15:26:08.306" v="64" actId="47"/>
        <pc:sldMkLst>
          <pc:docMk/>
          <pc:sldMk cId="2054408962" sldId="2076137752"/>
        </pc:sldMkLst>
      </pc:sldChg>
      <pc:sldChg chg="del">
        <pc:chgData name="Vesa Juvonen" userId="c7243be1-99a3-4752-ab2a-0cf698cf8236" providerId="ADAL" clId="{EC46D90A-AB7D-46B3-8F9E-73C1F9F059F5}" dt="2021-12-03T15:25:57.592" v="63" actId="47"/>
        <pc:sldMkLst>
          <pc:docMk/>
          <pc:sldMk cId="3772429531" sldId="2076137762"/>
        </pc:sldMkLst>
      </pc:sldChg>
      <pc:sldChg chg="addSp mod">
        <pc:chgData name="Vesa Juvonen" userId="c7243be1-99a3-4752-ab2a-0cf698cf8236" providerId="ADAL" clId="{EC46D90A-AB7D-46B3-8F9E-73C1F9F059F5}" dt="2021-12-03T15:25:51.398" v="61" actId="22"/>
        <pc:sldMkLst>
          <pc:docMk/>
          <pc:sldMk cId="1812315545" sldId="2134805597"/>
        </pc:sldMkLst>
        <pc:spChg chg="add">
          <ac:chgData name="Vesa Juvonen" userId="c7243be1-99a3-4752-ab2a-0cf698cf8236" providerId="ADAL" clId="{EC46D90A-AB7D-46B3-8F9E-73C1F9F059F5}" dt="2021-12-03T15:25:51.398" v="61" actId="22"/>
          <ac:spMkLst>
            <pc:docMk/>
            <pc:sldMk cId="1812315545" sldId="2134805597"/>
            <ac:spMk id="4" creationId="{FC8CF73D-B61B-455C-B3A1-B781B8FAE22B}"/>
          </ac:spMkLst>
        </pc:spChg>
      </pc:sldChg>
      <pc:sldChg chg="addSp delSp mod">
        <pc:chgData name="Vesa Juvonen" userId="c7243be1-99a3-4752-ab2a-0cf698cf8236" providerId="ADAL" clId="{EC46D90A-AB7D-46B3-8F9E-73C1F9F059F5}" dt="2021-12-07T13:30:11.817" v="182" actId="478"/>
        <pc:sldMkLst>
          <pc:docMk/>
          <pc:sldMk cId="460153747" sldId="2134805598"/>
        </pc:sldMkLst>
        <pc:spChg chg="add del">
          <ac:chgData name="Vesa Juvonen" userId="c7243be1-99a3-4752-ab2a-0cf698cf8236" providerId="ADAL" clId="{EC46D90A-AB7D-46B3-8F9E-73C1F9F059F5}" dt="2021-12-07T13:30:11.817" v="182" actId="478"/>
          <ac:spMkLst>
            <pc:docMk/>
            <pc:sldMk cId="460153747" sldId="2134805598"/>
            <ac:spMk id="5" creationId="{B7D97D1A-52B6-4B52-8C8E-76F8FF19C156}"/>
          </ac:spMkLst>
        </pc:spChg>
      </pc:sldChg>
      <pc:sldChg chg="addSp delSp modSp mod modAnim">
        <pc:chgData name="Vesa Juvonen" userId="c7243be1-99a3-4752-ab2a-0cf698cf8236" providerId="ADAL" clId="{EC46D90A-AB7D-46B3-8F9E-73C1F9F059F5}" dt="2021-12-07T13:35:23.019" v="213"/>
        <pc:sldMkLst>
          <pc:docMk/>
          <pc:sldMk cId="4046856784" sldId="2134805599"/>
        </pc:sldMkLst>
        <pc:spChg chg="add del">
          <ac:chgData name="Vesa Juvonen" userId="c7243be1-99a3-4752-ab2a-0cf698cf8236" providerId="ADAL" clId="{EC46D90A-AB7D-46B3-8F9E-73C1F9F059F5}" dt="2021-12-07T13:32:27.146" v="183" actId="478"/>
          <ac:spMkLst>
            <pc:docMk/>
            <pc:sldMk cId="4046856784" sldId="2134805599"/>
            <ac:spMk id="2" creationId="{9529AA62-BFF9-43EF-AB75-898EE0C49F43}"/>
          </ac:spMkLst>
        </pc:spChg>
        <pc:picChg chg="del">
          <ac:chgData name="Vesa Juvonen" userId="c7243be1-99a3-4752-ab2a-0cf698cf8236" providerId="ADAL" clId="{EC46D90A-AB7D-46B3-8F9E-73C1F9F059F5}" dt="2021-12-07T13:32:27.943" v="184" actId="478"/>
          <ac:picMkLst>
            <pc:docMk/>
            <pc:sldMk cId="4046856784" sldId="2134805599"/>
            <ac:picMk id="4" creationId="{F72FC086-DF7D-4B8E-859D-5186291F4DDB}"/>
          </ac:picMkLst>
        </pc:picChg>
        <pc:picChg chg="add mod">
          <ac:chgData name="Vesa Juvonen" userId="c7243be1-99a3-4752-ab2a-0cf698cf8236" providerId="ADAL" clId="{EC46D90A-AB7D-46B3-8F9E-73C1F9F059F5}" dt="2021-12-07T13:35:08.757" v="201" actId="1076"/>
          <ac:picMkLst>
            <pc:docMk/>
            <pc:sldMk cId="4046856784" sldId="2134805599"/>
            <ac:picMk id="5" creationId="{E470B802-2986-4A11-BF11-A6C26F2D0C0F}"/>
          </ac:picMkLst>
        </pc:picChg>
        <pc:picChg chg="add mod">
          <ac:chgData name="Vesa Juvonen" userId="c7243be1-99a3-4752-ab2a-0cf698cf8236" providerId="ADAL" clId="{EC46D90A-AB7D-46B3-8F9E-73C1F9F059F5}" dt="2021-12-07T13:35:08.757" v="201" actId="1076"/>
          <ac:picMkLst>
            <pc:docMk/>
            <pc:sldMk cId="4046856784" sldId="2134805599"/>
            <ac:picMk id="7" creationId="{38742D17-B565-4360-893F-254ED8DA307F}"/>
          </ac:picMkLst>
        </pc:picChg>
      </pc:sldChg>
      <pc:sldChg chg="addSp delSp modSp new mod modClrScheme chgLayout">
        <pc:chgData name="Vesa Juvonen" userId="c7243be1-99a3-4752-ab2a-0cf698cf8236" providerId="ADAL" clId="{EC46D90A-AB7D-46B3-8F9E-73C1F9F059F5}" dt="2021-12-07T16:33:27.594" v="219" actId="14100"/>
        <pc:sldMkLst>
          <pc:docMk/>
          <pc:sldMk cId="229790173" sldId="2134805600"/>
        </pc:sldMkLst>
        <pc:spChg chg="del mod ord">
          <ac:chgData name="Vesa Juvonen" userId="c7243be1-99a3-4752-ab2a-0cf698cf8236" providerId="ADAL" clId="{EC46D90A-AB7D-46B3-8F9E-73C1F9F059F5}" dt="2021-12-07T16:33:19.905" v="215" actId="700"/>
          <ac:spMkLst>
            <pc:docMk/>
            <pc:sldMk cId="229790173" sldId="2134805600"/>
            <ac:spMk id="2" creationId="{5F797E86-107E-43DF-B59B-592527E6305E}"/>
          </ac:spMkLst>
        </pc:spChg>
        <pc:spChg chg="del">
          <ac:chgData name="Vesa Juvonen" userId="c7243be1-99a3-4752-ab2a-0cf698cf8236" providerId="ADAL" clId="{EC46D90A-AB7D-46B3-8F9E-73C1F9F059F5}" dt="2021-12-07T16:33:19.905" v="215" actId="700"/>
          <ac:spMkLst>
            <pc:docMk/>
            <pc:sldMk cId="229790173" sldId="2134805600"/>
            <ac:spMk id="3" creationId="{3DE2A9A4-9862-491B-8F52-D021276D5BF6}"/>
          </ac:spMkLst>
        </pc:spChg>
        <pc:spChg chg="add mod ord">
          <ac:chgData name="Vesa Juvonen" userId="c7243be1-99a3-4752-ab2a-0cf698cf8236" providerId="ADAL" clId="{EC46D90A-AB7D-46B3-8F9E-73C1F9F059F5}" dt="2021-12-07T16:33:27.594" v="219" actId="14100"/>
          <ac:spMkLst>
            <pc:docMk/>
            <pc:sldMk cId="229790173" sldId="2134805600"/>
            <ac:spMk id="4" creationId="{0D2BC534-3A81-445F-BE0C-FB093D28B2F0}"/>
          </ac:spMkLst>
        </pc:spChg>
      </pc:sldChg>
      <pc:sldChg chg="del">
        <pc:chgData name="Vesa Juvonen" userId="c7243be1-99a3-4752-ab2a-0cf698cf8236" providerId="ADAL" clId="{EC46D90A-AB7D-46B3-8F9E-73C1F9F059F5}" dt="2021-12-03T15:26:08.306" v="64" actId="47"/>
        <pc:sldMkLst>
          <pc:docMk/>
          <pc:sldMk cId="2390492982" sldId="2134805600"/>
        </pc:sldMkLst>
      </pc:sldChg>
      <pc:sldChg chg="del">
        <pc:chgData name="Vesa Juvonen" userId="c7243be1-99a3-4752-ab2a-0cf698cf8236" providerId="ADAL" clId="{EC46D90A-AB7D-46B3-8F9E-73C1F9F059F5}" dt="2021-12-03T15:26:08.306" v="64" actId="47"/>
        <pc:sldMkLst>
          <pc:docMk/>
          <pc:sldMk cId="890620063" sldId="2134805602"/>
        </pc:sldMkLst>
      </pc:sldChg>
      <pc:sldChg chg="del">
        <pc:chgData name="Vesa Juvonen" userId="c7243be1-99a3-4752-ab2a-0cf698cf8236" providerId="ADAL" clId="{EC46D90A-AB7D-46B3-8F9E-73C1F9F059F5}" dt="2021-12-03T15:26:08.306" v="64" actId="47"/>
        <pc:sldMkLst>
          <pc:docMk/>
          <pc:sldMk cId="3643715640" sldId="2134805603"/>
        </pc:sldMkLst>
      </pc:sldChg>
      <pc:sldChg chg="del">
        <pc:chgData name="Vesa Juvonen" userId="c7243be1-99a3-4752-ab2a-0cf698cf8236" providerId="ADAL" clId="{EC46D90A-AB7D-46B3-8F9E-73C1F9F059F5}" dt="2021-12-03T15:26:08.306" v="64" actId="47"/>
        <pc:sldMkLst>
          <pc:docMk/>
          <pc:sldMk cId="2780279671" sldId="2134805604"/>
        </pc:sldMkLst>
      </pc:sldChg>
    </pc:docChg>
  </pc:docChgLst>
  <pc:docChgLst>
    <pc:chgData name="Surbhi Gupta" userId="4cd92b39-496c-4ea1-b8de-864f8b027b89" providerId="ADAL" clId="{1F5C10D4-74DA-4CB6-865B-532012DE3C0B}"/>
    <pc:docChg chg="undo custSel modSld">
      <pc:chgData name="Surbhi Gupta" userId="4cd92b39-496c-4ea1-b8de-864f8b027b89" providerId="ADAL" clId="{1F5C10D4-74DA-4CB6-865B-532012DE3C0B}" dt="2022-03-22T15:09:32.907" v="261" actId="20577"/>
      <pc:docMkLst>
        <pc:docMk/>
      </pc:docMkLst>
      <pc:sldChg chg="delSp modSp mod modNotesTx">
        <pc:chgData name="Surbhi Gupta" userId="4cd92b39-496c-4ea1-b8de-864f8b027b89" providerId="ADAL" clId="{1F5C10D4-74DA-4CB6-865B-532012DE3C0B}" dt="2022-03-22T15:09:32.907" v="261" actId="20577"/>
        <pc:sldMkLst>
          <pc:docMk/>
          <pc:sldMk cId="2705926738" sldId="2145707274"/>
        </pc:sldMkLst>
        <pc:spChg chg="del mod">
          <ac:chgData name="Surbhi Gupta" userId="4cd92b39-496c-4ea1-b8de-864f8b027b89" providerId="ADAL" clId="{1F5C10D4-74DA-4CB6-865B-532012DE3C0B}" dt="2022-03-22T05:13:46.435" v="86" actId="478"/>
          <ac:spMkLst>
            <pc:docMk/>
            <pc:sldMk cId="2705926738" sldId="2145707274"/>
            <ac:spMk id="4" creationId="{D229999F-9AD8-471A-A04E-25A88B17DA12}"/>
          </ac:spMkLst>
        </pc:spChg>
        <pc:spChg chg="mod">
          <ac:chgData name="Surbhi Gupta" userId="4cd92b39-496c-4ea1-b8de-864f8b027b89" providerId="ADAL" clId="{1F5C10D4-74DA-4CB6-865B-532012DE3C0B}" dt="2022-03-22T05:12:22.492" v="81" actId="1076"/>
          <ac:spMkLst>
            <pc:docMk/>
            <pc:sldMk cId="2705926738" sldId="2145707274"/>
            <ac:spMk id="11" creationId="{1E91C809-8AD9-4CFE-8536-EF9A735C76B7}"/>
          </ac:spMkLst>
        </pc:spChg>
        <pc:spChg chg="mod">
          <ac:chgData name="Surbhi Gupta" userId="4cd92b39-496c-4ea1-b8de-864f8b027b89" providerId="ADAL" clId="{1F5C10D4-74DA-4CB6-865B-532012DE3C0B}" dt="2022-03-22T05:11:30.758" v="76" actId="14100"/>
          <ac:spMkLst>
            <pc:docMk/>
            <pc:sldMk cId="2705926738" sldId="2145707274"/>
            <ac:spMk id="13" creationId="{8C27AAF9-B019-4867-8FA2-F8A8405DC2B0}"/>
          </ac:spMkLst>
        </pc:spChg>
        <pc:spChg chg="mod">
          <ac:chgData name="Surbhi Gupta" userId="4cd92b39-496c-4ea1-b8de-864f8b027b89" providerId="ADAL" clId="{1F5C10D4-74DA-4CB6-865B-532012DE3C0B}" dt="2022-03-22T05:07:52.653" v="46" actId="14100"/>
          <ac:spMkLst>
            <pc:docMk/>
            <pc:sldMk cId="2705926738" sldId="2145707274"/>
            <ac:spMk id="16" creationId="{F222AA80-F0A5-40AA-82BF-B76D92C1953F}"/>
          </ac:spMkLst>
        </pc:spChg>
        <pc:spChg chg="mod">
          <ac:chgData name="Surbhi Gupta" userId="4cd92b39-496c-4ea1-b8de-864f8b027b89" providerId="ADAL" clId="{1F5C10D4-74DA-4CB6-865B-532012DE3C0B}" dt="2022-03-22T05:12:22.492" v="81" actId="1076"/>
          <ac:spMkLst>
            <pc:docMk/>
            <pc:sldMk cId="2705926738" sldId="2145707274"/>
            <ac:spMk id="20" creationId="{C0892F02-EC04-4E87-93FE-AAE736270E26}"/>
          </ac:spMkLst>
        </pc:spChg>
        <pc:spChg chg="mod ord">
          <ac:chgData name="Surbhi Gupta" userId="4cd92b39-496c-4ea1-b8de-864f8b027b89" providerId="ADAL" clId="{1F5C10D4-74DA-4CB6-865B-532012DE3C0B}" dt="2022-03-22T05:12:47.617" v="83" actId="1076"/>
          <ac:spMkLst>
            <pc:docMk/>
            <pc:sldMk cId="2705926738" sldId="2145707274"/>
            <ac:spMk id="23" creationId="{A2450CC2-0D85-43EC-8DA3-595A6ED0E98F}"/>
          </ac:spMkLst>
        </pc:spChg>
        <pc:spChg chg="mod">
          <ac:chgData name="Surbhi Gupta" userId="4cd92b39-496c-4ea1-b8de-864f8b027b89" providerId="ADAL" clId="{1F5C10D4-74DA-4CB6-865B-532012DE3C0B}" dt="2022-03-22T05:11:08.734" v="73" actId="1076"/>
          <ac:spMkLst>
            <pc:docMk/>
            <pc:sldMk cId="2705926738" sldId="2145707274"/>
            <ac:spMk id="24" creationId="{7B13B4AF-0AD9-4A71-8790-5424628686E5}"/>
          </ac:spMkLst>
        </pc:spChg>
        <pc:spChg chg="mod">
          <ac:chgData name="Surbhi Gupta" userId="4cd92b39-496c-4ea1-b8de-864f8b027b89" providerId="ADAL" clId="{1F5C10D4-74DA-4CB6-865B-532012DE3C0B}" dt="2022-03-22T05:13:18.494" v="85" actId="1076"/>
          <ac:spMkLst>
            <pc:docMk/>
            <pc:sldMk cId="2705926738" sldId="2145707274"/>
            <ac:spMk id="25" creationId="{08AA88E9-53A3-4D01-AFB1-A67C77DE2A9F}"/>
          </ac:spMkLst>
        </pc:spChg>
        <pc:spChg chg="mod">
          <ac:chgData name="Surbhi Gupta" userId="4cd92b39-496c-4ea1-b8de-864f8b027b89" providerId="ADAL" clId="{1F5C10D4-74DA-4CB6-865B-532012DE3C0B}" dt="2022-03-22T05:12:33.777" v="82" actId="1076"/>
          <ac:spMkLst>
            <pc:docMk/>
            <pc:sldMk cId="2705926738" sldId="2145707274"/>
            <ac:spMk id="44" creationId="{9E473C1C-4D75-442E-AB1B-6D52056EEBFF}"/>
          </ac:spMkLst>
        </pc:spChg>
        <pc:spChg chg="mod">
          <ac:chgData name="Surbhi Gupta" userId="4cd92b39-496c-4ea1-b8de-864f8b027b89" providerId="ADAL" clId="{1F5C10D4-74DA-4CB6-865B-532012DE3C0B}" dt="2022-03-22T04:05:16.408" v="38" actId="1076"/>
          <ac:spMkLst>
            <pc:docMk/>
            <pc:sldMk cId="2705926738" sldId="2145707274"/>
            <ac:spMk id="47" creationId="{F05A7CAD-B01F-4C67-92E2-EC8910A4A71C}"/>
          </ac:spMkLst>
        </pc:spChg>
        <pc:spChg chg="mod">
          <ac:chgData name="Surbhi Gupta" userId="4cd92b39-496c-4ea1-b8de-864f8b027b89" providerId="ADAL" clId="{1F5C10D4-74DA-4CB6-865B-532012DE3C0B}" dt="2022-03-22T05:12:33.777" v="82" actId="1076"/>
          <ac:spMkLst>
            <pc:docMk/>
            <pc:sldMk cId="2705926738" sldId="2145707274"/>
            <ac:spMk id="48" creationId="{D8D11F0F-488F-4FA5-9758-85820910E7BA}"/>
          </ac:spMkLst>
        </pc:spChg>
        <pc:spChg chg="mod">
          <ac:chgData name="Surbhi Gupta" userId="4cd92b39-496c-4ea1-b8de-864f8b027b89" providerId="ADAL" clId="{1F5C10D4-74DA-4CB6-865B-532012DE3C0B}" dt="2022-03-22T05:11:30.758" v="76" actId="14100"/>
          <ac:spMkLst>
            <pc:docMk/>
            <pc:sldMk cId="2705926738" sldId="2145707274"/>
            <ac:spMk id="50" creationId="{3886C967-42FA-4EF8-9DEA-4AF24ECC189E}"/>
          </ac:spMkLst>
        </pc:spChg>
        <pc:spChg chg="mod">
          <ac:chgData name="Surbhi Gupta" userId="4cd92b39-496c-4ea1-b8de-864f8b027b89" providerId="ADAL" clId="{1F5C10D4-74DA-4CB6-865B-532012DE3C0B}" dt="2022-03-22T04:05:22.039" v="39" actId="1076"/>
          <ac:spMkLst>
            <pc:docMk/>
            <pc:sldMk cId="2705926738" sldId="2145707274"/>
            <ac:spMk id="53" creationId="{213D6240-F005-477F-BE0F-71BA0B1AC9DF}"/>
          </ac:spMkLst>
        </pc:spChg>
        <pc:spChg chg="mod">
          <ac:chgData name="Surbhi Gupta" userId="4cd92b39-496c-4ea1-b8de-864f8b027b89" providerId="ADAL" clId="{1F5C10D4-74DA-4CB6-865B-532012DE3C0B}" dt="2022-03-22T05:08:00.697" v="47" actId="1076"/>
          <ac:spMkLst>
            <pc:docMk/>
            <pc:sldMk cId="2705926738" sldId="2145707274"/>
            <ac:spMk id="65" creationId="{20B00786-2330-4F60-AEFD-545A4DAE0F4D}"/>
          </ac:spMkLst>
        </pc:spChg>
        <pc:spChg chg="mod">
          <ac:chgData name="Surbhi Gupta" userId="4cd92b39-496c-4ea1-b8de-864f8b027b89" providerId="ADAL" clId="{1F5C10D4-74DA-4CB6-865B-532012DE3C0B}" dt="2022-03-22T04:05:25.819" v="40" actId="1076"/>
          <ac:spMkLst>
            <pc:docMk/>
            <pc:sldMk cId="2705926738" sldId="2145707274"/>
            <ac:spMk id="69" creationId="{EC852C63-EF80-41C2-805D-D65B08C739FF}"/>
          </ac:spMkLst>
        </pc:spChg>
        <pc:picChg chg="mod">
          <ac:chgData name="Surbhi Gupta" userId="4cd92b39-496c-4ea1-b8de-864f8b027b89" providerId="ADAL" clId="{1F5C10D4-74DA-4CB6-865B-532012DE3C0B}" dt="2022-03-22T05:11:46.495" v="78" actId="14100"/>
          <ac:picMkLst>
            <pc:docMk/>
            <pc:sldMk cId="2705926738" sldId="2145707274"/>
            <ac:picMk id="1028" creationId="{537CCD03-5C1D-44A1-A582-5016EC463D4E}"/>
          </ac:picMkLst>
        </pc:picChg>
        <pc:picChg chg="mod">
          <ac:chgData name="Surbhi Gupta" userId="4cd92b39-496c-4ea1-b8de-864f8b027b89" providerId="ADAL" clId="{1F5C10D4-74DA-4CB6-865B-532012DE3C0B}" dt="2022-03-22T05:19:09.946" v="233" actId="1076"/>
          <ac:picMkLst>
            <pc:docMk/>
            <pc:sldMk cId="2705926738" sldId="2145707274"/>
            <ac:picMk id="7179" creationId="{A96C088D-C357-435C-86AF-5A60EF749330}"/>
          </ac:picMkLst>
        </pc:picChg>
      </pc:sldChg>
    </pc:docChg>
  </pc:docChgLst>
  <pc:docChgLst>
    <pc:chgData name="Waldemar Mastykarz" userId="S::wmastyka@microsoft.com::8c3ccc08-b2ec-4e63-9b9b-25eb044a606e" providerId="AD" clId="Web-{1FC6F710-E885-7A4B-11A8-CF6EF48E4020}"/>
    <pc:docChg chg="modSld">
      <pc:chgData name="Waldemar Mastykarz" userId="S::wmastyka@microsoft.com::8c3ccc08-b2ec-4e63-9b9b-25eb044a606e" providerId="AD" clId="Web-{1FC6F710-E885-7A4B-11A8-CF6EF48E4020}" dt="2021-06-01T07:17:11.364" v="5" actId="20577"/>
      <pc:docMkLst>
        <pc:docMk/>
      </pc:docMkLst>
      <pc:sldChg chg="delSp modSp">
        <pc:chgData name="Waldemar Mastykarz" userId="S::wmastyka@microsoft.com::8c3ccc08-b2ec-4e63-9b9b-25eb044a606e" providerId="AD" clId="Web-{1FC6F710-E885-7A4B-11A8-CF6EF48E4020}" dt="2021-06-01T07:17:11.364" v="5" actId="20577"/>
        <pc:sldMkLst>
          <pc:docMk/>
          <pc:sldMk cId="2253365439" sldId="1642"/>
        </pc:sldMkLst>
        <pc:spChg chg="mod">
          <ac:chgData name="Waldemar Mastykarz" userId="S::wmastyka@microsoft.com::8c3ccc08-b2ec-4e63-9b9b-25eb044a606e" providerId="AD" clId="Web-{1FC6F710-E885-7A4B-11A8-CF6EF48E4020}" dt="2021-06-01T07:17:11.364" v="5" actId="20577"/>
          <ac:spMkLst>
            <pc:docMk/>
            <pc:sldMk cId="2253365439" sldId="1642"/>
            <ac:spMk id="3" creationId="{CBDC9C38-872E-4048-96FE-C321FEF21EC1}"/>
          </ac:spMkLst>
        </pc:spChg>
        <pc:spChg chg="del">
          <ac:chgData name="Waldemar Mastykarz" userId="S::wmastyka@microsoft.com::8c3ccc08-b2ec-4e63-9b9b-25eb044a606e" providerId="AD" clId="Web-{1FC6F710-E885-7A4B-11A8-CF6EF48E4020}" dt="2021-06-01T07:16:41.222" v="2"/>
          <ac:spMkLst>
            <pc:docMk/>
            <pc:sldMk cId="2253365439" sldId="1642"/>
            <ac:spMk id="4" creationId="{0B1EB1AA-1549-4366-897C-EACD54DD0220}"/>
          </ac:spMkLst>
        </pc:spChg>
      </pc:sldChg>
    </pc:docChg>
  </pc:docChgLst>
  <pc:docChgLst>
    <pc:chgData name="David Warner" userId="S::david_dwarnerii.com#ext#@microsoft.onmicrosoft.com::acafcf14-4098-4a83-9425-e73571277a06" providerId="AD" clId="Web-{8E61A602-C22F-4C30-A33A-4553E0F52A09}"/>
    <pc:docChg chg="modSld">
      <pc:chgData name="David Warner" userId="S::david_dwarnerii.com#ext#@microsoft.onmicrosoft.com::acafcf14-4098-4a83-9425-e73571277a06" providerId="AD" clId="Web-{8E61A602-C22F-4C30-A33A-4553E0F52A09}" dt="2021-05-03T14:57:48.216" v="113" actId="20577"/>
      <pc:docMkLst>
        <pc:docMk/>
      </pc:docMkLst>
      <pc:sldChg chg="addSp modSp">
        <pc:chgData name="David Warner" userId="S::david_dwarnerii.com#ext#@microsoft.onmicrosoft.com::acafcf14-4098-4a83-9425-e73571277a06" providerId="AD" clId="Web-{8E61A602-C22F-4C30-A33A-4553E0F52A09}" dt="2021-05-03T14:56:50.759" v="64" actId="20577"/>
        <pc:sldMkLst>
          <pc:docMk/>
          <pc:sldMk cId="10702720" sldId="2079"/>
        </pc:sldMkLst>
        <pc:spChg chg="mod">
          <ac:chgData name="David Warner" userId="S::david_dwarnerii.com#ext#@microsoft.onmicrosoft.com::acafcf14-4098-4a83-9425-e73571277a06" providerId="AD" clId="Web-{8E61A602-C22F-4C30-A33A-4553E0F52A09}" dt="2021-05-03T14:56:14.600" v="32" actId="1076"/>
          <ac:spMkLst>
            <pc:docMk/>
            <pc:sldMk cId="10702720" sldId="2079"/>
            <ac:spMk id="7" creationId="{00000000-0000-0000-0000-000000000000}"/>
          </ac:spMkLst>
        </pc:spChg>
        <pc:spChg chg="mod">
          <ac:chgData name="David Warner" userId="S::david_dwarnerii.com#ext#@microsoft.onmicrosoft.com::acafcf14-4098-4a83-9425-e73571277a06" providerId="AD" clId="Web-{8E61A602-C22F-4C30-A33A-4553E0F52A09}" dt="2021-05-03T14:56:50.759" v="64"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8E61A602-C22F-4C30-A33A-4553E0F52A09}" dt="2021-05-03T14:55:48.958" v="29" actId="1076"/>
          <ac:picMkLst>
            <pc:docMk/>
            <pc:sldMk cId="10702720" sldId="2079"/>
            <ac:picMk id="9" creationId="{61840C57-43CB-47C5-9DAA-B597E32ACA51}"/>
          </ac:picMkLst>
        </pc:picChg>
        <pc:picChg chg="add mod">
          <ac:chgData name="David Warner" userId="S::david_dwarnerii.com#ext#@microsoft.onmicrosoft.com::acafcf14-4098-4a83-9425-e73571277a06" providerId="AD" clId="Web-{8E61A602-C22F-4C30-A33A-4553E0F52A09}" dt="2021-05-03T14:55:29.441" v="27"/>
          <ac:picMkLst>
            <pc:docMk/>
            <pc:sldMk cId="10702720" sldId="2079"/>
            <ac:picMk id="10" creationId="{C99BC400-7AD4-462F-9983-8A5CE1A29734}"/>
          </ac:picMkLst>
        </pc:picChg>
        <pc:picChg chg="mod">
          <ac:chgData name="David Warner" userId="S::david_dwarnerii.com#ext#@microsoft.onmicrosoft.com::acafcf14-4098-4a83-9425-e73571277a06" providerId="AD" clId="Web-{8E61A602-C22F-4C30-A33A-4553E0F52A09}" dt="2021-05-03T14:53:18.605" v="22" actId="1076"/>
          <ac:picMkLst>
            <pc:docMk/>
            <pc:sldMk cId="10702720" sldId="2079"/>
            <ac:picMk id="3074" creationId="{0E4AB23B-5E11-4565-8257-4BCCB9A94057}"/>
          </ac:picMkLst>
        </pc:picChg>
      </pc:sldChg>
      <pc:sldChg chg="addSp delSp modSp">
        <pc:chgData name="David Warner" userId="S::david_dwarnerii.com#ext#@microsoft.onmicrosoft.com::acafcf14-4098-4a83-9425-e73571277a06" providerId="AD" clId="Web-{8E61A602-C22F-4C30-A33A-4553E0F52A09}" dt="2021-05-03T14:57:48.216" v="113" actId="20577"/>
        <pc:sldMkLst>
          <pc:docMk/>
          <pc:sldMk cId="778883926" sldId="2076136264"/>
        </pc:sldMkLst>
        <pc:spChg chg="mod">
          <ac:chgData name="David Warner" userId="S::david_dwarnerii.com#ext#@microsoft.onmicrosoft.com::acafcf14-4098-4a83-9425-e73571277a06" providerId="AD" clId="Web-{8E61A602-C22F-4C30-A33A-4553E0F52A09}" dt="2021-05-03T14:57:48.216" v="113" actId="20577"/>
          <ac:spMkLst>
            <pc:docMk/>
            <pc:sldMk cId="778883926" sldId="2076136264"/>
            <ac:spMk id="14" creationId="{953584C8-8734-42EA-AD16-6AA2B405D249}"/>
          </ac:spMkLst>
        </pc:spChg>
        <pc:picChg chg="del">
          <ac:chgData name="David Warner" userId="S::david_dwarnerii.com#ext#@microsoft.onmicrosoft.com::acafcf14-4098-4a83-9425-e73571277a06" providerId="AD" clId="Web-{8E61A602-C22F-4C30-A33A-4553E0F52A09}" dt="2021-05-03T14:57:02.963" v="71"/>
          <ac:picMkLst>
            <pc:docMk/>
            <pc:sldMk cId="778883926" sldId="2076136264"/>
            <ac:picMk id="6" creationId="{A5B82AD6-B374-4474-A717-A3E89210A56D}"/>
          </ac:picMkLst>
        </pc:picChg>
        <pc:picChg chg="add mod">
          <ac:chgData name="David Warner" userId="S::david_dwarnerii.com#ext#@microsoft.onmicrosoft.com::acafcf14-4098-4a83-9425-e73571277a06" providerId="AD" clId="Web-{8E61A602-C22F-4C30-A33A-4553E0F52A09}" dt="2021-05-03T14:57:27.230" v="81" actId="1076"/>
          <ac:picMkLst>
            <pc:docMk/>
            <pc:sldMk cId="778883926" sldId="2076136264"/>
            <ac:picMk id="7" creationId="{AF839BB1-683E-498D-9CE2-CCE37FA9A56E}"/>
          </ac:picMkLst>
        </pc:picChg>
        <pc:picChg chg="add mod">
          <ac:chgData name="David Warner" userId="S::david_dwarnerii.com#ext#@microsoft.onmicrosoft.com::acafcf14-4098-4a83-9425-e73571277a06" providerId="AD" clId="Web-{8E61A602-C22F-4C30-A33A-4553E0F52A09}" dt="2021-05-03T14:57:27.261" v="83" actId="1076"/>
          <ac:picMkLst>
            <pc:docMk/>
            <pc:sldMk cId="778883926" sldId="2076136264"/>
            <ac:picMk id="9" creationId="{1D5F0561-879F-4675-A706-BBD405BA7C82}"/>
          </ac:picMkLst>
        </pc:picChg>
        <pc:picChg chg="add mod">
          <ac:chgData name="David Warner" userId="S::david_dwarnerii.com#ext#@microsoft.onmicrosoft.com::acafcf14-4098-4a83-9425-e73571277a06" providerId="AD" clId="Web-{8E61A602-C22F-4C30-A33A-4553E0F52A09}" dt="2021-05-03T14:57:27.245" v="82" actId="1076"/>
          <ac:picMkLst>
            <pc:docMk/>
            <pc:sldMk cId="778883926" sldId="2076136264"/>
            <ac:picMk id="11" creationId="{6351687E-208E-4AC8-96B2-EA2C28856794}"/>
          </ac:picMkLst>
        </pc:picChg>
      </pc:sldChg>
    </pc:docChg>
  </pc:docChgLst>
  <pc:docChgLst>
    <pc:chgData name="stefan.bauer" userId="S::stefan.bauer_n8d.at#ext#@microsoft.onmicrosoft.com::a46172d5-c7db-453d-b615-95acf0f73072" providerId="AD" clId="Web-{BEB97A6B-DE5D-4D06-955D-7C00B7B3B1B5}"/>
    <pc:docChg chg="modSld">
      <pc:chgData name="stefan.bauer" userId="S::stefan.bauer_n8d.at#ext#@microsoft.onmicrosoft.com::a46172d5-c7db-453d-b615-95acf0f73072" providerId="AD" clId="Web-{BEB97A6B-DE5D-4D06-955D-7C00B7B3B1B5}" dt="2021-05-05T06:17:29.391" v="2" actId="20577"/>
      <pc:docMkLst>
        <pc:docMk/>
      </pc:docMkLst>
      <pc:sldChg chg="delSp modSp">
        <pc:chgData name="stefan.bauer" userId="S::stefan.bauer_n8d.at#ext#@microsoft.onmicrosoft.com::a46172d5-c7db-453d-b615-95acf0f73072" providerId="AD" clId="Web-{BEB97A6B-DE5D-4D06-955D-7C00B7B3B1B5}" dt="2021-05-05T06:17:29.391" v="2" actId="20577"/>
        <pc:sldMkLst>
          <pc:docMk/>
          <pc:sldMk cId="1805818155" sldId="3338"/>
        </pc:sldMkLst>
        <pc:spChg chg="mod">
          <ac:chgData name="stefan.bauer" userId="S::stefan.bauer_n8d.at#ext#@microsoft.onmicrosoft.com::a46172d5-c7db-453d-b615-95acf0f73072" providerId="AD" clId="Web-{BEB97A6B-DE5D-4D06-955D-7C00B7B3B1B5}" dt="2021-05-05T06:17:29.391" v="2" actId="20577"/>
          <ac:spMkLst>
            <pc:docMk/>
            <pc:sldMk cId="1805818155" sldId="3338"/>
            <ac:spMk id="3" creationId="{CBDC9C38-872E-4048-96FE-C321FEF21EC1}"/>
          </ac:spMkLst>
        </pc:spChg>
        <pc:spChg chg="del">
          <ac:chgData name="stefan.bauer" userId="S::stefan.bauer_n8d.at#ext#@microsoft.onmicrosoft.com::a46172d5-c7db-453d-b615-95acf0f73072" providerId="AD" clId="Web-{BEB97A6B-DE5D-4D06-955D-7C00B7B3B1B5}" dt="2021-05-05T06:17:08.922" v="0"/>
          <ac:spMkLst>
            <pc:docMk/>
            <pc:sldMk cId="1805818155" sldId="3338"/>
            <ac:spMk id="19" creationId="{F347A809-266F-491C-85F3-675D803AA54D}"/>
          </ac:spMkLst>
        </pc:spChg>
      </pc:sldChg>
    </pc:docChg>
  </pc:docChgLst>
  <pc:docChgLst>
    <pc:chgData name="Hugo Bernier" userId="846ef6cd-3f11-462c-a4be-44fff9f1a751" providerId="ADAL" clId="{E8FC861D-57EB-466A-BB22-13373C912C49}"/>
    <pc:docChg chg="undo custSel addSld delSld modSld modSection">
      <pc:chgData name="Hugo Bernier" userId="846ef6cd-3f11-462c-a4be-44fff9f1a751" providerId="ADAL" clId="{E8FC861D-57EB-466A-BB22-13373C912C49}" dt="2021-05-06T14:13:14.961" v="1097" actId="20577"/>
      <pc:docMkLst>
        <pc:docMk/>
      </pc:docMkLst>
      <pc:sldChg chg="addSp modSp mod modAnim">
        <pc:chgData name="Hugo Bernier" userId="846ef6cd-3f11-462c-a4be-44fff9f1a751" providerId="ADAL" clId="{E8FC861D-57EB-466A-BB22-13373C912C49}" dt="2021-05-06T03:51:24.205" v="97"/>
        <pc:sldMkLst>
          <pc:docMk/>
          <pc:sldMk cId="4039685786" sldId="2076136275"/>
        </pc:sldMkLst>
        <pc:spChg chg="mod">
          <ac:chgData name="Hugo Bernier" userId="846ef6cd-3f11-462c-a4be-44fff9f1a751" providerId="ADAL" clId="{E8FC861D-57EB-466A-BB22-13373C912C49}" dt="2021-05-06T03:37:25.247" v="10" actId="962"/>
          <ac:spMkLst>
            <pc:docMk/>
            <pc:sldMk cId="4039685786" sldId="2076136275"/>
            <ac:spMk id="2" creationId="{16F22A0D-74B1-4224-A9FB-7A46887A11C4}"/>
          </ac:spMkLst>
        </pc:spChg>
        <pc:spChg chg="mod modVis">
          <ac:chgData name="Hugo Bernier" userId="846ef6cd-3f11-462c-a4be-44fff9f1a751" providerId="ADAL" clId="{E8FC861D-57EB-466A-BB22-13373C912C49}" dt="2021-05-06T03:37:14.836" v="9" actId="962"/>
          <ac:spMkLst>
            <pc:docMk/>
            <pc:sldMk cId="4039685786" sldId="2076136275"/>
            <ac:spMk id="4" creationId="{DCD26878-CFA2-4175-8AE5-606DEC54503D}"/>
          </ac:spMkLst>
        </pc:spChg>
        <pc:spChg chg="mod modVis">
          <ac:chgData name="Hugo Bernier" userId="846ef6cd-3f11-462c-a4be-44fff9f1a751" providerId="ADAL" clId="{E8FC861D-57EB-466A-BB22-13373C912C49}" dt="2021-05-06T03:37:01.220" v="4" actId="14429"/>
          <ac:spMkLst>
            <pc:docMk/>
            <pc:sldMk cId="4039685786" sldId="2076136275"/>
            <ac:spMk id="6" creationId="{9A190FA0-2C74-4058-B2E6-B9485A2D976F}"/>
          </ac:spMkLst>
        </pc:spChg>
        <pc:spChg chg="add mod modVis">
          <ac:chgData name="Hugo Bernier" userId="846ef6cd-3f11-462c-a4be-44fff9f1a751" providerId="ADAL" clId="{E8FC861D-57EB-466A-BB22-13373C912C49}" dt="2021-05-06T03:39:05.618" v="48" actId="14429"/>
          <ac:spMkLst>
            <pc:docMk/>
            <pc:sldMk cId="4039685786" sldId="2076136275"/>
            <ac:spMk id="8" creationId="{DFEA4705-990A-486A-818C-8ED7D34373E1}"/>
          </ac:spMkLst>
        </pc:spChg>
        <pc:spChg chg="add mod modVis">
          <ac:chgData name="Hugo Bernier" userId="846ef6cd-3f11-462c-a4be-44fff9f1a751" providerId="ADAL" clId="{E8FC861D-57EB-466A-BB22-13373C912C49}" dt="2021-05-06T03:39:04.130" v="47" actId="14429"/>
          <ac:spMkLst>
            <pc:docMk/>
            <pc:sldMk cId="4039685786" sldId="2076136275"/>
            <ac:spMk id="10" creationId="{C87C1CAC-6F59-4DA1-BB8E-7C280471A46F}"/>
          </ac:spMkLst>
        </pc:spChg>
        <pc:spChg chg="mod">
          <ac:chgData name="Hugo Bernier" userId="846ef6cd-3f11-462c-a4be-44fff9f1a751" providerId="ADAL" clId="{E8FC861D-57EB-466A-BB22-13373C912C49}" dt="2021-05-06T03:36:42.541" v="1" actId="962"/>
          <ac:spMkLst>
            <pc:docMk/>
            <pc:sldMk cId="4039685786" sldId="2076136275"/>
            <ac:spMk id="12" creationId="{DFCC2E11-7C5D-44E1-A237-A0D0172DE310}"/>
          </ac:spMkLst>
        </pc:spChg>
        <pc:spChg chg="mod">
          <ac:chgData name="Hugo Bernier" userId="846ef6cd-3f11-462c-a4be-44fff9f1a751" providerId="ADAL" clId="{E8FC861D-57EB-466A-BB22-13373C912C49}" dt="2021-05-06T03:36:55.006" v="2" actId="962"/>
          <ac:spMkLst>
            <pc:docMk/>
            <pc:sldMk cId="4039685786" sldId="2076136275"/>
            <ac:spMk id="14" creationId="{59D69BF6-8F22-4052-ABE8-5C7AA2998EBE}"/>
          </ac:spMkLst>
        </pc:spChg>
        <pc:spChg chg="add mod">
          <ac:chgData name="Hugo Bernier" userId="846ef6cd-3f11-462c-a4be-44fff9f1a751" providerId="ADAL" clId="{E8FC861D-57EB-466A-BB22-13373C912C49}" dt="2021-05-06T03:50:46.809" v="94" actId="14100"/>
          <ac:spMkLst>
            <pc:docMk/>
            <pc:sldMk cId="4039685786" sldId="2076136275"/>
            <ac:spMk id="15" creationId="{AC2D145C-38BE-4AE6-9162-450BBFF81D16}"/>
          </ac:spMkLst>
        </pc:spChg>
        <pc:picChg chg="mod">
          <ac:chgData name="Hugo Bernier" userId="846ef6cd-3f11-462c-a4be-44fff9f1a751" providerId="ADAL" clId="{E8FC861D-57EB-466A-BB22-13373C912C49}" dt="2021-05-06T03:38:27.754" v="18" actId="1076"/>
          <ac:picMkLst>
            <pc:docMk/>
            <pc:sldMk cId="4039685786" sldId="2076136275"/>
            <ac:picMk id="3" creationId="{3396191F-084A-4CED-B138-2AE8D989A480}"/>
          </ac:picMkLst>
        </pc:picChg>
        <pc:picChg chg="mod modVis">
          <ac:chgData name="Hugo Bernier" userId="846ef6cd-3f11-462c-a4be-44fff9f1a751" providerId="ADAL" clId="{E8FC861D-57EB-466A-BB22-13373C912C49}" dt="2021-05-06T03:38:33.507" v="22" actId="14429"/>
          <ac:picMkLst>
            <pc:docMk/>
            <pc:sldMk cId="4039685786" sldId="2076136275"/>
            <ac:picMk id="9" creationId="{454EB74A-6792-49CE-BE7F-4F66BCC4A37A}"/>
          </ac:picMkLst>
        </pc:picChg>
      </pc:sldChg>
      <pc:sldChg chg="addSp">
        <pc:chgData name="Hugo Bernier" userId="846ef6cd-3f11-462c-a4be-44fff9f1a751" providerId="ADAL" clId="{E8FC861D-57EB-466A-BB22-13373C912C49}" dt="2021-05-06T04:27:12.918" v="319"/>
        <pc:sldMkLst>
          <pc:docMk/>
          <pc:sldMk cId="395982388" sldId="2076137579"/>
        </pc:sldMkLst>
        <pc:picChg chg="add">
          <ac:chgData name="Hugo Bernier" userId="846ef6cd-3f11-462c-a4be-44fff9f1a751" providerId="ADAL" clId="{E8FC861D-57EB-466A-BB22-13373C912C49}" dt="2021-05-06T04:27:12.918" v="319"/>
          <ac:picMkLst>
            <pc:docMk/>
            <pc:sldMk cId="395982388" sldId="2076137579"/>
            <ac:picMk id="7170" creationId="{476A6259-BD65-4394-90DB-BF6BF9DB10E9}"/>
          </ac:picMkLst>
        </pc:picChg>
      </pc:sldChg>
      <pc:sldChg chg="addSp modSp">
        <pc:chgData name="Hugo Bernier" userId="846ef6cd-3f11-462c-a4be-44fff9f1a751" providerId="ADAL" clId="{E8FC861D-57EB-466A-BB22-13373C912C49}" dt="2021-05-06T04:27:06.299" v="316"/>
        <pc:sldMkLst>
          <pc:docMk/>
          <pc:sldMk cId="605080875" sldId="2076137579"/>
        </pc:sldMkLst>
        <pc:spChg chg="add mod">
          <ac:chgData name="Hugo Bernier" userId="846ef6cd-3f11-462c-a4be-44fff9f1a751" providerId="ADAL" clId="{E8FC861D-57EB-466A-BB22-13373C912C49}" dt="2021-05-06T04:27:06.299" v="316"/>
          <ac:spMkLst>
            <pc:docMk/>
            <pc:sldMk cId="605080875" sldId="2076137579"/>
            <ac:spMk id="19" creationId="{A0026781-829E-4FC5-9E63-E24A69B96A1D}"/>
          </ac:spMkLst>
        </pc:spChg>
      </pc:sldChg>
      <pc:sldChg chg="addSp modSp">
        <pc:chgData name="Hugo Bernier" userId="846ef6cd-3f11-462c-a4be-44fff9f1a751" providerId="ADAL" clId="{E8FC861D-57EB-466A-BB22-13373C912C49}" dt="2021-05-06T04:21:28.770" v="281"/>
        <pc:sldMkLst>
          <pc:docMk/>
          <pc:sldMk cId="1026383502" sldId="2076137579"/>
        </pc:sldMkLst>
        <pc:spChg chg="add mod">
          <ac:chgData name="Hugo Bernier" userId="846ef6cd-3f11-462c-a4be-44fff9f1a751" providerId="ADAL" clId="{E8FC861D-57EB-466A-BB22-13373C912C49}" dt="2021-05-06T04:21:28.770" v="281"/>
          <ac:spMkLst>
            <pc:docMk/>
            <pc:sldMk cId="1026383502" sldId="2076137579"/>
            <ac:spMk id="19" creationId="{133C1070-9ABC-407B-9578-0C39ABC488F4}"/>
          </ac:spMkLst>
        </pc:spChg>
      </pc:sldChg>
      <pc:sldChg chg="addSp modSp">
        <pc:chgData name="Hugo Bernier" userId="846ef6cd-3f11-462c-a4be-44fff9f1a751" providerId="ADAL" clId="{E8FC861D-57EB-466A-BB22-13373C912C49}" dt="2021-05-06T04:40:06.377" v="568"/>
        <pc:sldMkLst>
          <pc:docMk/>
          <pc:sldMk cId="1264494915" sldId="2076137579"/>
        </pc:sldMkLst>
        <pc:spChg chg="add mod">
          <ac:chgData name="Hugo Bernier" userId="846ef6cd-3f11-462c-a4be-44fff9f1a751" providerId="ADAL" clId="{E8FC861D-57EB-466A-BB22-13373C912C49}" dt="2021-05-06T04:40:06.377" v="568"/>
          <ac:spMkLst>
            <pc:docMk/>
            <pc:sldMk cId="1264494915" sldId="2076137579"/>
            <ac:spMk id="19" creationId="{697B5670-2259-420D-AA48-A1438D0CC714}"/>
          </ac:spMkLst>
        </pc:spChg>
      </pc:sldChg>
      <pc:sldChg chg="addSp">
        <pc:chgData name="Hugo Bernier" userId="846ef6cd-3f11-462c-a4be-44fff9f1a751" providerId="ADAL" clId="{E8FC861D-57EB-466A-BB22-13373C912C49}" dt="2021-05-06T04:40:12.109" v="571"/>
        <pc:sldMkLst>
          <pc:docMk/>
          <pc:sldMk cId="1358453683" sldId="2076137579"/>
        </pc:sldMkLst>
        <pc:picChg chg="add">
          <ac:chgData name="Hugo Bernier" userId="846ef6cd-3f11-462c-a4be-44fff9f1a751" providerId="ADAL" clId="{E8FC861D-57EB-466A-BB22-13373C912C49}" dt="2021-05-06T04:40:12.109" v="571"/>
          <ac:picMkLst>
            <pc:docMk/>
            <pc:sldMk cId="1358453683" sldId="2076137579"/>
            <ac:picMk id="9218" creationId="{F87DAD07-D476-4FCE-8C48-ABCE52E75D2A}"/>
          </ac:picMkLst>
        </pc:picChg>
      </pc:sldChg>
      <pc:sldChg chg="addSp modSp">
        <pc:chgData name="Hugo Bernier" userId="846ef6cd-3f11-462c-a4be-44fff9f1a751" providerId="ADAL" clId="{E8FC861D-57EB-466A-BB22-13373C912C49}" dt="2021-05-06T04:16:16.156" v="248"/>
        <pc:sldMkLst>
          <pc:docMk/>
          <pc:sldMk cId="1396747603" sldId="2076137579"/>
        </pc:sldMkLst>
        <pc:spChg chg="add mod">
          <ac:chgData name="Hugo Bernier" userId="846ef6cd-3f11-462c-a4be-44fff9f1a751" providerId="ADAL" clId="{E8FC861D-57EB-466A-BB22-13373C912C49}" dt="2021-05-06T04:16:16.156" v="248"/>
          <ac:spMkLst>
            <pc:docMk/>
            <pc:sldMk cId="1396747603" sldId="2076137579"/>
            <ac:spMk id="19" creationId="{EC44E543-3469-48FC-A546-D9D254471403}"/>
          </ac:spMkLst>
        </pc:spChg>
      </pc:sldChg>
      <pc:sldChg chg="addSp">
        <pc:chgData name="Hugo Bernier" userId="846ef6cd-3f11-462c-a4be-44fff9f1a751" providerId="ADAL" clId="{E8FC861D-57EB-466A-BB22-13373C912C49}" dt="2021-05-06T04:00:10.079" v="118"/>
        <pc:sldMkLst>
          <pc:docMk/>
          <pc:sldMk cId="2209190069" sldId="2076137579"/>
        </pc:sldMkLst>
        <pc:picChg chg="add">
          <ac:chgData name="Hugo Bernier" userId="846ef6cd-3f11-462c-a4be-44fff9f1a751" providerId="ADAL" clId="{E8FC861D-57EB-466A-BB22-13373C912C49}" dt="2021-05-06T04:00:10.079" v="118"/>
          <ac:picMkLst>
            <pc:docMk/>
            <pc:sldMk cId="2209190069" sldId="2076137579"/>
            <ac:picMk id="4" creationId="{E09761A3-EEFC-4D20-97AC-06219199C2FD}"/>
          </ac:picMkLst>
        </pc:picChg>
      </pc:sldChg>
      <pc:sldChg chg="addSp delSp modSp add del mod modNotesTx">
        <pc:chgData name="Hugo Bernier" userId="846ef6cd-3f11-462c-a4be-44fff9f1a751" providerId="ADAL" clId="{E8FC861D-57EB-466A-BB22-13373C912C49}" dt="2021-05-06T14:13:14.961" v="1097" actId="20577"/>
        <pc:sldMkLst>
          <pc:docMk/>
          <pc:sldMk cId="2636939237" sldId="2076137579"/>
        </pc:sldMkLst>
        <pc:spChg chg="ord">
          <ac:chgData name="Hugo Bernier" userId="846ef6cd-3f11-462c-a4be-44fff9f1a751" providerId="ADAL" clId="{E8FC861D-57EB-466A-BB22-13373C912C49}" dt="2021-05-06T04:44:24.092" v="715" actId="166"/>
          <ac:spMkLst>
            <pc:docMk/>
            <pc:sldMk cId="2636939237" sldId="2076137579"/>
            <ac:spMk id="2" creationId="{4EDF62F3-12E9-44F2-ADF4-F7AEA5750C8C}"/>
          </ac:spMkLst>
        </pc:spChg>
        <pc:spChg chg="mod">
          <ac:chgData name="Hugo Bernier" userId="846ef6cd-3f11-462c-a4be-44fff9f1a751" providerId="ADAL" clId="{E8FC861D-57EB-466A-BB22-13373C912C49}" dt="2021-05-06T04:47:28.178" v="875" actId="20577"/>
          <ac:spMkLst>
            <pc:docMk/>
            <pc:sldMk cId="2636939237" sldId="2076137579"/>
            <ac:spMk id="3" creationId="{CBDC9C38-872E-4048-96FE-C321FEF21EC1}"/>
          </ac:spMkLst>
        </pc:spChg>
        <pc:spChg chg="del">
          <ac:chgData name="Hugo Bernier" userId="846ef6cd-3f11-462c-a4be-44fff9f1a751" providerId="ADAL" clId="{E8FC861D-57EB-466A-BB22-13373C912C49}" dt="2021-05-06T03:35:08.672" v="0" actId="478"/>
          <ac:spMkLst>
            <pc:docMk/>
            <pc:sldMk cId="2636939237" sldId="2076137579"/>
            <ac:spMk id="4" creationId="{5F6886FC-B8B6-45C3-A047-37F9ADCF09A0}"/>
          </ac:spMkLst>
        </pc:spChg>
        <pc:spChg chg="mod">
          <ac:chgData name="Hugo Bernier" userId="846ef6cd-3f11-462c-a4be-44fff9f1a751" providerId="ADAL" clId="{E8FC861D-57EB-466A-BB22-13373C912C49}" dt="2021-05-06T04:16:24.645" v="252"/>
          <ac:spMkLst>
            <pc:docMk/>
            <pc:sldMk cId="2636939237" sldId="2076137579"/>
            <ac:spMk id="5" creationId="{D99E2DB0-70F3-400F-878F-33AE8632B7BC}"/>
          </ac:spMkLst>
        </pc:spChg>
        <pc:spChg chg="add mod ord">
          <ac:chgData name="Hugo Bernier" userId="846ef6cd-3f11-462c-a4be-44fff9f1a751" providerId="ADAL" clId="{E8FC861D-57EB-466A-BB22-13373C912C49}" dt="2021-05-06T04:45:16.716" v="736" actId="1035"/>
          <ac:spMkLst>
            <pc:docMk/>
            <pc:sldMk cId="2636939237" sldId="2076137579"/>
            <ac:spMk id="22" creationId="{006A4644-32F0-4120-9BC3-E2716AE51C32}"/>
          </ac:spMkLst>
        </pc:spChg>
        <pc:grpChg chg="add mod">
          <ac:chgData name="Hugo Bernier" userId="846ef6cd-3f11-462c-a4be-44fff9f1a751" providerId="ADAL" clId="{E8FC861D-57EB-466A-BB22-13373C912C49}" dt="2021-05-06T04:44:20.414" v="714" actId="1076"/>
          <ac:grpSpMkLst>
            <pc:docMk/>
            <pc:sldMk cId="2636939237" sldId="2076137579"/>
            <ac:grpSpMk id="19" creationId="{6C845879-F191-49F4-B8C1-9972308E5014}"/>
          </ac:grpSpMkLst>
        </pc:grpChg>
        <pc:grpChg chg="del mod">
          <ac:chgData name="Hugo Bernier" userId="846ef6cd-3f11-462c-a4be-44fff9f1a751" providerId="ADAL" clId="{E8FC861D-57EB-466A-BB22-13373C912C49}" dt="2021-05-06T03:52:55.306" v="99" actId="165"/>
          <ac:grpSpMkLst>
            <pc:docMk/>
            <pc:sldMk cId="2636939237" sldId="2076137579"/>
            <ac:grpSpMk id="22" creationId="{977A521C-9B0D-4BFE-B6A2-C622817C3453}"/>
          </ac:grpSpMkLst>
        </pc:grpChg>
        <pc:picChg chg="mod">
          <ac:chgData name="Hugo Bernier" userId="846ef6cd-3f11-462c-a4be-44fff9f1a751" providerId="ADAL" clId="{E8FC861D-57EB-466A-BB22-13373C912C49}" dt="2021-05-06T04:44:20.414" v="714" actId="1076"/>
          <ac:picMkLst>
            <pc:docMk/>
            <pc:sldMk cId="2636939237" sldId="2076137579"/>
            <ac:picMk id="4" creationId="{E09761A3-EEFC-4D20-97AC-06219199C2FD}"/>
          </ac:picMkLst>
        </pc:picChg>
        <pc:picChg chg="del topLvl">
          <ac:chgData name="Hugo Bernier" userId="846ef6cd-3f11-462c-a4be-44fff9f1a751" providerId="ADAL" clId="{E8FC861D-57EB-466A-BB22-13373C912C49}" dt="2021-05-06T03:53:04.531" v="101" actId="478"/>
          <ac:picMkLst>
            <pc:docMk/>
            <pc:sldMk cId="2636939237" sldId="2076137579"/>
            <ac:picMk id="19" creationId="{B32AC400-D466-4F1A-AA42-BBC0C1852C99}"/>
          </ac:picMkLst>
        </pc:picChg>
        <pc:picChg chg="add mod modCrop">
          <ac:chgData name="Hugo Bernier" userId="846ef6cd-3f11-462c-a4be-44fff9f1a751" providerId="ADAL" clId="{E8FC861D-57EB-466A-BB22-13373C912C49}" dt="2021-05-06T04:44:20.414" v="714" actId="1076"/>
          <ac:picMkLst>
            <pc:docMk/>
            <pc:sldMk cId="2636939237" sldId="2076137579"/>
            <ac:picMk id="20" creationId="{18548502-ABFD-4E5F-A980-3C355FE0D5C7}"/>
          </ac:picMkLst>
        </pc:picChg>
        <pc:picChg chg="add del mod">
          <ac:chgData name="Hugo Bernier" userId="846ef6cd-3f11-462c-a4be-44fff9f1a751" providerId="ADAL" clId="{E8FC861D-57EB-466A-BB22-13373C912C49}" dt="2021-05-06T04:15:41.239" v="247"/>
          <ac:picMkLst>
            <pc:docMk/>
            <pc:sldMk cId="2636939237" sldId="2076137579"/>
            <ac:picMk id="20" creationId="{7D7493D6-F0DB-4198-A005-703477D3B8A3}"/>
          </ac:picMkLst>
        </pc:picChg>
        <pc:picChg chg="del topLvl">
          <ac:chgData name="Hugo Bernier" userId="846ef6cd-3f11-462c-a4be-44fff9f1a751" providerId="ADAL" clId="{E8FC861D-57EB-466A-BB22-13373C912C49}" dt="2021-05-06T03:53:06.046" v="103" actId="478"/>
          <ac:picMkLst>
            <pc:docMk/>
            <pc:sldMk cId="2636939237" sldId="2076137579"/>
            <ac:picMk id="20" creationId="{CF46E597-1F8F-462D-B0BA-3275FAD1E954}"/>
          </ac:picMkLst>
        </pc:picChg>
        <pc:picChg chg="add mod">
          <ac:chgData name="Hugo Bernier" userId="846ef6cd-3f11-462c-a4be-44fff9f1a751" providerId="ADAL" clId="{E8FC861D-57EB-466A-BB22-13373C912C49}" dt="2021-05-06T04:44:20.414" v="714" actId="1076"/>
          <ac:picMkLst>
            <pc:docMk/>
            <pc:sldMk cId="2636939237" sldId="2076137579"/>
            <ac:picMk id="21" creationId="{B0DA8843-28E0-41A9-98CB-44FC83E6FC0D}"/>
          </ac:picMkLst>
        </pc:picChg>
        <pc:picChg chg="del topLvl">
          <ac:chgData name="Hugo Bernier" userId="846ef6cd-3f11-462c-a4be-44fff9f1a751" providerId="ADAL" clId="{E8FC861D-57EB-466A-BB22-13373C912C49}" dt="2021-05-06T03:53:05.192" v="102" actId="478"/>
          <ac:picMkLst>
            <pc:docMk/>
            <pc:sldMk cId="2636939237" sldId="2076137579"/>
            <ac:picMk id="21" creationId="{D4F9D7CE-6840-4910-B5E7-710C13F8F0D5}"/>
          </ac:picMkLst>
        </pc:picChg>
        <pc:picChg chg="mod">
          <ac:chgData name="Hugo Bernier" userId="846ef6cd-3f11-462c-a4be-44fff9f1a751" providerId="ADAL" clId="{E8FC861D-57EB-466A-BB22-13373C912C49}" dt="2021-05-06T04:20:58.905" v="279" actId="1076"/>
          <ac:picMkLst>
            <pc:docMk/>
            <pc:sldMk cId="2636939237" sldId="2076137579"/>
            <ac:picMk id="26" creationId="{EDE4CD0D-2903-4CCC-A662-C6027CE51F41}"/>
          </ac:picMkLst>
        </pc:picChg>
        <pc:picChg chg="mod">
          <ac:chgData name="Hugo Bernier" userId="846ef6cd-3f11-462c-a4be-44fff9f1a751" providerId="ADAL" clId="{E8FC861D-57EB-466A-BB22-13373C912C49}" dt="2021-05-06T04:46:03.805" v="738" actId="12788"/>
          <ac:picMkLst>
            <pc:docMk/>
            <pc:sldMk cId="2636939237" sldId="2076137579"/>
            <ac:picMk id="28" creationId="{552212ED-7E19-4286-B5FA-6D82FC5469E3}"/>
          </ac:picMkLst>
        </pc:picChg>
        <pc:picChg chg="mod">
          <ac:chgData name="Hugo Bernier" userId="846ef6cd-3f11-462c-a4be-44fff9f1a751" providerId="ADAL" clId="{E8FC861D-57EB-466A-BB22-13373C912C49}" dt="2021-05-06T04:46:03.805" v="738" actId="12788"/>
          <ac:picMkLst>
            <pc:docMk/>
            <pc:sldMk cId="2636939237" sldId="2076137579"/>
            <ac:picMk id="29" creationId="{E8DC1192-0F89-4521-AC70-9EE3FE847BB2}"/>
          </ac:picMkLst>
        </pc:picChg>
        <pc:picChg chg="mod">
          <ac:chgData name="Hugo Bernier" userId="846ef6cd-3f11-462c-a4be-44fff9f1a751" providerId="ADAL" clId="{E8FC861D-57EB-466A-BB22-13373C912C49}" dt="2021-05-06T04:46:03.805" v="738" actId="12788"/>
          <ac:picMkLst>
            <pc:docMk/>
            <pc:sldMk cId="2636939237" sldId="2076137579"/>
            <ac:picMk id="31" creationId="{4B3DC786-3281-49CB-990F-C9AF6A1EF34D}"/>
          </ac:picMkLst>
        </pc:picChg>
        <pc:picChg chg="add mod">
          <ac:chgData name="Hugo Bernier" userId="846ef6cd-3f11-462c-a4be-44fff9f1a751" providerId="ADAL" clId="{E8FC861D-57EB-466A-BB22-13373C912C49}" dt="2021-05-06T04:46:48.523" v="800" actId="1076"/>
          <ac:picMkLst>
            <pc:docMk/>
            <pc:sldMk cId="2636939237" sldId="2076137579"/>
            <ac:picMk id="35" creationId="{3EA1BE2F-C398-4574-953D-B75DC66915F8}"/>
          </ac:picMkLst>
        </pc:picChg>
        <pc:picChg chg="add mod">
          <ac:chgData name="Hugo Bernier" userId="846ef6cd-3f11-462c-a4be-44fff9f1a751" providerId="ADAL" clId="{E8FC861D-57EB-466A-BB22-13373C912C49}" dt="2021-05-06T04:46:53.541" v="801" actId="571"/>
          <ac:picMkLst>
            <pc:docMk/>
            <pc:sldMk cId="2636939237" sldId="2076137579"/>
            <ac:picMk id="36" creationId="{B70F0C9D-6017-4869-BCBC-181ABCED1744}"/>
          </ac:picMkLst>
        </pc:picChg>
        <pc:picChg chg="mod">
          <ac:chgData name="Hugo Bernier" userId="846ef6cd-3f11-462c-a4be-44fff9f1a751" providerId="ADAL" clId="{E8FC861D-57EB-466A-BB22-13373C912C49}" dt="2021-05-06T04:32:16.659" v="369" actId="1076"/>
          <ac:picMkLst>
            <pc:docMk/>
            <pc:sldMk cId="2636939237" sldId="2076137579"/>
            <ac:picMk id="37" creationId="{75847BB9-1F1F-4F2E-AE1B-07D1C0EACFA2}"/>
          </ac:picMkLst>
        </pc:picChg>
        <pc:picChg chg="del topLvl">
          <ac:chgData name="Hugo Bernier" userId="846ef6cd-3f11-462c-a4be-44fff9f1a751" providerId="ADAL" clId="{E8FC861D-57EB-466A-BB22-13373C912C49}" dt="2021-05-06T04:00:45.490" v="123" actId="478"/>
          <ac:picMkLst>
            <pc:docMk/>
            <pc:sldMk cId="2636939237" sldId="2076137579"/>
            <ac:picMk id="1026" creationId="{A8F814E6-9E1E-49C6-A78F-59744803FCB5}"/>
          </ac:picMkLst>
        </pc:picChg>
        <pc:picChg chg="mod">
          <ac:chgData name="Hugo Bernier" userId="846ef6cd-3f11-462c-a4be-44fff9f1a751" providerId="ADAL" clId="{E8FC861D-57EB-466A-BB22-13373C912C49}" dt="2021-05-06T04:44:20.414" v="714" actId="1076"/>
          <ac:picMkLst>
            <pc:docMk/>
            <pc:sldMk cId="2636939237" sldId="2076137579"/>
            <ac:picMk id="3074" creationId="{2B0CAB46-35D6-44F7-8013-C751CF453FA8}"/>
          </ac:picMkLst>
        </pc:picChg>
        <pc:picChg chg="del topLvl">
          <ac:chgData name="Hugo Bernier" userId="846ef6cd-3f11-462c-a4be-44fff9f1a751" providerId="ADAL" clId="{E8FC861D-57EB-466A-BB22-13373C912C49}" dt="2021-05-06T03:53:03.376" v="100" actId="478"/>
          <ac:picMkLst>
            <pc:docMk/>
            <pc:sldMk cId="2636939237" sldId="2076137579"/>
            <ac:picMk id="3074" creationId="{C577C16F-BE0D-4475-BBD1-CFB8715CA241}"/>
          </ac:picMkLst>
        </pc:picChg>
        <pc:picChg chg="del topLvl">
          <ac:chgData name="Hugo Bernier" userId="846ef6cd-3f11-462c-a4be-44fff9f1a751" providerId="ADAL" clId="{E8FC861D-57EB-466A-BB22-13373C912C49}" dt="2021-05-06T03:53:06.946" v="104" actId="478"/>
          <ac:picMkLst>
            <pc:docMk/>
            <pc:sldMk cId="2636939237" sldId="2076137579"/>
            <ac:picMk id="5122" creationId="{541D2830-15EE-4D28-A634-E17DCFF96AC6}"/>
          </ac:picMkLst>
        </pc:picChg>
        <pc:picChg chg="del mod">
          <ac:chgData name="Hugo Bernier" userId="846ef6cd-3f11-462c-a4be-44fff9f1a751" providerId="ADAL" clId="{E8FC861D-57EB-466A-BB22-13373C912C49}" dt="2021-05-06T04:21:45.118" v="287" actId="478"/>
          <ac:picMkLst>
            <pc:docMk/>
            <pc:sldMk cId="2636939237" sldId="2076137579"/>
            <ac:picMk id="5122" creationId="{6AC965E6-77CE-4AD5-AA88-1AA87FC3873B}"/>
          </ac:picMkLst>
        </pc:picChg>
        <pc:picChg chg="mod">
          <ac:chgData name="Hugo Bernier" userId="846ef6cd-3f11-462c-a4be-44fff9f1a751" providerId="ADAL" clId="{E8FC861D-57EB-466A-BB22-13373C912C49}" dt="2021-05-06T04:44:20.414" v="714" actId="1076"/>
          <ac:picMkLst>
            <pc:docMk/>
            <pc:sldMk cId="2636939237" sldId="2076137579"/>
            <ac:picMk id="7170" creationId="{476A6259-BD65-4394-90DB-BF6BF9DB10E9}"/>
          </ac:picMkLst>
        </pc:picChg>
        <pc:picChg chg="mod">
          <ac:chgData name="Hugo Bernier" userId="846ef6cd-3f11-462c-a4be-44fff9f1a751" providerId="ADAL" clId="{E8FC861D-57EB-466A-BB22-13373C912C49}" dt="2021-05-06T04:44:20.414" v="714" actId="1076"/>
          <ac:picMkLst>
            <pc:docMk/>
            <pc:sldMk cId="2636939237" sldId="2076137579"/>
            <ac:picMk id="9218" creationId="{F87DAD07-D476-4FCE-8C48-ABCE52E75D2A}"/>
          </ac:picMkLst>
        </pc:picChg>
      </pc:sldChg>
      <pc:sldChg chg="addSp">
        <pc:chgData name="Hugo Bernier" userId="846ef6cd-3f11-462c-a4be-44fff9f1a751" providerId="ADAL" clId="{E8FC861D-57EB-466A-BB22-13373C912C49}" dt="2021-05-06T04:21:36.483" v="284"/>
        <pc:sldMkLst>
          <pc:docMk/>
          <pc:sldMk cId="3987471157" sldId="2076137579"/>
        </pc:sldMkLst>
        <pc:picChg chg="add">
          <ac:chgData name="Hugo Bernier" userId="846ef6cd-3f11-462c-a4be-44fff9f1a751" providerId="ADAL" clId="{E8FC861D-57EB-466A-BB22-13373C912C49}" dt="2021-05-06T04:21:36.483" v="284"/>
          <ac:picMkLst>
            <pc:docMk/>
            <pc:sldMk cId="3987471157" sldId="2076137579"/>
            <ac:picMk id="5122" creationId="{6AC965E6-77CE-4AD5-AA88-1AA87FC3873B}"/>
          </ac:picMkLst>
        </pc:picChg>
      </pc:sldChg>
      <pc:sldChg chg="addSp">
        <pc:chgData name="Hugo Bernier" userId="846ef6cd-3f11-462c-a4be-44fff9f1a751" providerId="ADAL" clId="{E8FC861D-57EB-466A-BB22-13373C912C49}" dt="2021-05-06T04:16:31.894" v="253"/>
        <pc:sldMkLst>
          <pc:docMk/>
          <pc:sldMk cId="4033262135" sldId="2076137579"/>
        </pc:sldMkLst>
        <pc:picChg chg="add">
          <ac:chgData name="Hugo Bernier" userId="846ef6cd-3f11-462c-a4be-44fff9f1a751" providerId="ADAL" clId="{E8FC861D-57EB-466A-BB22-13373C912C49}" dt="2021-05-06T04:16:31.894" v="253"/>
          <ac:picMkLst>
            <pc:docMk/>
            <pc:sldMk cId="4033262135" sldId="2076137579"/>
            <ac:picMk id="3074" creationId="{2B0CAB46-35D6-44F7-8013-C751CF453FA8}"/>
          </ac:picMkLst>
        </pc:picChg>
      </pc:sldChg>
    </pc:docChg>
  </pc:docChgLst>
  <pc:docChgLst>
    <pc:chgData name="Hugo Bernier" userId="S::hugoabernier_live.ca#ext#@microsoft.onmicrosoft.com::f426aa56-ae13-42b9-a3d7-de947881cd11" providerId="AD" clId="Web-{A04AC3BE-5864-087A-81F6-EA641B4A9FC8}"/>
    <pc:docChg chg="modSld">
      <pc:chgData name="Hugo Bernier" userId="S::hugoabernier_live.ca#ext#@microsoft.onmicrosoft.com::f426aa56-ae13-42b9-a3d7-de947881cd11" providerId="AD" clId="Web-{A04AC3BE-5864-087A-81F6-EA641B4A9FC8}" dt="2021-02-11T06:25:39.983" v="219"/>
      <pc:docMkLst>
        <pc:docMk/>
      </pc:docMkLst>
      <pc:sldChg chg="addSp delSp modSp modNotes">
        <pc:chgData name="Hugo Bernier" userId="S::hugoabernier_live.ca#ext#@microsoft.onmicrosoft.com::f426aa56-ae13-42b9-a3d7-de947881cd11" providerId="AD" clId="Web-{A04AC3BE-5864-087A-81F6-EA641B4A9FC8}" dt="2021-02-11T06:25:39.983" v="219"/>
        <pc:sldMkLst>
          <pc:docMk/>
          <pc:sldMk cId="1154834655" sldId="2076136390"/>
        </pc:sldMkLst>
        <pc:spChg chg="mod">
          <ac:chgData name="Hugo Bernier" userId="S::hugoabernier_live.ca#ext#@microsoft.onmicrosoft.com::f426aa56-ae13-42b9-a3d7-de947881cd11" providerId="AD" clId="Web-{A04AC3BE-5864-087A-81F6-EA641B4A9FC8}" dt="2021-02-11T06:24:15.044" v="206" actId="20577"/>
          <ac:spMkLst>
            <pc:docMk/>
            <pc:sldMk cId="1154834655" sldId="2076136390"/>
            <ac:spMk id="3" creationId="{CBDC9C38-872E-4048-96FE-C321FEF21EC1}"/>
          </ac:spMkLst>
        </pc:spChg>
        <pc:spChg chg="add del mod">
          <ac:chgData name="Hugo Bernier" userId="S::hugoabernier_live.ca#ext#@microsoft.onmicrosoft.com::f426aa56-ae13-42b9-a3d7-de947881cd11" providerId="AD" clId="Web-{A04AC3BE-5864-087A-81F6-EA641B4A9FC8}" dt="2021-02-11T05:20:10.456" v="4"/>
          <ac:spMkLst>
            <pc:docMk/>
            <pc:sldMk cId="1154834655" sldId="2076136390"/>
            <ac:spMk id="4" creationId="{21C83337-41DF-4004-9CFC-BBF1F44B931B}"/>
          </ac:spMkLst>
        </pc:spChg>
        <pc:grpChg chg="add del mod">
          <ac:chgData name="Hugo Bernier" userId="S::hugoabernier_live.ca#ext#@microsoft.onmicrosoft.com::f426aa56-ae13-42b9-a3d7-de947881cd11" providerId="AD" clId="Web-{A04AC3BE-5864-087A-81F6-EA641B4A9FC8}" dt="2021-02-11T06:24:41.419" v="212"/>
          <ac:grpSpMkLst>
            <pc:docMk/>
            <pc:sldMk cId="1154834655" sldId="2076136390"/>
            <ac:grpSpMk id="20" creationId="{1BDAB70D-C69E-4B07-8C81-99571CED9801}"/>
          </ac:grpSpMkLst>
        </pc:grpChg>
        <pc:picChg chg="add mod topLvl">
          <ac:chgData name="Hugo Bernier" userId="S::hugoabernier_live.ca#ext#@microsoft.onmicrosoft.com::f426aa56-ae13-42b9-a3d7-de947881cd11" providerId="AD" clId="Web-{A04AC3BE-5864-087A-81F6-EA641B4A9FC8}" dt="2021-02-11T06:25:01.373" v="218" actId="1076"/>
          <ac:picMkLst>
            <pc:docMk/>
            <pc:sldMk cId="1154834655" sldId="2076136390"/>
            <ac:picMk id="4" creationId="{ADC2B6CB-A699-457C-B8DD-922381A0E336}"/>
          </ac:picMkLst>
        </pc:picChg>
        <pc:picChg chg="add mod topLvl">
          <ac:chgData name="Hugo Bernier" userId="S::hugoabernier_live.ca#ext#@microsoft.onmicrosoft.com::f426aa56-ae13-42b9-a3d7-de947881cd11" providerId="AD" clId="Web-{A04AC3BE-5864-087A-81F6-EA641B4A9FC8}" dt="2021-02-11T06:24:59.451" v="217" actId="1076"/>
          <ac:picMkLst>
            <pc:docMk/>
            <pc:sldMk cId="1154834655" sldId="2076136390"/>
            <ac:picMk id="18" creationId="{11965998-58F0-4E16-8ED6-DC5ED1E696F8}"/>
          </ac:picMkLst>
        </pc:picChg>
        <pc:picChg chg="del">
          <ac:chgData name="Hugo Bernier" userId="S::hugoabernier_live.ca#ext#@microsoft.onmicrosoft.com::f426aa56-ae13-42b9-a3d7-de947881cd11" providerId="AD" clId="Web-{A04AC3BE-5864-087A-81F6-EA641B4A9FC8}" dt="2021-02-11T05:20:49.316" v="8"/>
          <ac:picMkLst>
            <pc:docMk/>
            <pc:sldMk cId="1154834655" sldId="2076136390"/>
            <ac:picMk id="18" creationId="{94F66023-A01D-4034-A454-CDC481FF45C9}"/>
          </ac:picMkLst>
        </pc:picChg>
        <pc:picChg chg="add mod topLvl">
          <ac:chgData name="Hugo Bernier" userId="S::hugoabernier_live.ca#ext#@microsoft.onmicrosoft.com::f426aa56-ae13-42b9-a3d7-de947881cd11" providerId="AD" clId="Web-{A04AC3BE-5864-087A-81F6-EA641B4A9FC8}" dt="2021-02-11T06:24:54.576" v="215" actId="1076"/>
          <ac:picMkLst>
            <pc:docMk/>
            <pc:sldMk cId="1154834655" sldId="2076136390"/>
            <ac:picMk id="19" creationId="{61C205EC-E3F4-4CDE-98B0-0EB96924F320}"/>
          </ac:picMkLst>
        </pc:picChg>
        <pc:picChg chg="mod">
          <ac:chgData name="Hugo Bernier" userId="S::hugoabernier_live.ca#ext#@microsoft.onmicrosoft.com::f426aa56-ae13-42b9-a3d7-de947881cd11" providerId="AD" clId="Web-{A04AC3BE-5864-087A-81F6-EA641B4A9FC8}" dt="2021-02-11T06:23:45.465" v="187" actId="1076"/>
          <ac:picMkLst>
            <pc:docMk/>
            <pc:sldMk cId="1154834655" sldId="2076136390"/>
            <ac:picMk id="24" creationId="{BABC0567-9FD0-49B9-A3F3-D4086058D523}"/>
          </ac:picMkLst>
        </pc:picChg>
        <pc:picChg chg="mod">
          <ac:chgData name="Hugo Bernier" userId="S::hugoabernier_live.ca#ext#@microsoft.onmicrosoft.com::f426aa56-ae13-42b9-a3d7-de947881cd11" providerId="AD" clId="Web-{A04AC3BE-5864-087A-81F6-EA641B4A9FC8}" dt="2021-02-11T06:24:52.107" v="214" actId="1076"/>
          <ac:picMkLst>
            <pc:docMk/>
            <pc:sldMk cId="1154834655" sldId="2076136390"/>
            <ac:picMk id="27" creationId="{64C72913-1F84-4804-AD31-D365A9787AB7}"/>
          </ac:picMkLst>
        </pc:picChg>
      </pc:sldChg>
    </pc:docChg>
  </pc:docChgLst>
  <pc:docChgLst>
    <pc:chgData name="David Warner" userId="S::david_dwarnerii.com#ext#@microsoft.onmicrosoft.com::acafcf14-4098-4a83-9425-e73571277a06" providerId="AD" clId="Web-{0387BAEA-6C85-4B78-84BE-80BAFB0F71D4}"/>
    <pc:docChg chg="modSld">
      <pc:chgData name="David Warner" userId="S::david_dwarnerii.com#ext#@microsoft.onmicrosoft.com::acafcf14-4098-4a83-9425-e73571277a06" providerId="AD" clId="Web-{0387BAEA-6C85-4B78-84BE-80BAFB0F71D4}" dt="2021-02-23T15:35:37.125" v="23" actId="20577"/>
      <pc:docMkLst>
        <pc:docMk/>
      </pc:docMkLst>
      <pc:sldChg chg="addSp delSp modSp">
        <pc:chgData name="David Warner" userId="S::david_dwarnerii.com#ext#@microsoft.onmicrosoft.com::acafcf14-4098-4a83-9425-e73571277a06" providerId="AD" clId="Web-{0387BAEA-6C85-4B78-84BE-80BAFB0F71D4}" dt="2021-02-23T15:35:37.125" v="23" actId="20577"/>
        <pc:sldMkLst>
          <pc:docMk/>
          <pc:sldMk cId="357588276" sldId="2076136388"/>
        </pc:sldMkLst>
        <pc:spChg chg="del">
          <ac:chgData name="David Warner" userId="S::david_dwarnerii.com#ext#@microsoft.onmicrosoft.com::acafcf14-4098-4a83-9425-e73571277a06" providerId="AD" clId="Web-{0387BAEA-6C85-4B78-84BE-80BAFB0F71D4}" dt="2021-02-23T15:35:28.015" v="17"/>
          <ac:spMkLst>
            <pc:docMk/>
            <pc:sldMk cId="357588276" sldId="2076136388"/>
            <ac:spMk id="2" creationId="{C6E55E10-D3BB-42BB-A21A-013F11007328}"/>
          </ac:spMkLst>
        </pc:spChg>
        <pc:spChg chg="mod">
          <ac:chgData name="David Warner" userId="S::david_dwarnerii.com#ext#@microsoft.onmicrosoft.com::acafcf14-4098-4a83-9425-e73571277a06" providerId="AD" clId="Web-{0387BAEA-6C85-4B78-84BE-80BAFB0F71D4}" dt="2021-02-23T15:35:37.125" v="23" actId="20577"/>
          <ac:spMkLst>
            <pc:docMk/>
            <pc:sldMk cId="357588276" sldId="2076136388"/>
            <ac:spMk id="4" creationId="{2D335D26-370D-4789-877A-3BC2EBF899C8}"/>
          </ac:spMkLst>
        </pc:spChg>
        <pc:spChg chg="del">
          <ac:chgData name="David Warner" userId="S::david_dwarnerii.com#ext#@microsoft.onmicrosoft.com::acafcf14-4098-4a83-9425-e73571277a06" providerId="AD" clId="Web-{0387BAEA-6C85-4B78-84BE-80BAFB0F71D4}" dt="2021-02-23T15:35:10.796" v="14"/>
          <ac:spMkLst>
            <pc:docMk/>
            <pc:sldMk cId="357588276" sldId="2076136388"/>
            <ac:spMk id="10" creationId="{0D128667-D000-4655-B31D-C53F847991C8}"/>
          </ac:spMkLst>
        </pc:spChg>
        <pc:picChg chg="add del mod">
          <ac:chgData name="David Warner" userId="S::david_dwarnerii.com#ext#@microsoft.onmicrosoft.com::acafcf14-4098-4a83-9425-e73571277a06" providerId="AD" clId="Web-{0387BAEA-6C85-4B78-84BE-80BAFB0F71D4}" dt="2021-02-23T15:34:35.903" v="5"/>
          <ac:picMkLst>
            <pc:docMk/>
            <pc:sldMk cId="357588276" sldId="2076136388"/>
            <ac:picMk id="3" creationId="{E8162214-9BC9-451A-AB5E-8FA1C070E8D2}"/>
          </ac:picMkLst>
        </pc:picChg>
        <pc:picChg chg="del">
          <ac:chgData name="David Warner" userId="S::david_dwarnerii.com#ext#@microsoft.onmicrosoft.com::acafcf14-4098-4a83-9425-e73571277a06" providerId="AD" clId="Web-{0387BAEA-6C85-4B78-84BE-80BAFB0F71D4}" dt="2021-02-23T15:33:37.775" v="0"/>
          <ac:picMkLst>
            <pc:docMk/>
            <pc:sldMk cId="357588276" sldId="2076136388"/>
            <ac:picMk id="5" creationId="{189CD802-828B-495A-A7D1-27A777AB8BA1}"/>
          </ac:picMkLst>
        </pc:picChg>
        <pc:picChg chg="add mod modCrop">
          <ac:chgData name="David Warner" userId="S::david_dwarnerii.com#ext#@microsoft.onmicrosoft.com::acafcf14-4098-4a83-9425-e73571277a06" providerId="AD" clId="Web-{0387BAEA-6C85-4B78-84BE-80BAFB0F71D4}" dt="2021-02-23T15:35:07.124" v="13" actId="1076"/>
          <ac:picMkLst>
            <pc:docMk/>
            <pc:sldMk cId="357588276" sldId="2076136388"/>
            <ac:picMk id="7" creationId="{A58B20BD-F1C4-4A85-A854-F40409705E38}"/>
          </ac:picMkLst>
        </pc:picChg>
      </pc:sldChg>
    </pc:docChg>
  </pc:docChgLst>
  <pc:docChgLst>
    <pc:chgData name="Vesa Juvonen" userId="S::vesaj@microsoft.com::c7243be1-99a3-4752-ab2a-0cf698cf8236" providerId="AD" clId="Web-{6249D324-6FAE-E585-B5CF-06531C386392}"/>
    <pc:docChg chg="modSld">
      <pc:chgData name="Vesa Juvonen" userId="S::vesaj@microsoft.com::c7243be1-99a3-4752-ab2a-0cf698cf8236" providerId="AD" clId="Web-{6249D324-6FAE-E585-B5CF-06531C386392}" dt="2022-02-28T19:30:11.978" v="25" actId="20577"/>
      <pc:docMkLst>
        <pc:docMk/>
      </pc:docMkLst>
      <pc:sldChg chg="modSp">
        <pc:chgData name="Vesa Juvonen" userId="S::vesaj@microsoft.com::c7243be1-99a3-4752-ab2a-0cf698cf8236" providerId="AD" clId="Web-{6249D324-6FAE-E585-B5CF-06531C386392}" dt="2022-02-28T19:30:11.978" v="25" actId="20577"/>
        <pc:sldMkLst>
          <pc:docMk/>
          <pc:sldMk cId="3452186815" sldId="2134805611"/>
        </pc:sldMkLst>
        <pc:spChg chg="mod">
          <ac:chgData name="Vesa Juvonen" userId="S::vesaj@microsoft.com::c7243be1-99a3-4752-ab2a-0cf698cf8236" providerId="AD" clId="Web-{6249D324-6FAE-E585-B5CF-06531C386392}" dt="2022-02-28T19:30:11.978" v="25" actId="20577"/>
          <ac:spMkLst>
            <pc:docMk/>
            <pc:sldMk cId="3452186815" sldId="2134805611"/>
            <ac:spMk id="12" creationId="{24EC370B-AF62-4FF0-9567-91771F6DF07D}"/>
          </ac:spMkLst>
        </pc:spChg>
      </pc:sldChg>
    </pc:docChg>
  </pc:docChgLst>
  <pc:docChgLst>
    <pc:chgData name="Garry Trinder" userId="S::garry_trinder365.co.uk#ext#@microsoft.onmicrosoft.com::090b3993-9626-4767-8408-8eecfc894959" providerId="AD" clId="Web-{9ED1830D-CB04-4403-B5AA-78B461EB8375}"/>
    <pc:docChg chg="modSld">
      <pc:chgData name="Garry Trinder" userId="S::garry_trinder365.co.uk#ext#@microsoft.onmicrosoft.com::090b3993-9626-4767-8408-8eecfc894959" providerId="AD" clId="Web-{9ED1830D-CB04-4403-B5AA-78B461EB8375}" dt="2021-04-22T21:10:53.320" v="4" actId="20577"/>
      <pc:docMkLst>
        <pc:docMk/>
      </pc:docMkLst>
      <pc:sldChg chg="modSp">
        <pc:chgData name="Garry Trinder" userId="S::garry_trinder365.co.uk#ext#@microsoft.onmicrosoft.com::090b3993-9626-4767-8408-8eecfc894959" providerId="AD" clId="Web-{9ED1830D-CB04-4403-B5AA-78B461EB8375}" dt="2021-04-22T21:10:53.320" v="4" actId="20577"/>
        <pc:sldMkLst>
          <pc:docMk/>
          <pc:sldMk cId="2253365439" sldId="1642"/>
        </pc:sldMkLst>
        <pc:spChg chg="mod">
          <ac:chgData name="Garry Trinder" userId="S::garry_trinder365.co.uk#ext#@microsoft.onmicrosoft.com::090b3993-9626-4767-8408-8eecfc894959" providerId="AD" clId="Web-{9ED1830D-CB04-4403-B5AA-78B461EB8375}" dt="2021-04-22T21:10:53.320" v="4" actId="20577"/>
          <ac:spMkLst>
            <pc:docMk/>
            <pc:sldMk cId="2253365439" sldId="1642"/>
            <ac:spMk id="3" creationId="{CBDC9C38-872E-4048-96FE-C321FEF21EC1}"/>
          </ac:spMkLst>
        </pc:spChg>
      </pc:sldChg>
    </pc:docChg>
  </pc:docChgLst>
  <pc:docChgLst>
    <pc:chgData name="Alex Terentiev" userId="S::at_sharepointalist.com#ext#@microsoft.onmicrosoft.com::81fec025-7b20-4143-87df-5a8bc15ed689" providerId="AD" clId="Web-{5FB93415-ADB7-4029-A3D5-3BCA0E5D7EB0}"/>
    <pc:docChg chg="modSld">
      <pc:chgData name="Alex Terentiev" userId="S::at_sharepointalist.com#ext#@microsoft.onmicrosoft.com::81fec025-7b20-4143-87df-5a8bc15ed689" providerId="AD" clId="Web-{5FB93415-ADB7-4029-A3D5-3BCA0E5D7EB0}" dt="2021-03-08T17:42:11.079" v="280" actId="1076"/>
      <pc:docMkLst>
        <pc:docMk/>
      </pc:docMkLst>
      <pc:sldChg chg="addSp delSp modSp">
        <pc:chgData name="Alex Terentiev" userId="S::at_sharepointalist.com#ext#@microsoft.onmicrosoft.com::81fec025-7b20-4143-87df-5a8bc15ed689" providerId="AD" clId="Web-{5FB93415-ADB7-4029-A3D5-3BCA0E5D7EB0}" dt="2021-03-08T17:42:11.079" v="280" actId="1076"/>
        <pc:sldMkLst>
          <pc:docMk/>
          <pc:sldMk cId="4037611923" sldId="3334"/>
        </pc:sldMkLst>
        <pc:spChg chg="mod">
          <ac:chgData name="Alex Terentiev" userId="S::at_sharepointalist.com#ext#@microsoft.onmicrosoft.com::81fec025-7b20-4143-87df-5a8bc15ed689" providerId="AD" clId="Web-{5FB93415-ADB7-4029-A3D5-3BCA0E5D7EB0}" dt="2021-03-08T17:39:22.600" v="268"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5FB93415-ADB7-4029-A3D5-3BCA0E5D7EB0}" dt="2021-03-08T17:32:40.810" v="0"/>
          <ac:spMkLst>
            <pc:docMk/>
            <pc:sldMk cId="4037611923" sldId="3334"/>
            <ac:spMk id="4" creationId="{07E1F6C8-6876-4AE6-858A-FC57D6E0BEEE}"/>
          </ac:spMkLst>
        </pc:spChg>
        <pc:picChg chg="add mod">
          <ac:chgData name="Alex Terentiev" userId="S::at_sharepointalist.com#ext#@microsoft.onmicrosoft.com::81fec025-7b20-4143-87df-5a8bc15ed689" providerId="AD" clId="Web-{5FB93415-ADB7-4029-A3D5-3BCA0E5D7EB0}" dt="2021-03-08T17:41:37.733" v="277" actId="1076"/>
          <ac:picMkLst>
            <pc:docMk/>
            <pc:sldMk cId="4037611923" sldId="3334"/>
            <ac:picMk id="5" creationId="{D77A18FA-4925-4E31-9173-FDF4A91F9D8D}"/>
          </ac:picMkLst>
        </pc:picChg>
        <pc:picChg chg="add mod">
          <ac:chgData name="Alex Terentiev" userId="S::at_sharepointalist.com#ext#@microsoft.onmicrosoft.com::81fec025-7b20-4143-87df-5a8bc15ed689" providerId="AD" clId="Web-{5FB93415-ADB7-4029-A3D5-3BCA0E5D7EB0}" dt="2021-03-08T17:42:11.079" v="280" actId="1076"/>
          <ac:picMkLst>
            <pc:docMk/>
            <pc:sldMk cId="4037611923" sldId="3334"/>
            <ac:picMk id="19" creationId="{46E454D4-B384-45FF-AF5A-3CFEA7FADB0C}"/>
          </ac:picMkLst>
        </pc:picChg>
        <pc:picChg chg="del">
          <ac:chgData name="Alex Terentiev" userId="S::at_sharepointalist.com#ext#@microsoft.onmicrosoft.com::81fec025-7b20-4143-87df-5a8bc15ed689" providerId="AD" clId="Web-{5FB93415-ADB7-4029-A3D5-3BCA0E5D7EB0}" dt="2021-03-08T17:39:25.272" v="270"/>
          <ac:picMkLst>
            <pc:docMk/>
            <pc:sldMk cId="4037611923" sldId="3334"/>
            <ac:picMk id="20" creationId="{17A59524-7B34-4D02-A726-A51B59DEFAE5}"/>
          </ac:picMkLst>
        </pc:picChg>
        <pc:picChg chg="del">
          <ac:chgData name="Alex Terentiev" userId="S::at_sharepointalist.com#ext#@microsoft.onmicrosoft.com::81fec025-7b20-4143-87df-5a8bc15ed689" providerId="AD" clId="Web-{5FB93415-ADB7-4029-A3D5-3BCA0E5D7EB0}" dt="2021-03-08T17:39:23.538" v="269"/>
          <ac:picMkLst>
            <pc:docMk/>
            <pc:sldMk cId="4037611923" sldId="3334"/>
            <ac:picMk id="22" creationId="{3754AD80-3EA3-44CA-AC8B-10699584C95B}"/>
          </ac:picMkLst>
        </pc:picChg>
      </pc:sldChg>
    </pc:docChg>
  </pc:docChgLst>
  <pc:docChgLst>
    <pc:chgData name="Vesa Juvonen" userId="c7243be1-99a3-4752-ab2a-0cf698cf8236" providerId="ADAL" clId="{B868C753-5649-459F-B3CA-ED45E1F50AD7}"/>
    <pc:docChg chg="undo custSel addSld delSld modSld sldOrd modMainMaster modSection">
      <pc:chgData name="Vesa Juvonen" userId="c7243be1-99a3-4752-ab2a-0cf698cf8236" providerId="ADAL" clId="{B868C753-5649-459F-B3CA-ED45E1F50AD7}" dt="2022-09-06T15:19:33.125" v="1599"/>
      <pc:docMkLst>
        <pc:docMk/>
      </pc:docMkLst>
      <pc:sldChg chg="modSp mod">
        <pc:chgData name="Vesa Juvonen" userId="c7243be1-99a3-4752-ab2a-0cf698cf8236" providerId="ADAL" clId="{B868C753-5649-459F-B3CA-ED45E1F50AD7}" dt="2022-09-02T16:02:54.865" v="115" actId="6549"/>
        <pc:sldMkLst>
          <pc:docMk/>
          <pc:sldMk cId="2967945684" sldId="277"/>
        </pc:sldMkLst>
        <pc:spChg chg="mod">
          <ac:chgData name="Vesa Juvonen" userId="c7243be1-99a3-4752-ab2a-0cf698cf8236" providerId="ADAL" clId="{B868C753-5649-459F-B3CA-ED45E1F50AD7}" dt="2022-09-02T16:02:54.865" v="115" actId="6549"/>
          <ac:spMkLst>
            <pc:docMk/>
            <pc:sldMk cId="2967945684" sldId="277"/>
            <ac:spMk id="4" creationId="{A04E16D6-6682-4068-BF11-BA8E4E8E1BBC}"/>
          </ac:spMkLst>
        </pc:spChg>
      </pc:sldChg>
      <pc:sldChg chg="delSp modSp mod">
        <pc:chgData name="Vesa Juvonen" userId="c7243be1-99a3-4752-ab2a-0cf698cf8236" providerId="ADAL" clId="{B868C753-5649-459F-B3CA-ED45E1F50AD7}" dt="2022-09-06T11:56:30.806" v="415" actId="478"/>
        <pc:sldMkLst>
          <pc:docMk/>
          <pc:sldMk cId="287163252" sldId="1567"/>
        </pc:sldMkLst>
        <pc:spChg chg="mod">
          <ac:chgData name="Vesa Juvonen" userId="c7243be1-99a3-4752-ab2a-0cf698cf8236" providerId="ADAL" clId="{B868C753-5649-459F-B3CA-ED45E1F50AD7}" dt="2022-09-02T15:59:44.019" v="11" actId="20577"/>
          <ac:spMkLst>
            <pc:docMk/>
            <pc:sldMk cId="287163252" sldId="1567"/>
            <ac:spMk id="5" creationId="{9B6ECC88-D921-48D6-BA85-F52F354F9C35}"/>
          </ac:spMkLst>
        </pc:spChg>
        <pc:picChg chg="del">
          <ac:chgData name="Vesa Juvonen" userId="c7243be1-99a3-4752-ab2a-0cf698cf8236" providerId="ADAL" clId="{B868C753-5649-459F-B3CA-ED45E1F50AD7}" dt="2022-09-06T11:56:30.806" v="415" actId="478"/>
          <ac:picMkLst>
            <pc:docMk/>
            <pc:sldMk cId="287163252" sldId="1567"/>
            <ac:picMk id="6" creationId="{A427C2E3-5D57-41CD-9ACD-83B581B8DB37}"/>
          </ac:picMkLst>
        </pc:picChg>
      </pc:sldChg>
      <pc:sldChg chg="addSp delSp modSp mod">
        <pc:chgData name="Vesa Juvonen" userId="c7243be1-99a3-4752-ab2a-0cf698cf8236" providerId="ADAL" clId="{B868C753-5649-459F-B3CA-ED45E1F50AD7}" dt="2022-09-02T16:07:22.604" v="165" actId="1076"/>
        <pc:sldMkLst>
          <pc:docMk/>
          <pc:sldMk cId="10702720" sldId="2079"/>
        </pc:sldMkLst>
        <pc:spChg chg="del">
          <ac:chgData name="Vesa Juvonen" userId="c7243be1-99a3-4752-ab2a-0cf698cf8236" providerId="ADAL" clId="{B868C753-5649-459F-B3CA-ED45E1F50AD7}" dt="2022-09-02T15:59:47.797" v="12" actId="478"/>
          <ac:spMkLst>
            <pc:docMk/>
            <pc:sldMk cId="10702720" sldId="2079"/>
            <ac:spMk id="4" creationId="{CE82A3A7-289E-63B8-88D4-B6D1C855FB0C}"/>
          </ac:spMkLst>
        </pc:spChg>
        <pc:spChg chg="mod">
          <ac:chgData name="Vesa Juvonen" userId="c7243be1-99a3-4752-ab2a-0cf698cf8236" providerId="ADAL" clId="{B868C753-5649-459F-B3CA-ED45E1F50AD7}" dt="2022-09-02T16:01:48.206" v="83" actId="20577"/>
          <ac:spMkLst>
            <pc:docMk/>
            <pc:sldMk cId="10702720" sldId="2079"/>
            <ac:spMk id="8" creationId="{00000000-0000-0000-0000-000000000000}"/>
          </ac:spMkLst>
        </pc:spChg>
        <pc:spChg chg="add del">
          <ac:chgData name="Vesa Juvonen" userId="c7243be1-99a3-4752-ab2a-0cf698cf8236" providerId="ADAL" clId="{B868C753-5649-459F-B3CA-ED45E1F50AD7}" dt="2022-09-02T16:05:00.750" v="142"/>
          <ac:spMkLst>
            <pc:docMk/>
            <pc:sldMk cId="10702720" sldId="2079"/>
            <ac:spMk id="11" creationId="{0709417D-C1CC-0631-DCF2-F2436D1512E8}"/>
          </ac:spMkLst>
        </pc:spChg>
        <pc:picChg chg="del">
          <ac:chgData name="Vesa Juvonen" userId="c7243be1-99a3-4752-ab2a-0cf698cf8236" providerId="ADAL" clId="{B868C753-5649-459F-B3CA-ED45E1F50AD7}" dt="2022-09-02T16:04:37.060" v="140" actId="478"/>
          <ac:picMkLst>
            <pc:docMk/>
            <pc:sldMk cId="10702720" sldId="2079"/>
            <ac:picMk id="6" creationId="{67877080-5315-7476-52BD-56AB562FED92}"/>
          </ac:picMkLst>
        </pc:picChg>
        <pc:picChg chg="del">
          <ac:chgData name="Vesa Juvonen" userId="c7243be1-99a3-4752-ab2a-0cf698cf8236" providerId="ADAL" clId="{B868C753-5649-459F-B3CA-ED45E1F50AD7}" dt="2022-09-02T16:04:37.060" v="140" actId="478"/>
          <ac:picMkLst>
            <pc:docMk/>
            <pc:sldMk cId="10702720" sldId="2079"/>
            <ac:picMk id="9" creationId="{7934FF8B-6619-830E-D472-3562B738DA9D}"/>
          </ac:picMkLst>
        </pc:picChg>
        <pc:picChg chg="add mod">
          <ac:chgData name="Vesa Juvonen" userId="c7243be1-99a3-4752-ab2a-0cf698cf8236" providerId="ADAL" clId="{B868C753-5649-459F-B3CA-ED45E1F50AD7}" dt="2022-09-02T16:07:22.604" v="165" actId="1076"/>
          <ac:picMkLst>
            <pc:docMk/>
            <pc:sldMk cId="10702720" sldId="2079"/>
            <ac:picMk id="10" creationId="{1A10EF33-E842-5456-B008-784C43876EF7}"/>
          </ac:picMkLst>
        </pc:picChg>
        <pc:picChg chg="add mod">
          <ac:chgData name="Vesa Juvonen" userId="c7243be1-99a3-4752-ab2a-0cf698cf8236" providerId="ADAL" clId="{B868C753-5649-459F-B3CA-ED45E1F50AD7}" dt="2022-09-02T16:07:22.604" v="165" actId="1076"/>
          <ac:picMkLst>
            <pc:docMk/>
            <pc:sldMk cId="10702720" sldId="2079"/>
            <ac:picMk id="2052" creationId="{ECFEF73C-B386-9E2A-AE35-230ACCB5261D}"/>
          </ac:picMkLst>
        </pc:picChg>
        <pc:picChg chg="add mod">
          <ac:chgData name="Vesa Juvonen" userId="c7243be1-99a3-4752-ab2a-0cf698cf8236" providerId="ADAL" clId="{B868C753-5649-459F-B3CA-ED45E1F50AD7}" dt="2022-09-02T16:07:22.604" v="165" actId="1076"/>
          <ac:picMkLst>
            <pc:docMk/>
            <pc:sldMk cId="10702720" sldId="2079"/>
            <ac:picMk id="2054" creationId="{E8FC06F7-7641-9B3F-EC8D-DC356B8D0452}"/>
          </ac:picMkLst>
        </pc:picChg>
        <pc:picChg chg="add mod">
          <ac:chgData name="Vesa Juvonen" userId="c7243be1-99a3-4752-ab2a-0cf698cf8236" providerId="ADAL" clId="{B868C753-5649-459F-B3CA-ED45E1F50AD7}" dt="2022-09-02T16:07:22.604" v="165" actId="1076"/>
          <ac:picMkLst>
            <pc:docMk/>
            <pc:sldMk cId="10702720" sldId="2079"/>
            <ac:picMk id="2056" creationId="{70419B9B-8757-3710-A85F-775B863B71CC}"/>
          </ac:picMkLst>
        </pc:picChg>
      </pc:sldChg>
      <pc:sldChg chg="addSp delSp modSp mod">
        <pc:chgData name="Vesa Juvonen" userId="c7243be1-99a3-4752-ab2a-0cf698cf8236" providerId="ADAL" clId="{B868C753-5649-459F-B3CA-ED45E1F50AD7}" dt="2022-09-02T16:08:34.930" v="179" actId="1076"/>
        <pc:sldMkLst>
          <pc:docMk/>
          <pc:sldMk cId="778883926" sldId="2076136264"/>
        </pc:sldMkLst>
        <pc:spChg chg="del">
          <ac:chgData name="Vesa Juvonen" userId="c7243be1-99a3-4752-ab2a-0cf698cf8236" providerId="ADAL" clId="{B868C753-5649-459F-B3CA-ED45E1F50AD7}" dt="2022-09-02T16:02:31.384" v="84" actId="478"/>
          <ac:spMkLst>
            <pc:docMk/>
            <pc:sldMk cId="778883926" sldId="2076136264"/>
            <ac:spMk id="5" creationId="{C0D90E8E-8306-31A6-2A45-3611E91F8153}"/>
          </ac:spMkLst>
        </pc:spChg>
        <pc:spChg chg="mod">
          <ac:chgData name="Vesa Juvonen" userId="c7243be1-99a3-4752-ab2a-0cf698cf8236" providerId="ADAL" clId="{B868C753-5649-459F-B3CA-ED45E1F50AD7}" dt="2022-09-02T16:03:51.228" v="128" actId="113"/>
          <ac:spMkLst>
            <pc:docMk/>
            <pc:sldMk cId="778883926" sldId="2076136264"/>
            <ac:spMk id="14" creationId="{953584C8-8734-42EA-AD16-6AA2B405D249}"/>
          </ac:spMkLst>
        </pc:spChg>
        <pc:picChg chg="add mod">
          <ac:chgData name="Vesa Juvonen" userId="c7243be1-99a3-4752-ab2a-0cf698cf8236" providerId="ADAL" clId="{B868C753-5649-459F-B3CA-ED45E1F50AD7}" dt="2022-09-02T16:08:20.998" v="172" actId="1076"/>
          <ac:picMkLst>
            <pc:docMk/>
            <pc:sldMk cId="778883926" sldId="2076136264"/>
            <ac:picMk id="6" creationId="{B16E5E44-DD3D-8276-D5FA-804394046099}"/>
          </ac:picMkLst>
        </pc:picChg>
        <pc:picChg chg="add del">
          <ac:chgData name="Vesa Juvonen" userId="c7243be1-99a3-4752-ab2a-0cf698cf8236" providerId="ADAL" clId="{B868C753-5649-459F-B3CA-ED45E1F50AD7}" dt="2022-09-02T16:07:30.841" v="168" actId="478"/>
          <ac:picMkLst>
            <pc:docMk/>
            <pc:sldMk cId="778883926" sldId="2076136264"/>
            <ac:picMk id="7" creationId="{81C8AC58-06D2-3CED-C453-EAA03D993F2A}"/>
          </ac:picMkLst>
        </pc:picChg>
        <pc:picChg chg="add del">
          <ac:chgData name="Vesa Juvonen" userId="c7243be1-99a3-4752-ab2a-0cf698cf8236" providerId="ADAL" clId="{B868C753-5649-459F-B3CA-ED45E1F50AD7}" dt="2022-09-02T16:07:30.841" v="168" actId="478"/>
          <ac:picMkLst>
            <pc:docMk/>
            <pc:sldMk cId="778883926" sldId="2076136264"/>
            <ac:picMk id="8" creationId="{102A03B4-BBFB-F7C2-B07E-444799067FC7}"/>
          </ac:picMkLst>
        </pc:picChg>
        <pc:picChg chg="add mod">
          <ac:chgData name="Vesa Juvonen" userId="c7243be1-99a3-4752-ab2a-0cf698cf8236" providerId="ADAL" clId="{B868C753-5649-459F-B3CA-ED45E1F50AD7}" dt="2022-09-02T16:08:20.998" v="172" actId="1076"/>
          <ac:picMkLst>
            <pc:docMk/>
            <pc:sldMk cId="778883926" sldId="2076136264"/>
            <ac:picMk id="10" creationId="{D8FBE190-8CE0-AAA4-C837-8465BD97E5B2}"/>
          </ac:picMkLst>
        </pc:picChg>
        <pc:picChg chg="add mod">
          <ac:chgData name="Vesa Juvonen" userId="c7243be1-99a3-4752-ab2a-0cf698cf8236" providerId="ADAL" clId="{B868C753-5649-459F-B3CA-ED45E1F50AD7}" dt="2022-09-02T16:08:34.930" v="179" actId="1076"/>
          <ac:picMkLst>
            <pc:docMk/>
            <pc:sldMk cId="778883926" sldId="2076136264"/>
            <ac:picMk id="12" creationId="{1131943D-80E8-B6C3-CBEA-0614ED531C0E}"/>
          </ac:picMkLst>
        </pc:picChg>
        <pc:picChg chg="add mod">
          <ac:chgData name="Vesa Juvonen" userId="c7243be1-99a3-4752-ab2a-0cf698cf8236" providerId="ADAL" clId="{B868C753-5649-459F-B3CA-ED45E1F50AD7}" dt="2022-09-02T16:08:33.338" v="178" actId="1076"/>
          <ac:picMkLst>
            <pc:docMk/>
            <pc:sldMk cId="778883926" sldId="2076136264"/>
            <ac:picMk id="15" creationId="{89D99007-3F4B-C302-FE16-AD6A9C17C277}"/>
          </ac:picMkLst>
        </pc:picChg>
        <pc:picChg chg="add del mod">
          <ac:chgData name="Vesa Juvonen" userId="c7243be1-99a3-4752-ab2a-0cf698cf8236" providerId="ADAL" clId="{B868C753-5649-459F-B3CA-ED45E1F50AD7}" dt="2022-09-02T16:07:30.841" v="168" actId="478"/>
          <ac:picMkLst>
            <pc:docMk/>
            <pc:sldMk cId="778883926" sldId="2076136264"/>
            <ac:picMk id="1026" creationId="{729E26AD-99E9-FFB1-538D-44379C17136B}"/>
          </ac:picMkLst>
        </pc:picChg>
      </pc:sldChg>
      <pc:sldChg chg="modSp mod">
        <pc:chgData name="Vesa Juvonen" userId="c7243be1-99a3-4752-ab2a-0cf698cf8236" providerId="ADAL" clId="{B868C753-5649-459F-B3CA-ED45E1F50AD7}" dt="2022-09-06T12:03:59.527" v="418" actId="1076"/>
        <pc:sldMkLst>
          <pc:docMk/>
          <pc:sldMk cId="1812315545" sldId="2134805597"/>
        </pc:sldMkLst>
        <pc:spChg chg="mod">
          <ac:chgData name="Vesa Juvonen" userId="c7243be1-99a3-4752-ab2a-0cf698cf8236" providerId="ADAL" clId="{B868C753-5649-459F-B3CA-ED45E1F50AD7}" dt="2022-09-06T12:03:59.527" v="418" actId="1076"/>
          <ac:spMkLst>
            <pc:docMk/>
            <pc:sldMk cId="1812315545" sldId="2134805597"/>
            <ac:spMk id="3" creationId="{F23C29A6-15E7-A6E3-92A2-5F577C9EBCBA}"/>
          </ac:spMkLst>
        </pc:spChg>
      </pc:sldChg>
      <pc:sldChg chg="addSp delSp modSp mod">
        <pc:chgData name="Vesa Juvonen" userId="c7243be1-99a3-4752-ab2a-0cf698cf8236" providerId="ADAL" clId="{B868C753-5649-459F-B3CA-ED45E1F50AD7}" dt="2022-09-06T14:13:08.682" v="466" actId="1076"/>
        <pc:sldMkLst>
          <pc:docMk/>
          <pc:sldMk cId="4046856784" sldId="2134805599"/>
        </pc:sldMkLst>
        <pc:spChg chg="del">
          <ac:chgData name="Vesa Juvonen" userId="c7243be1-99a3-4752-ab2a-0cf698cf8236" providerId="ADAL" clId="{B868C753-5649-459F-B3CA-ED45E1F50AD7}" dt="2022-09-06T14:05:55.044" v="444" actId="478"/>
          <ac:spMkLst>
            <pc:docMk/>
            <pc:sldMk cId="4046856784" sldId="2134805599"/>
            <ac:spMk id="2" creationId="{E40FD429-188F-B2C4-3658-E483E9824A42}"/>
          </ac:spMkLst>
        </pc:spChg>
        <pc:picChg chg="add mod">
          <ac:chgData name="Vesa Juvonen" userId="c7243be1-99a3-4752-ab2a-0cf698cf8236" providerId="ADAL" clId="{B868C753-5649-459F-B3CA-ED45E1F50AD7}" dt="2022-09-06T14:06:03.751" v="449" actId="14100"/>
          <ac:picMkLst>
            <pc:docMk/>
            <pc:sldMk cId="4046856784" sldId="2134805599"/>
            <ac:picMk id="4" creationId="{654FE41B-3121-1993-9988-352BEE7E539C}"/>
          </ac:picMkLst>
        </pc:picChg>
        <pc:picChg chg="del">
          <ac:chgData name="Vesa Juvonen" userId="c7243be1-99a3-4752-ab2a-0cf698cf8236" providerId="ADAL" clId="{B868C753-5649-459F-B3CA-ED45E1F50AD7}" dt="2022-09-06T14:05:57.133" v="445" actId="478"/>
          <ac:picMkLst>
            <pc:docMk/>
            <pc:sldMk cId="4046856784" sldId="2134805599"/>
            <ac:picMk id="5" creationId="{ABFDD100-C0B5-F722-A38B-8589788E8DEC}"/>
          </ac:picMkLst>
        </pc:picChg>
        <pc:picChg chg="add mod">
          <ac:chgData name="Vesa Juvonen" userId="c7243be1-99a3-4752-ab2a-0cf698cf8236" providerId="ADAL" clId="{B868C753-5649-459F-B3CA-ED45E1F50AD7}" dt="2022-09-06T14:13:08.682" v="466" actId="1076"/>
          <ac:picMkLst>
            <pc:docMk/>
            <pc:sldMk cId="4046856784" sldId="2134805599"/>
            <ac:picMk id="7" creationId="{109A6ACA-65E3-C677-C51D-2360AF5AE351}"/>
          </ac:picMkLst>
        </pc:picChg>
        <pc:picChg chg="add mod">
          <ac:chgData name="Vesa Juvonen" userId="c7243be1-99a3-4752-ab2a-0cf698cf8236" providerId="ADAL" clId="{B868C753-5649-459F-B3CA-ED45E1F50AD7}" dt="2022-09-06T14:13:07.359" v="465" actId="14100"/>
          <ac:picMkLst>
            <pc:docMk/>
            <pc:sldMk cId="4046856784" sldId="2134805599"/>
            <ac:picMk id="10" creationId="{97D58CEB-F299-B3B3-4F11-15A270581A87}"/>
          </ac:picMkLst>
        </pc:picChg>
      </pc:sldChg>
      <pc:sldChg chg="modSp mod">
        <pc:chgData name="Vesa Juvonen" userId="c7243be1-99a3-4752-ab2a-0cf698cf8236" providerId="ADAL" clId="{B868C753-5649-459F-B3CA-ED45E1F50AD7}" dt="2022-09-02T16:03:04.026" v="116" actId="6549"/>
        <pc:sldMkLst>
          <pc:docMk/>
          <pc:sldMk cId="2775546260" sldId="2134805600"/>
        </pc:sldMkLst>
        <pc:spChg chg="mod">
          <ac:chgData name="Vesa Juvonen" userId="c7243be1-99a3-4752-ab2a-0cf698cf8236" providerId="ADAL" clId="{B868C753-5649-459F-B3CA-ED45E1F50AD7}" dt="2022-09-02T16:03:04.026" v="116" actId="6549"/>
          <ac:spMkLst>
            <pc:docMk/>
            <pc:sldMk cId="2775546260" sldId="2134805600"/>
            <ac:spMk id="7" creationId="{6F939F32-4E37-4CA3-B710-00610E5E59D3}"/>
          </ac:spMkLst>
        </pc:spChg>
      </pc:sldChg>
      <pc:sldChg chg="addSp delSp modSp add mod modClrScheme modAnim chgLayout">
        <pc:chgData name="Vesa Juvonen" userId="c7243be1-99a3-4752-ab2a-0cf698cf8236" providerId="ADAL" clId="{B868C753-5649-459F-B3CA-ED45E1F50AD7}" dt="2022-09-06T15:19:33.125" v="1599"/>
        <pc:sldMkLst>
          <pc:docMk/>
          <pc:sldMk cId="1071557250" sldId="2134805609"/>
        </pc:sldMkLst>
        <pc:spChg chg="del">
          <ac:chgData name="Vesa Juvonen" userId="c7243be1-99a3-4752-ab2a-0cf698cf8236" providerId="ADAL" clId="{B868C753-5649-459F-B3CA-ED45E1F50AD7}" dt="2022-09-06T14:38:25.048" v="1107" actId="478"/>
          <ac:spMkLst>
            <pc:docMk/>
            <pc:sldMk cId="1071557250" sldId="2134805609"/>
            <ac:spMk id="2" creationId="{1EF3C88A-06CB-47A9-BB65-73A98582B88B}"/>
          </ac:spMkLst>
        </pc:spChg>
        <pc:spChg chg="del">
          <ac:chgData name="Vesa Juvonen" userId="c7243be1-99a3-4752-ab2a-0cf698cf8236" providerId="ADAL" clId="{B868C753-5649-459F-B3CA-ED45E1F50AD7}" dt="2022-09-06T14:38:25.048" v="1107" actId="478"/>
          <ac:spMkLst>
            <pc:docMk/>
            <pc:sldMk cId="1071557250" sldId="2134805609"/>
            <ac:spMk id="3" creationId="{34A10F04-F51B-49E5-BA2F-B9595F3039FA}"/>
          </ac:spMkLst>
        </pc:spChg>
        <pc:spChg chg="del">
          <ac:chgData name="Vesa Juvonen" userId="c7243be1-99a3-4752-ab2a-0cf698cf8236" providerId="ADAL" clId="{B868C753-5649-459F-B3CA-ED45E1F50AD7}" dt="2022-09-06T14:38:25.048" v="1107" actId="478"/>
          <ac:spMkLst>
            <pc:docMk/>
            <pc:sldMk cId="1071557250" sldId="2134805609"/>
            <ac:spMk id="4" creationId="{3D0261B5-8134-47AC-B8C9-3CC314E40BF5}"/>
          </ac:spMkLst>
        </pc:spChg>
        <pc:spChg chg="del">
          <ac:chgData name="Vesa Juvonen" userId="c7243be1-99a3-4752-ab2a-0cf698cf8236" providerId="ADAL" clId="{B868C753-5649-459F-B3CA-ED45E1F50AD7}" dt="2022-09-06T14:38:25.048" v="1107" actId="478"/>
          <ac:spMkLst>
            <pc:docMk/>
            <pc:sldMk cId="1071557250" sldId="2134805609"/>
            <ac:spMk id="6" creationId="{88A6D500-BD2B-4202-BB3D-3723C63F24D8}"/>
          </ac:spMkLst>
        </pc:spChg>
        <pc:spChg chg="add mod ord">
          <ac:chgData name="Vesa Juvonen" userId="c7243be1-99a3-4752-ab2a-0cf698cf8236" providerId="ADAL" clId="{B868C753-5649-459F-B3CA-ED45E1F50AD7}" dt="2022-09-06T14:41:36.202" v="1535" actId="20577"/>
          <ac:spMkLst>
            <pc:docMk/>
            <pc:sldMk cId="1071557250" sldId="2134805609"/>
            <ac:spMk id="7" creationId="{DC02F661-580C-3D32-86FF-FC560BBC9D6B}"/>
          </ac:spMkLst>
        </pc:spChg>
        <pc:spChg chg="del">
          <ac:chgData name="Vesa Juvonen" userId="c7243be1-99a3-4752-ab2a-0cf698cf8236" providerId="ADAL" clId="{B868C753-5649-459F-B3CA-ED45E1F50AD7}" dt="2022-09-06T14:38:25.048" v="1107" actId="478"/>
          <ac:spMkLst>
            <pc:docMk/>
            <pc:sldMk cId="1071557250" sldId="2134805609"/>
            <ac:spMk id="8" creationId="{DF3ECBE1-4FAE-49A9-AD11-E88142A0CB0B}"/>
          </ac:spMkLst>
        </pc:spChg>
        <pc:spChg chg="del">
          <ac:chgData name="Vesa Juvonen" userId="c7243be1-99a3-4752-ab2a-0cf698cf8236" providerId="ADAL" clId="{B868C753-5649-459F-B3CA-ED45E1F50AD7}" dt="2022-09-06T14:38:25.048" v="1107" actId="478"/>
          <ac:spMkLst>
            <pc:docMk/>
            <pc:sldMk cId="1071557250" sldId="2134805609"/>
            <ac:spMk id="10" creationId="{60F830A4-7C7C-4384-B0D5-1F7AD1B559E7}"/>
          </ac:spMkLst>
        </pc:spChg>
        <pc:spChg chg="del">
          <ac:chgData name="Vesa Juvonen" userId="c7243be1-99a3-4752-ab2a-0cf698cf8236" providerId="ADAL" clId="{B868C753-5649-459F-B3CA-ED45E1F50AD7}" dt="2022-09-06T14:38:25.048" v="1107" actId="478"/>
          <ac:spMkLst>
            <pc:docMk/>
            <pc:sldMk cId="1071557250" sldId="2134805609"/>
            <ac:spMk id="12" creationId="{E03D8F5C-D781-4B95-AE60-F8E5371E5F0D}"/>
          </ac:spMkLst>
        </pc:spChg>
        <pc:spChg chg="del">
          <ac:chgData name="Vesa Juvonen" userId="c7243be1-99a3-4752-ab2a-0cf698cf8236" providerId="ADAL" clId="{B868C753-5649-459F-B3CA-ED45E1F50AD7}" dt="2022-09-06T14:38:25.048" v="1107" actId="478"/>
          <ac:spMkLst>
            <pc:docMk/>
            <pc:sldMk cId="1071557250" sldId="2134805609"/>
            <ac:spMk id="13" creationId="{E4DB5743-408E-4C23-B9AD-A25DD2369410}"/>
          </ac:spMkLst>
        </pc:spChg>
        <pc:spChg chg="del">
          <ac:chgData name="Vesa Juvonen" userId="c7243be1-99a3-4752-ab2a-0cf698cf8236" providerId="ADAL" clId="{B868C753-5649-459F-B3CA-ED45E1F50AD7}" dt="2022-09-06T14:38:25.048" v="1107" actId="478"/>
          <ac:spMkLst>
            <pc:docMk/>
            <pc:sldMk cId="1071557250" sldId="2134805609"/>
            <ac:spMk id="15" creationId="{5F7A16CA-0B1E-47F5-95B7-4D7F4AC4CEBE}"/>
          </ac:spMkLst>
        </pc:spChg>
        <pc:spChg chg="del">
          <ac:chgData name="Vesa Juvonen" userId="c7243be1-99a3-4752-ab2a-0cf698cf8236" providerId="ADAL" clId="{B868C753-5649-459F-B3CA-ED45E1F50AD7}" dt="2022-09-06T14:38:25.048" v="1107" actId="478"/>
          <ac:spMkLst>
            <pc:docMk/>
            <pc:sldMk cId="1071557250" sldId="2134805609"/>
            <ac:spMk id="17" creationId="{46C219F9-5BFB-4C47-8A41-EE1251AE765D}"/>
          </ac:spMkLst>
        </pc:spChg>
        <pc:spChg chg="mod ord topLvl">
          <ac:chgData name="Vesa Juvonen" userId="c7243be1-99a3-4752-ab2a-0cf698cf8236" providerId="ADAL" clId="{B868C753-5649-459F-B3CA-ED45E1F50AD7}" dt="2022-09-06T14:43:08.176" v="1554" actId="167"/>
          <ac:spMkLst>
            <pc:docMk/>
            <pc:sldMk cId="1071557250" sldId="2134805609"/>
            <ac:spMk id="25" creationId="{41FF573C-9096-4174-878C-E40CC12E7241}"/>
          </ac:spMkLst>
        </pc:spChg>
        <pc:spChg chg="mod">
          <ac:chgData name="Vesa Juvonen" userId="c7243be1-99a3-4752-ab2a-0cf698cf8236" providerId="ADAL" clId="{B868C753-5649-459F-B3CA-ED45E1F50AD7}" dt="2022-09-06T14:42:58.789" v="1552" actId="1076"/>
          <ac:spMkLst>
            <pc:docMk/>
            <pc:sldMk cId="1071557250" sldId="2134805609"/>
            <ac:spMk id="31" creationId="{76447BD1-2817-4D22-8B76-9E8F76AC93CA}"/>
          </ac:spMkLst>
        </pc:spChg>
        <pc:spChg chg="mod">
          <ac:chgData name="Vesa Juvonen" userId="c7243be1-99a3-4752-ab2a-0cf698cf8236" providerId="ADAL" clId="{B868C753-5649-459F-B3CA-ED45E1F50AD7}" dt="2022-09-06T14:42:58.789" v="1552" actId="1076"/>
          <ac:spMkLst>
            <pc:docMk/>
            <pc:sldMk cId="1071557250" sldId="2134805609"/>
            <ac:spMk id="33" creationId="{5BA31F72-A8B4-4B6B-B391-4022E17C1D29}"/>
          </ac:spMkLst>
        </pc:spChg>
        <pc:spChg chg="mod">
          <ac:chgData name="Vesa Juvonen" userId="c7243be1-99a3-4752-ab2a-0cf698cf8236" providerId="ADAL" clId="{B868C753-5649-459F-B3CA-ED45E1F50AD7}" dt="2022-09-06T14:42:58.789" v="1552" actId="1076"/>
          <ac:spMkLst>
            <pc:docMk/>
            <pc:sldMk cId="1071557250" sldId="2134805609"/>
            <ac:spMk id="34" creationId="{2C3716E2-761E-4B7B-8382-2330EAF0F377}"/>
          </ac:spMkLst>
        </pc:spChg>
        <pc:spChg chg="mod">
          <ac:chgData name="Vesa Juvonen" userId="c7243be1-99a3-4752-ab2a-0cf698cf8236" providerId="ADAL" clId="{B868C753-5649-459F-B3CA-ED45E1F50AD7}" dt="2022-09-06T14:42:58.789" v="1552" actId="1076"/>
          <ac:spMkLst>
            <pc:docMk/>
            <pc:sldMk cId="1071557250" sldId="2134805609"/>
            <ac:spMk id="35" creationId="{D3575AFE-F774-4291-A269-8BDEE0F50AB9}"/>
          </ac:spMkLst>
        </pc:spChg>
        <pc:spChg chg="mod">
          <ac:chgData name="Vesa Juvonen" userId="c7243be1-99a3-4752-ab2a-0cf698cf8236" providerId="ADAL" clId="{B868C753-5649-459F-B3CA-ED45E1F50AD7}" dt="2022-09-06T14:42:58.789" v="1552" actId="1076"/>
          <ac:spMkLst>
            <pc:docMk/>
            <pc:sldMk cId="1071557250" sldId="2134805609"/>
            <ac:spMk id="36" creationId="{0C6E1D4C-4629-4AEF-A124-8709A2DF884A}"/>
          </ac:spMkLst>
        </pc:spChg>
        <pc:spChg chg="mod">
          <ac:chgData name="Vesa Juvonen" userId="c7243be1-99a3-4752-ab2a-0cf698cf8236" providerId="ADAL" clId="{B868C753-5649-459F-B3CA-ED45E1F50AD7}" dt="2022-09-06T14:42:58.789" v="1552" actId="1076"/>
          <ac:spMkLst>
            <pc:docMk/>
            <pc:sldMk cId="1071557250" sldId="2134805609"/>
            <ac:spMk id="37" creationId="{56DE66E1-1AB5-4F2E-BFA5-DB9894EC03FE}"/>
          </ac:spMkLst>
        </pc:spChg>
        <pc:spChg chg="mod">
          <ac:chgData name="Vesa Juvonen" userId="c7243be1-99a3-4752-ab2a-0cf698cf8236" providerId="ADAL" clId="{B868C753-5649-459F-B3CA-ED45E1F50AD7}" dt="2022-09-06T14:42:58.789" v="1552" actId="1076"/>
          <ac:spMkLst>
            <pc:docMk/>
            <pc:sldMk cId="1071557250" sldId="2134805609"/>
            <ac:spMk id="38" creationId="{0C30979A-BE31-4856-8C11-D6FEF115DE88}"/>
          </ac:spMkLst>
        </pc:spChg>
        <pc:spChg chg="mod">
          <ac:chgData name="Vesa Juvonen" userId="c7243be1-99a3-4752-ab2a-0cf698cf8236" providerId="ADAL" clId="{B868C753-5649-459F-B3CA-ED45E1F50AD7}" dt="2022-09-06T14:42:58.789" v="1552" actId="1076"/>
          <ac:spMkLst>
            <pc:docMk/>
            <pc:sldMk cId="1071557250" sldId="2134805609"/>
            <ac:spMk id="39" creationId="{A459CA6B-3DC1-484B-89EF-7921EA4A581D}"/>
          </ac:spMkLst>
        </pc:spChg>
        <pc:spChg chg="mod">
          <ac:chgData name="Vesa Juvonen" userId="c7243be1-99a3-4752-ab2a-0cf698cf8236" providerId="ADAL" clId="{B868C753-5649-459F-B3CA-ED45E1F50AD7}" dt="2022-09-06T14:42:58.789" v="1552" actId="1076"/>
          <ac:spMkLst>
            <pc:docMk/>
            <pc:sldMk cId="1071557250" sldId="2134805609"/>
            <ac:spMk id="40" creationId="{032F2D74-1914-43E8-AA32-329C8C7B37FF}"/>
          </ac:spMkLst>
        </pc:spChg>
        <pc:spChg chg="mod">
          <ac:chgData name="Vesa Juvonen" userId="c7243be1-99a3-4752-ab2a-0cf698cf8236" providerId="ADAL" clId="{B868C753-5649-459F-B3CA-ED45E1F50AD7}" dt="2022-09-06T14:42:58.789" v="1552" actId="1076"/>
          <ac:spMkLst>
            <pc:docMk/>
            <pc:sldMk cId="1071557250" sldId="2134805609"/>
            <ac:spMk id="41" creationId="{8B7E6AD0-FA29-45AF-8FB5-E9B8DAB003AC}"/>
          </ac:spMkLst>
        </pc:spChg>
        <pc:spChg chg="mod">
          <ac:chgData name="Vesa Juvonen" userId="c7243be1-99a3-4752-ab2a-0cf698cf8236" providerId="ADAL" clId="{B868C753-5649-459F-B3CA-ED45E1F50AD7}" dt="2022-09-06T14:42:58.789" v="1552" actId="1076"/>
          <ac:spMkLst>
            <pc:docMk/>
            <pc:sldMk cId="1071557250" sldId="2134805609"/>
            <ac:spMk id="42" creationId="{CC72E20B-BD02-4D82-9659-806EE52787BB}"/>
          </ac:spMkLst>
        </pc:spChg>
        <pc:spChg chg="mod">
          <ac:chgData name="Vesa Juvonen" userId="c7243be1-99a3-4752-ab2a-0cf698cf8236" providerId="ADAL" clId="{B868C753-5649-459F-B3CA-ED45E1F50AD7}" dt="2022-09-06T14:42:58.789" v="1552" actId="1076"/>
          <ac:spMkLst>
            <pc:docMk/>
            <pc:sldMk cId="1071557250" sldId="2134805609"/>
            <ac:spMk id="43" creationId="{A612D3EE-83CC-4F41-82A2-C5E6BFCE4B36}"/>
          </ac:spMkLst>
        </pc:spChg>
        <pc:spChg chg="mod">
          <ac:chgData name="Vesa Juvonen" userId="c7243be1-99a3-4752-ab2a-0cf698cf8236" providerId="ADAL" clId="{B868C753-5649-459F-B3CA-ED45E1F50AD7}" dt="2022-09-06T14:42:58.789" v="1552" actId="1076"/>
          <ac:spMkLst>
            <pc:docMk/>
            <pc:sldMk cId="1071557250" sldId="2134805609"/>
            <ac:spMk id="44" creationId="{EC2C7843-D1EB-4A85-882D-F9A4F9E92F74}"/>
          </ac:spMkLst>
        </pc:spChg>
        <pc:spChg chg="mod">
          <ac:chgData name="Vesa Juvonen" userId="c7243be1-99a3-4752-ab2a-0cf698cf8236" providerId="ADAL" clId="{B868C753-5649-459F-B3CA-ED45E1F50AD7}" dt="2022-09-06T14:42:58.789" v="1552" actId="1076"/>
          <ac:spMkLst>
            <pc:docMk/>
            <pc:sldMk cId="1071557250" sldId="2134805609"/>
            <ac:spMk id="45" creationId="{6AA4CE22-FAD0-434E-8BC1-7C530DA5CAC4}"/>
          </ac:spMkLst>
        </pc:spChg>
        <pc:spChg chg="mod">
          <ac:chgData name="Vesa Juvonen" userId="c7243be1-99a3-4752-ab2a-0cf698cf8236" providerId="ADAL" clId="{B868C753-5649-459F-B3CA-ED45E1F50AD7}" dt="2022-09-06T14:42:58.789" v="1552" actId="1076"/>
          <ac:spMkLst>
            <pc:docMk/>
            <pc:sldMk cId="1071557250" sldId="2134805609"/>
            <ac:spMk id="46" creationId="{FF6A7087-0450-4F9E-9BD3-0B67262191F1}"/>
          </ac:spMkLst>
        </pc:spChg>
        <pc:spChg chg="mod">
          <ac:chgData name="Vesa Juvonen" userId="c7243be1-99a3-4752-ab2a-0cf698cf8236" providerId="ADAL" clId="{B868C753-5649-459F-B3CA-ED45E1F50AD7}" dt="2022-09-06T14:42:58.789" v="1552" actId="1076"/>
          <ac:spMkLst>
            <pc:docMk/>
            <pc:sldMk cId="1071557250" sldId="2134805609"/>
            <ac:spMk id="47" creationId="{63B91631-C8F8-46D6-93BB-835E64759C8A}"/>
          </ac:spMkLst>
        </pc:spChg>
        <pc:spChg chg="mod">
          <ac:chgData name="Vesa Juvonen" userId="c7243be1-99a3-4752-ab2a-0cf698cf8236" providerId="ADAL" clId="{B868C753-5649-459F-B3CA-ED45E1F50AD7}" dt="2022-09-06T14:42:58.789" v="1552" actId="1076"/>
          <ac:spMkLst>
            <pc:docMk/>
            <pc:sldMk cId="1071557250" sldId="2134805609"/>
            <ac:spMk id="48" creationId="{C237ED7A-E5C6-4FD2-A98C-92DA99C921AC}"/>
          </ac:spMkLst>
        </pc:spChg>
        <pc:spChg chg="mod">
          <ac:chgData name="Vesa Juvonen" userId="c7243be1-99a3-4752-ab2a-0cf698cf8236" providerId="ADAL" clId="{B868C753-5649-459F-B3CA-ED45E1F50AD7}" dt="2022-09-06T14:42:58.789" v="1552" actId="1076"/>
          <ac:spMkLst>
            <pc:docMk/>
            <pc:sldMk cId="1071557250" sldId="2134805609"/>
            <ac:spMk id="63" creationId="{6E212590-3AA3-42A6-A15F-7680EC516C1D}"/>
          </ac:spMkLst>
        </pc:spChg>
        <pc:spChg chg="mod">
          <ac:chgData name="Vesa Juvonen" userId="c7243be1-99a3-4752-ab2a-0cf698cf8236" providerId="ADAL" clId="{B868C753-5649-459F-B3CA-ED45E1F50AD7}" dt="2022-09-06T14:42:58.789" v="1552" actId="1076"/>
          <ac:spMkLst>
            <pc:docMk/>
            <pc:sldMk cId="1071557250" sldId="2134805609"/>
            <ac:spMk id="68" creationId="{D91B7FB7-514A-4566-8000-B3C10B81267F}"/>
          </ac:spMkLst>
        </pc:spChg>
        <pc:spChg chg="mod">
          <ac:chgData name="Vesa Juvonen" userId="c7243be1-99a3-4752-ab2a-0cf698cf8236" providerId="ADAL" clId="{B868C753-5649-459F-B3CA-ED45E1F50AD7}" dt="2022-09-06T14:42:58.789" v="1552" actId="1076"/>
          <ac:spMkLst>
            <pc:docMk/>
            <pc:sldMk cId="1071557250" sldId="2134805609"/>
            <ac:spMk id="69" creationId="{D766DCCC-CCF3-44FC-B8B9-58F8C9CA5791}"/>
          </ac:spMkLst>
        </pc:spChg>
        <pc:spChg chg="mod">
          <ac:chgData name="Vesa Juvonen" userId="c7243be1-99a3-4752-ab2a-0cf698cf8236" providerId="ADAL" clId="{B868C753-5649-459F-B3CA-ED45E1F50AD7}" dt="2022-09-06T14:43:55.869" v="1591" actId="1076"/>
          <ac:spMkLst>
            <pc:docMk/>
            <pc:sldMk cId="1071557250" sldId="2134805609"/>
            <ac:spMk id="71" creationId="{0C8D622E-9A74-48CC-BE00-D748A7DB0C08}"/>
          </ac:spMkLst>
        </pc:spChg>
        <pc:spChg chg="mod">
          <ac:chgData name="Vesa Juvonen" userId="c7243be1-99a3-4752-ab2a-0cf698cf8236" providerId="ADAL" clId="{B868C753-5649-459F-B3CA-ED45E1F50AD7}" dt="2022-09-06T14:42:58.789" v="1552" actId="1076"/>
          <ac:spMkLst>
            <pc:docMk/>
            <pc:sldMk cId="1071557250" sldId="2134805609"/>
            <ac:spMk id="73" creationId="{6C74356E-22BD-481B-AA9D-3A1DC405918A}"/>
          </ac:spMkLst>
        </pc:spChg>
        <pc:spChg chg="mod">
          <ac:chgData name="Vesa Juvonen" userId="c7243be1-99a3-4752-ab2a-0cf698cf8236" providerId="ADAL" clId="{B868C753-5649-459F-B3CA-ED45E1F50AD7}" dt="2022-09-06T14:42:58.789" v="1552" actId="1076"/>
          <ac:spMkLst>
            <pc:docMk/>
            <pc:sldMk cId="1071557250" sldId="2134805609"/>
            <ac:spMk id="75" creationId="{C11E5E44-F91F-4F4F-B975-28B92E0834DA}"/>
          </ac:spMkLst>
        </pc:spChg>
        <pc:spChg chg="mod ord topLvl">
          <ac:chgData name="Vesa Juvonen" userId="c7243be1-99a3-4752-ab2a-0cf698cf8236" providerId="ADAL" clId="{B868C753-5649-459F-B3CA-ED45E1F50AD7}" dt="2022-09-06T14:43:04.953" v="1553" actId="167"/>
          <ac:spMkLst>
            <pc:docMk/>
            <pc:sldMk cId="1071557250" sldId="2134805609"/>
            <ac:spMk id="77" creationId="{681C4283-3BE0-4EFE-A4CA-5507C040D421}"/>
          </ac:spMkLst>
        </pc:spChg>
        <pc:spChg chg="mod">
          <ac:chgData name="Vesa Juvonen" userId="c7243be1-99a3-4752-ab2a-0cf698cf8236" providerId="ADAL" clId="{B868C753-5649-459F-B3CA-ED45E1F50AD7}" dt="2022-09-06T14:42:58.789" v="1552" actId="1076"/>
          <ac:spMkLst>
            <pc:docMk/>
            <pc:sldMk cId="1071557250" sldId="2134805609"/>
            <ac:spMk id="79" creationId="{B7156401-6BCC-4C30-B30C-12A8C628ED8B}"/>
          </ac:spMkLst>
        </pc:spChg>
        <pc:spChg chg="mod">
          <ac:chgData name="Vesa Juvonen" userId="c7243be1-99a3-4752-ab2a-0cf698cf8236" providerId="ADAL" clId="{B868C753-5649-459F-B3CA-ED45E1F50AD7}" dt="2022-09-06T14:44:06.304" v="1593" actId="20577"/>
          <ac:spMkLst>
            <pc:docMk/>
            <pc:sldMk cId="1071557250" sldId="2134805609"/>
            <ac:spMk id="81" creationId="{0D13C6B2-9574-488B-8705-1DB3D5505759}"/>
          </ac:spMkLst>
        </pc:spChg>
        <pc:spChg chg="mod topLvl">
          <ac:chgData name="Vesa Juvonen" userId="c7243be1-99a3-4752-ab2a-0cf698cf8236" providerId="ADAL" clId="{B868C753-5649-459F-B3CA-ED45E1F50AD7}" dt="2022-09-06T14:44:03.017" v="1592" actId="20577"/>
          <ac:spMkLst>
            <pc:docMk/>
            <pc:sldMk cId="1071557250" sldId="2134805609"/>
            <ac:spMk id="83" creationId="{8C1D1367-2E59-4AAF-A384-708FAC1C8B60}"/>
          </ac:spMkLst>
        </pc:spChg>
        <pc:grpChg chg="mod">
          <ac:chgData name="Vesa Juvonen" userId="c7243be1-99a3-4752-ab2a-0cf698cf8236" providerId="ADAL" clId="{B868C753-5649-459F-B3CA-ED45E1F50AD7}" dt="2022-09-06T14:42:58.789" v="1552" actId="1076"/>
          <ac:grpSpMkLst>
            <pc:docMk/>
            <pc:sldMk cId="1071557250" sldId="2134805609"/>
            <ac:grpSpMk id="5" creationId="{53364072-7735-48B4-8E2F-3106980A6F42}"/>
          </ac:grpSpMkLst>
        </pc:grpChg>
        <pc:grpChg chg="add del">
          <ac:chgData name="Vesa Juvonen" userId="c7243be1-99a3-4752-ab2a-0cf698cf8236" providerId="ADAL" clId="{B868C753-5649-459F-B3CA-ED45E1F50AD7}" dt="2022-09-06T14:42:57.634" v="1551" actId="164"/>
          <ac:grpSpMkLst>
            <pc:docMk/>
            <pc:sldMk cId="1071557250" sldId="2134805609"/>
            <ac:grpSpMk id="14" creationId="{6AD26325-23E2-123A-3D9C-9800F68639D8}"/>
          </ac:grpSpMkLst>
        </pc:grpChg>
        <pc:grpChg chg="add">
          <ac:chgData name="Vesa Juvonen" userId="c7243be1-99a3-4752-ab2a-0cf698cf8236" providerId="ADAL" clId="{B868C753-5649-459F-B3CA-ED45E1F50AD7}" dt="2022-09-06T14:43:14.438" v="1555" actId="164"/>
          <ac:grpSpMkLst>
            <pc:docMk/>
            <pc:sldMk cId="1071557250" sldId="2134805609"/>
            <ac:grpSpMk id="16" creationId="{E4CD34C9-D183-AF2E-EA4D-7C2F12EF8541}"/>
          </ac:grpSpMkLst>
        </pc:grpChg>
        <pc:grpChg chg="add">
          <ac:chgData name="Vesa Juvonen" userId="c7243be1-99a3-4752-ab2a-0cf698cf8236" providerId="ADAL" clId="{B868C753-5649-459F-B3CA-ED45E1F50AD7}" dt="2022-09-06T14:43:25.470" v="1556" actId="164"/>
          <ac:grpSpMkLst>
            <pc:docMk/>
            <pc:sldMk cId="1071557250" sldId="2134805609"/>
            <ac:grpSpMk id="18" creationId="{F6CB35A4-F6AB-2E8D-32DF-387DCE149B58}"/>
          </ac:grpSpMkLst>
        </pc:grpChg>
        <pc:picChg chg="add mod">
          <ac:chgData name="Vesa Juvonen" userId="c7243be1-99a3-4752-ab2a-0cf698cf8236" providerId="ADAL" clId="{B868C753-5649-459F-B3CA-ED45E1F50AD7}" dt="2022-09-06T14:42:58.789" v="1552" actId="1076"/>
          <ac:picMkLst>
            <pc:docMk/>
            <pc:sldMk cId="1071557250" sldId="2134805609"/>
            <ac:picMk id="11" creationId="{85A57130-AC15-FA37-D642-3B3D4FEED4F5}"/>
          </ac:picMkLst>
        </pc:picChg>
        <pc:picChg chg="del">
          <ac:chgData name="Vesa Juvonen" userId="c7243be1-99a3-4752-ab2a-0cf698cf8236" providerId="ADAL" clId="{B868C753-5649-459F-B3CA-ED45E1F50AD7}" dt="2022-09-06T14:37:45.742" v="1079" actId="478"/>
          <ac:picMkLst>
            <pc:docMk/>
            <pc:sldMk cId="1071557250" sldId="2134805609"/>
            <ac:picMk id="27" creationId="{258B315E-B886-4776-B37C-7175B13DBEA9}"/>
          </ac:picMkLst>
        </pc:picChg>
        <pc:picChg chg="mod">
          <ac:chgData name="Vesa Juvonen" userId="c7243be1-99a3-4752-ab2a-0cf698cf8236" providerId="ADAL" clId="{B868C753-5649-459F-B3CA-ED45E1F50AD7}" dt="2022-09-06T14:42:58.789" v="1552" actId="1076"/>
          <ac:picMkLst>
            <pc:docMk/>
            <pc:sldMk cId="1071557250" sldId="2134805609"/>
            <ac:picMk id="29" creationId="{142B63FF-8D76-4F2C-BEDF-FDB02326D6AF}"/>
          </ac:picMkLst>
        </pc:picChg>
        <pc:picChg chg="mod">
          <ac:chgData name="Vesa Juvonen" userId="c7243be1-99a3-4752-ab2a-0cf698cf8236" providerId="ADAL" clId="{B868C753-5649-459F-B3CA-ED45E1F50AD7}" dt="2022-09-06T14:43:31.270" v="1559" actId="1076"/>
          <ac:picMkLst>
            <pc:docMk/>
            <pc:sldMk cId="1071557250" sldId="2134805609"/>
            <ac:picMk id="1028" creationId="{C536EBAF-52F9-457B-95CF-F68BB39B3045}"/>
          </ac:picMkLst>
        </pc:picChg>
        <pc:picChg chg="add del">
          <ac:chgData name="Vesa Juvonen" userId="c7243be1-99a3-4752-ab2a-0cf698cf8236" providerId="ADAL" clId="{B868C753-5649-459F-B3CA-ED45E1F50AD7}" dt="2022-09-06T14:42:22.510" v="1540"/>
          <ac:picMkLst>
            <pc:docMk/>
            <pc:sldMk cId="1071557250" sldId="2134805609"/>
            <ac:picMk id="3074" creationId="{67DD9EC6-B362-D406-696F-95D4B2133427}"/>
          </ac:picMkLst>
        </pc:picChg>
        <pc:picChg chg="add mod topLvl">
          <ac:chgData name="Vesa Juvonen" userId="c7243be1-99a3-4752-ab2a-0cf698cf8236" providerId="ADAL" clId="{B868C753-5649-459F-B3CA-ED45E1F50AD7}" dt="2022-09-06T14:42:58.789" v="1552" actId="1076"/>
          <ac:picMkLst>
            <pc:docMk/>
            <pc:sldMk cId="1071557250" sldId="2134805609"/>
            <ac:picMk id="3076" creationId="{82C38876-A36F-0E81-5167-C022F0B01872}"/>
          </ac:picMkLst>
        </pc:picChg>
        <pc:cxnChg chg="mod">
          <ac:chgData name="Vesa Juvonen" userId="c7243be1-99a3-4752-ab2a-0cf698cf8236" providerId="ADAL" clId="{B868C753-5649-459F-B3CA-ED45E1F50AD7}" dt="2022-09-06T14:42:58.789" v="1552" actId="1076"/>
          <ac:cxnSpMkLst>
            <pc:docMk/>
            <pc:sldMk cId="1071557250" sldId="2134805609"/>
            <ac:cxnSpMk id="49" creationId="{89F7589F-5C0A-4DE8-8880-EE494ADEB638}"/>
          </ac:cxnSpMkLst>
        </pc:cxnChg>
        <pc:cxnChg chg="mod">
          <ac:chgData name="Vesa Juvonen" userId="c7243be1-99a3-4752-ab2a-0cf698cf8236" providerId="ADAL" clId="{B868C753-5649-459F-B3CA-ED45E1F50AD7}" dt="2022-09-06T14:42:58.789" v="1552" actId="1076"/>
          <ac:cxnSpMkLst>
            <pc:docMk/>
            <pc:sldMk cId="1071557250" sldId="2134805609"/>
            <ac:cxnSpMk id="50" creationId="{6958D7E4-8BC1-4038-8AE9-CC0E8369EC16}"/>
          </ac:cxnSpMkLst>
        </pc:cxnChg>
        <pc:cxnChg chg="mod">
          <ac:chgData name="Vesa Juvonen" userId="c7243be1-99a3-4752-ab2a-0cf698cf8236" providerId="ADAL" clId="{B868C753-5649-459F-B3CA-ED45E1F50AD7}" dt="2022-09-06T14:42:58.789" v="1552" actId="1076"/>
          <ac:cxnSpMkLst>
            <pc:docMk/>
            <pc:sldMk cId="1071557250" sldId="2134805609"/>
            <ac:cxnSpMk id="51" creationId="{666041E2-5990-4850-8E16-625C11B971A6}"/>
          </ac:cxnSpMkLst>
        </pc:cxnChg>
        <pc:cxnChg chg="mod">
          <ac:chgData name="Vesa Juvonen" userId="c7243be1-99a3-4752-ab2a-0cf698cf8236" providerId="ADAL" clId="{B868C753-5649-459F-B3CA-ED45E1F50AD7}" dt="2022-09-06T14:42:58.789" v="1552" actId="1076"/>
          <ac:cxnSpMkLst>
            <pc:docMk/>
            <pc:sldMk cId="1071557250" sldId="2134805609"/>
            <ac:cxnSpMk id="52" creationId="{79086948-71B5-4DAA-8DD3-E501386CA667}"/>
          </ac:cxnSpMkLst>
        </pc:cxnChg>
        <pc:cxnChg chg="mod">
          <ac:chgData name="Vesa Juvonen" userId="c7243be1-99a3-4752-ab2a-0cf698cf8236" providerId="ADAL" clId="{B868C753-5649-459F-B3CA-ED45E1F50AD7}" dt="2022-09-06T14:42:58.789" v="1552" actId="1076"/>
          <ac:cxnSpMkLst>
            <pc:docMk/>
            <pc:sldMk cId="1071557250" sldId="2134805609"/>
            <ac:cxnSpMk id="53" creationId="{D088C211-81DE-4C20-B220-5C6DFB52B3BC}"/>
          </ac:cxnSpMkLst>
        </pc:cxnChg>
        <pc:cxnChg chg="mod">
          <ac:chgData name="Vesa Juvonen" userId="c7243be1-99a3-4752-ab2a-0cf698cf8236" providerId="ADAL" clId="{B868C753-5649-459F-B3CA-ED45E1F50AD7}" dt="2022-09-06T14:42:58.789" v="1552" actId="1076"/>
          <ac:cxnSpMkLst>
            <pc:docMk/>
            <pc:sldMk cId="1071557250" sldId="2134805609"/>
            <ac:cxnSpMk id="54" creationId="{9069D345-03C6-429A-9874-7BBDE0A81887}"/>
          </ac:cxnSpMkLst>
        </pc:cxnChg>
        <pc:cxnChg chg="mod">
          <ac:chgData name="Vesa Juvonen" userId="c7243be1-99a3-4752-ab2a-0cf698cf8236" providerId="ADAL" clId="{B868C753-5649-459F-B3CA-ED45E1F50AD7}" dt="2022-09-06T14:42:58.789" v="1552" actId="1076"/>
          <ac:cxnSpMkLst>
            <pc:docMk/>
            <pc:sldMk cId="1071557250" sldId="2134805609"/>
            <ac:cxnSpMk id="55" creationId="{69861034-FC15-450F-80C8-EAD860EEF655}"/>
          </ac:cxnSpMkLst>
        </pc:cxnChg>
        <pc:cxnChg chg="mod">
          <ac:chgData name="Vesa Juvonen" userId="c7243be1-99a3-4752-ab2a-0cf698cf8236" providerId="ADAL" clId="{B868C753-5649-459F-B3CA-ED45E1F50AD7}" dt="2022-09-06T14:42:58.789" v="1552" actId="1076"/>
          <ac:cxnSpMkLst>
            <pc:docMk/>
            <pc:sldMk cId="1071557250" sldId="2134805609"/>
            <ac:cxnSpMk id="56" creationId="{91ED13D2-ADEE-4A94-856C-52F0EBA2759C}"/>
          </ac:cxnSpMkLst>
        </pc:cxnChg>
        <pc:cxnChg chg="mod">
          <ac:chgData name="Vesa Juvonen" userId="c7243be1-99a3-4752-ab2a-0cf698cf8236" providerId="ADAL" clId="{B868C753-5649-459F-B3CA-ED45E1F50AD7}" dt="2022-09-06T14:42:58.789" v="1552" actId="1076"/>
          <ac:cxnSpMkLst>
            <pc:docMk/>
            <pc:sldMk cId="1071557250" sldId="2134805609"/>
            <ac:cxnSpMk id="57" creationId="{64B6BE06-3492-47C4-8C7D-B5C9BAD957AE}"/>
          </ac:cxnSpMkLst>
        </pc:cxnChg>
        <pc:cxnChg chg="mod">
          <ac:chgData name="Vesa Juvonen" userId="c7243be1-99a3-4752-ab2a-0cf698cf8236" providerId="ADAL" clId="{B868C753-5649-459F-B3CA-ED45E1F50AD7}" dt="2022-09-06T14:42:58.789" v="1552" actId="1076"/>
          <ac:cxnSpMkLst>
            <pc:docMk/>
            <pc:sldMk cId="1071557250" sldId="2134805609"/>
            <ac:cxnSpMk id="58" creationId="{B3EB7FBA-56E4-4012-9743-4D4700F7485C}"/>
          </ac:cxnSpMkLst>
        </pc:cxnChg>
        <pc:cxnChg chg="mod">
          <ac:chgData name="Vesa Juvonen" userId="c7243be1-99a3-4752-ab2a-0cf698cf8236" providerId="ADAL" clId="{B868C753-5649-459F-B3CA-ED45E1F50AD7}" dt="2022-09-06T14:42:58.789" v="1552" actId="1076"/>
          <ac:cxnSpMkLst>
            <pc:docMk/>
            <pc:sldMk cId="1071557250" sldId="2134805609"/>
            <ac:cxnSpMk id="59" creationId="{96F89B2D-068B-414E-B6AC-3EC2851BEC8C}"/>
          </ac:cxnSpMkLst>
        </pc:cxnChg>
        <pc:cxnChg chg="mod">
          <ac:chgData name="Vesa Juvonen" userId="c7243be1-99a3-4752-ab2a-0cf698cf8236" providerId="ADAL" clId="{B868C753-5649-459F-B3CA-ED45E1F50AD7}" dt="2022-09-06T14:42:58.789" v="1552" actId="1076"/>
          <ac:cxnSpMkLst>
            <pc:docMk/>
            <pc:sldMk cId="1071557250" sldId="2134805609"/>
            <ac:cxnSpMk id="60" creationId="{C684E4FA-E3C1-4A60-A284-0040559E9E4E}"/>
          </ac:cxnSpMkLst>
        </pc:cxnChg>
        <pc:cxnChg chg="mod">
          <ac:chgData name="Vesa Juvonen" userId="c7243be1-99a3-4752-ab2a-0cf698cf8236" providerId="ADAL" clId="{B868C753-5649-459F-B3CA-ED45E1F50AD7}" dt="2022-09-06T14:42:58.789" v="1552" actId="1076"/>
          <ac:cxnSpMkLst>
            <pc:docMk/>
            <pc:sldMk cId="1071557250" sldId="2134805609"/>
            <ac:cxnSpMk id="61" creationId="{E19004AC-4856-48CC-B63E-4B78DAD711CA}"/>
          </ac:cxnSpMkLst>
        </pc:cxnChg>
        <pc:cxnChg chg="mod">
          <ac:chgData name="Vesa Juvonen" userId="c7243be1-99a3-4752-ab2a-0cf698cf8236" providerId="ADAL" clId="{B868C753-5649-459F-B3CA-ED45E1F50AD7}" dt="2022-09-06T14:42:58.789" v="1552" actId="1076"/>
          <ac:cxnSpMkLst>
            <pc:docMk/>
            <pc:sldMk cId="1071557250" sldId="2134805609"/>
            <ac:cxnSpMk id="62" creationId="{3EC9B8FF-948D-4E32-A9CA-776BF9B7B471}"/>
          </ac:cxnSpMkLst>
        </pc:cxnChg>
        <pc:cxnChg chg="mod">
          <ac:chgData name="Vesa Juvonen" userId="c7243be1-99a3-4752-ab2a-0cf698cf8236" providerId="ADAL" clId="{B868C753-5649-459F-B3CA-ED45E1F50AD7}" dt="2022-09-06T14:42:58.789" v="1552" actId="1076"/>
          <ac:cxnSpMkLst>
            <pc:docMk/>
            <pc:sldMk cId="1071557250" sldId="2134805609"/>
            <ac:cxnSpMk id="64" creationId="{BCFC5FC0-5B0D-45C4-8EBD-C68632D8E021}"/>
          </ac:cxnSpMkLst>
        </pc:cxnChg>
        <pc:cxnChg chg="mod">
          <ac:chgData name="Vesa Juvonen" userId="c7243be1-99a3-4752-ab2a-0cf698cf8236" providerId="ADAL" clId="{B868C753-5649-459F-B3CA-ED45E1F50AD7}" dt="2022-09-06T14:42:58.789" v="1552" actId="1076"/>
          <ac:cxnSpMkLst>
            <pc:docMk/>
            <pc:sldMk cId="1071557250" sldId="2134805609"/>
            <ac:cxnSpMk id="65" creationId="{8FF134C0-DADD-4EED-920D-F6A3F6A5CAD6}"/>
          </ac:cxnSpMkLst>
        </pc:cxnChg>
        <pc:cxnChg chg="mod">
          <ac:chgData name="Vesa Juvonen" userId="c7243be1-99a3-4752-ab2a-0cf698cf8236" providerId="ADAL" clId="{B868C753-5649-459F-B3CA-ED45E1F50AD7}" dt="2022-09-06T14:42:58.789" v="1552" actId="1076"/>
          <ac:cxnSpMkLst>
            <pc:docMk/>
            <pc:sldMk cId="1071557250" sldId="2134805609"/>
            <ac:cxnSpMk id="66" creationId="{F16551BF-61EC-424A-88CD-059C6363A1D0}"/>
          </ac:cxnSpMkLst>
        </pc:cxnChg>
        <pc:cxnChg chg="mod">
          <ac:chgData name="Vesa Juvonen" userId="c7243be1-99a3-4752-ab2a-0cf698cf8236" providerId="ADAL" clId="{B868C753-5649-459F-B3CA-ED45E1F50AD7}" dt="2022-09-06T14:42:58.789" v="1552" actId="1076"/>
          <ac:cxnSpMkLst>
            <pc:docMk/>
            <pc:sldMk cId="1071557250" sldId="2134805609"/>
            <ac:cxnSpMk id="67" creationId="{B9476CCE-54A8-4B87-B414-7A2D57B3D7A9}"/>
          </ac:cxnSpMkLst>
        </pc:cxnChg>
        <pc:cxnChg chg="mod">
          <ac:chgData name="Vesa Juvonen" userId="c7243be1-99a3-4752-ab2a-0cf698cf8236" providerId="ADAL" clId="{B868C753-5649-459F-B3CA-ED45E1F50AD7}" dt="2022-09-06T14:42:58.789" v="1552" actId="1076"/>
          <ac:cxnSpMkLst>
            <pc:docMk/>
            <pc:sldMk cId="1071557250" sldId="2134805609"/>
            <ac:cxnSpMk id="70" creationId="{68C86D5A-F5A4-454F-8DDB-EC025FEA498E}"/>
          </ac:cxnSpMkLst>
        </pc:cxnChg>
        <pc:cxnChg chg="mod">
          <ac:chgData name="Vesa Juvonen" userId="c7243be1-99a3-4752-ab2a-0cf698cf8236" providerId="ADAL" clId="{B868C753-5649-459F-B3CA-ED45E1F50AD7}" dt="2022-09-06T14:42:58.789" v="1552" actId="1076"/>
          <ac:cxnSpMkLst>
            <pc:docMk/>
            <pc:sldMk cId="1071557250" sldId="2134805609"/>
            <ac:cxnSpMk id="84" creationId="{7F40C0E4-1F41-4EB2-9303-6C6AB739A2A9}"/>
          </ac:cxnSpMkLst>
        </pc:cxnChg>
        <pc:cxnChg chg="mod">
          <ac:chgData name="Vesa Juvonen" userId="c7243be1-99a3-4752-ab2a-0cf698cf8236" providerId="ADAL" clId="{B868C753-5649-459F-B3CA-ED45E1F50AD7}" dt="2022-09-06T14:42:58.789" v="1552" actId="1076"/>
          <ac:cxnSpMkLst>
            <pc:docMk/>
            <pc:sldMk cId="1071557250" sldId="2134805609"/>
            <ac:cxnSpMk id="85" creationId="{2D3131D8-6013-4E83-A358-8C3A11138D27}"/>
          </ac:cxnSpMkLst>
        </pc:cxnChg>
        <pc:cxnChg chg="mod">
          <ac:chgData name="Vesa Juvonen" userId="c7243be1-99a3-4752-ab2a-0cf698cf8236" providerId="ADAL" clId="{B868C753-5649-459F-B3CA-ED45E1F50AD7}" dt="2022-09-06T14:42:58.789" v="1552" actId="1076"/>
          <ac:cxnSpMkLst>
            <pc:docMk/>
            <pc:sldMk cId="1071557250" sldId="2134805609"/>
            <ac:cxnSpMk id="86" creationId="{3B9FAEF2-3799-47EA-B4A1-F563A4534ADA}"/>
          </ac:cxnSpMkLst>
        </pc:cxnChg>
        <pc:cxnChg chg="mod">
          <ac:chgData name="Vesa Juvonen" userId="c7243be1-99a3-4752-ab2a-0cf698cf8236" providerId="ADAL" clId="{B868C753-5649-459F-B3CA-ED45E1F50AD7}" dt="2022-09-06T14:42:58.789" v="1552" actId="1076"/>
          <ac:cxnSpMkLst>
            <pc:docMk/>
            <pc:sldMk cId="1071557250" sldId="2134805609"/>
            <ac:cxnSpMk id="87" creationId="{418ED46B-5D53-4462-949F-3469CA9DF7C2}"/>
          </ac:cxnSpMkLst>
        </pc:cxnChg>
      </pc:sldChg>
      <pc:sldChg chg="modSp add mod modAnim">
        <pc:chgData name="Vesa Juvonen" userId="c7243be1-99a3-4752-ab2a-0cf698cf8236" providerId="ADAL" clId="{B868C753-5649-459F-B3CA-ED45E1F50AD7}" dt="2022-09-06T14:26:12.478" v="725"/>
        <pc:sldMkLst>
          <pc:docMk/>
          <pc:sldMk cId="930094116" sldId="2134805610"/>
        </pc:sldMkLst>
        <pc:spChg chg="mod">
          <ac:chgData name="Vesa Juvonen" userId="c7243be1-99a3-4752-ab2a-0cf698cf8236" providerId="ADAL" clId="{B868C753-5649-459F-B3CA-ED45E1F50AD7}" dt="2022-09-06T14:25:52.012" v="722" actId="207"/>
          <ac:spMkLst>
            <pc:docMk/>
            <pc:sldMk cId="930094116" sldId="2134805610"/>
            <ac:spMk id="144" creationId="{D9EEC039-916A-4632-969F-D96AACC2D381}"/>
          </ac:spMkLst>
        </pc:spChg>
      </pc:sldChg>
      <pc:sldChg chg="delSp modSp add mod">
        <pc:chgData name="Vesa Juvonen" userId="c7243be1-99a3-4752-ab2a-0cf698cf8236" providerId="ADAL" clId="{B868C753-5649-459F-B3CA-ED45E1F50AD7}" dt="2022-09-06T14:28:05.530" v="836" actId="113"/>
        <pc:sldMkLst>
          <pc:docMk/>
          <pc:sldMk cId="3452186815" sldId="2134805611"/>
        </pc:sldMkLst>
        <pc:spChg chg="mod">
          <ac:chgData name="Vesa Juvonen" userId="c7243be1-99a3-4752-ab2a-0cf698cf8236" providerId="ADAL" clId="{B868C753-5649-459F-B3CA-ED45E1F50AD7}" dt="2022-09-06T14:22:24.045" v="493" actId="6549"/>
          <ac:spMkLst>
            <pc:docMk/>
            <pc:sldMk cId="3452186815" sldId="2134805611"/>
            <ac:spMk id="2" creationId="{00000000-0000-0000-0000-000000000000}"/>
          </ac:spMkLst>
        </pc:spChg>
        <pc:spChg chg="del">
          <ac:chgData name="Vesa Juvonen" userId="c7243be1-99a3-4752-ab2a-0cf698cf8236" providerId="ADAL" clId="{B868C753-5649-459F-B3CA-ED45E1F50AD7}" dt="2022-09-06T14:22:07.632" v="468" actId="478"/>
          <ac:spMkLst>
            <pc:docMk/>
            <pc:sldMk cId="3452186815" sldId="2134805611"/>
            <ac:spMk id="3" creationId="{314738E5-821C-E5E9-0810-FC9230312669}"/>
          </ac:spMkLst>
        </pc:spChg>
        <pc:spChg chg="mod">
          <ac:chgData name="Vesa Juvonen" userId="c7243be1-99a3-4752-ab2a-0cf698cf8236" providerId="ADAL" clId="{B868C753-5649-459F-B3CA-ED45E1F50AD7}" dt="2022-09-06T14:28:05.530" v="836" actId="113"/>
          <ac:spMkLst>
            <pc:docMk/>
            <pc:sldMk cId="3452186815" sldId="2134805611"/>
            <ac:spMk id="12" creationId="{24EC370B-AF62-4FF0-9567-91771F6DF07D}"/>
          </ac:spMkLst>
        </pc:spChg>
      </pc:sldChg>
      <pc:sldChg chg="addSp delSp modSp new mod ord">
        <pc:chgData name="Vesa Juvonen" userId="c7243be1-99a3-4752-ab2a-0cf698cf8236" providerId="ADAL" clId="{B868C753-5649-459F-B3CA-ED45E1F50AD7}" dt="2022-09-06T14:04:22.982" v="420"/>
        <pc:sldMkLst>
          <pc:docMk/>
          <pc:sldMk cId="3716159814" sldId="2145707282"/>
        </pc:sldMkLst>
        <pc:spChg chg="add mod">
          <ac:chgData name="Vesa Juvonen" userId="c7243be1-99a3-4752-ab2a-0cf698cf8236" providerId="ADAL" clId="{B868C753-5649-459F-B3CA-ED45E1F50AD7}" dt="2022-09-06T11:52:53.642" v="192" actId="14100"/>
          <ac:spMkLst>
            <pc:docMk/>
            <pc:sldMk cId="3716159814" sldId="2145707282"/>
            <ac:spMk id="4" creationId="{DDDE752C-8527-C00B-9107-BCB8CF4F1F6C}"/>
          </ac:spMkLst>
        </pc:spChg>
        <pc:spChg chg="add mod">
          <ac:chgData name="Vesa Juvonen" userId="c7243be1-99a3-4752-ab2a-0cf698cf8236" providerId="ADAL" clId="{B868C753-5649-459F-B3CA-ED45E1F50AD7}" dt="2022-09-06T11:53:25.343" v="218" actId="1076"/>
          <ac:spMkLst>
            <pc:docMk/>
            <pc:sldMk cId="3716159814" sldId="2145707282"/>
            <ac:spMk id="6" creationId="{ADFC39CE-8FB7-3539-E13D-162227E8874F}"/>
          </ac:spMkLst>
        </pc:spChg>
        <pc:spChg chg="add mod">
          <ac:chgData name="Vesa Juvonen" userId="c7243be1-99a3-4752-ab2a-0cf698cf8236" providerId="ADAL" clId="{B868C753-5649-459F-B3CA-ED45E1F50AD7}" dt="2022-09-06T11:54:47.587" v="408" actId="1076"/>
          <ac:spMkLst>
            <pc:docMk/>
            <pc:sldMk cId="3716159814" sldId="2145707282"/>
            <ac:spMk id="8" creationId="{F1196839-26A0-A998-FDA7-82FF928D6B81}"/>
          </ac:spMkLst>
        </pc:spChg>
        <pc:picChg chg="add">
          <ac:chgData name="Vesa Juvonen" userId="c7243be1-99a3-4752-ab2a-0cf698cf8236" providerId="ADAL" clId="{B868C753-5649-459F-B3CA-ED45E1F50AD7}" dt="2022-09-06T11:52:04.788" v="181"/>
          <ac:picMkLst>
            <pc:docMk/>
            <pc:sldMk cId="3716159814" sldId="2145707282"/>
            <ac:picMk id="1026" creationId="{FDE4E2BD-97A3-8E5C-C6CA-AE6526465742}"/>
          </ac:picMkLst>
        </pc:picChg>
        <pc:picChg chg="add del">
          <ac:chgData name="Vesa Juvonen" userId="c7243be1-99a3-4752-ab2a-0cf698cf8236" providerId="ADAL" clId="{B868C753-5649-459F-B3CA-ED45E1F50AD7}" dt="2022-09-06T11:55:18.338" v="410" actId="478"/>
          <ac:picMkLst>
            <pc:docMk/>
            <pc:sldMk cId="3716159814" sldId="2145707282"/>
            <ac:picMk id="1028" creationId="{DF7DA07F-3500-075D-EF55-17E372713786}"/>
          </ac:picMkLst>
        </pc:picChg>
        <pc:picChg chg="add del">
          <ac:chgData name="Vesa Juvonen" userId="c7243be1-99a3-4752-ab2a-0cf698cf8236" providerId="ADAL" clId="{B868C753-5649-459F-B3CA-ED45E1F50AD7}" dt="2022-09-06T11:55:47.787" v="412"/>
          <ac:picMkLst>
            <pc:docMk/>
            <pc:sldMk cId="3716159814" sldId="2145707282"/>
            <ac:picMk id="1030" creationId="{C5C3049C-CCF1-8F77-47D5-82751FE0BA01}"/>
          </ac:picMkLst>
        </pc:picChg>
        <pc:picChg chg="add del">
          <ac:chgData name="Vesa Juvonen" userId="c7243be1-99a3-4752-ab2a-0cf698cf8236" providerId="ADAL" clId="{B868C753-5649-459F-B3CA-ED45E1F50AD7}" dt="2022-09-06T11:55:54.612" v="414"/>
          <ac:picMkLst>
            <pc:docMk/>
            <pc:sldMk cId="3716159814" sldId="2145707282"/>
            <ac:picMk id="1032" creationId="{71713A96-AF55-D216-F3FF-BD15067DC875}"/>
          </ac:picMkLst>
        </pc:picChg>
      </pc:sldChg>
      <pc:sldChg chg="addSp delSp modSp add mod">
        <pc:chgData name="Vesa Juvonen" userId="c7243be1-99a3-4752-ab2a-0cf698cf8236" providerId="ADAL" clId="{B868C753-5649-459F-B3CA-ED45E1F50AD7}" dt="2022-09-06T14:05:23.244" v="443" actId="1076"/>
        <pc:sldMkLst>
          <pc:docMk/>
          <pc:sldMk cId="112689921" sldId="2145707283"/>
        </pc:sldMkLst>
        <pc:spChg chg="del">
          <ac:chgData name="Vesa Juvonen" userId="c7243be1-99a3-4752-ab2a-0cf698cf8236" providerId="ADAL" clId="{B868C753-5649-459F-B3CA-ED45E1F50AD7}" dt="2022-09-06T14:04:42.962" v="425" actId="478"/>
          <ac:spMkLst>
            <pc:docMk/>
            <pc:sldMk cId="112689921" sldId="2145707283"/>
            <ac:spMk id="2" creationId="{B73D6C98-024C-5E95-5B6D-19194CAB657E}"/>
          </ac:spMkLst>
        </pc:spChg>
        <pc:spChg chg="del">
          <ac:chgData name="Vesa Juvonen" userId="c7243be1-99a3-4752-ab2a-0cf698cf8236" providerId="ADAL" clId="{B868C753-5649-459F-B3CA-ED45E1F50AD7}" dt="2022-09-06T14:04:36.839" v="423" actId="478"/>
          <ac:spMkLst>
            <pc:docMk/>
            <pc:sldMk cId="112689921" sldId="2145707283"/>
            <ac:spMk id="4" creationId="{DDDE752C-8527-C00B-9107-BCB8CF4F1F6C}"/>
          </ac:spMkLst>
        </pc:spChg>
        <pc:spChg chg="add mod">
          <ac:chgData name="Vesa Juvonen" userId="c7243be1-99a3-4752-ab2a-0cf698cf8236" providerId="ADAL" clId="{B868C753-5649-459F-B3CA-ED45E1F50AD7}" dt="2022-09-06T14:05:23.244" v="443" actId="1076"/>
          <ac:spMkLst>
            <pc:docMk/>
            <pc:sldMk cId="112689921" sldId="2145707283"/>
            <ac:spMk id="5" creationId="{01464968-6BD7-5B0E-14B6-D1300F99B8BE}"/>
          </ac:spMkLst>
        </pc:spChg>
        <pc:spChg chg="del">
          <ac:chgData name="Vesa Juvonen" userId="c7243be1-99a3-4752-ab2a-0cf698cf8236" providerId="ADAL" clId="{B868C753-5649-459F-B3CA-ED45E1F50AD7}" dt="2022-09-06T14:04:46.561" v="427" actId="478"/>
          <ac:spMkLst>
            <pc:docMk/>
            <pc:sldMk cId="112689921" sldId="2145707283"/>
            <ac:spMk id="6" creationId="{ADFC39CE-8FB7-3539-E13D-162227E8874F}"/>
          </ac:spMkLst>
        </pc:spChg>
        <pc:spChg chg="del">
          <ac:chgData name="Vesa Juvonen" userId="c7243be1-99a3-4752-ab2a-0cf698cf8236" providerId="ADAL" clId="{B868C753-5649-459F-B3CA-ED45E1F50AD7}" dt="2022-09-06T14:04:39.873" v="424" actId="478"/>
          <ac:spMkLst>
            <pc:docMk/>
            <pc:sldMk cId="112689921" sldId="2145707283"/>
            <ac:spMk id="8" creationId="{F1196839-26A0-A998-FDA7-82FF928D6B81}"/>
          </ac:spMkLst>
        </pc:spChg>
        <pc:picChg chg="del">
          <ac:chgData name="Vesa Juvonen" userId="c7243be1-99a3-4752-ab2a-0cf698cf8236" providerId="ADAL" clId="{B868C753-5649-459F-B3CA-ED45E1F50AD7}" dt="2022-09-06T14:04:36.839" v="423" actId="478"/>
          <ac:picMkLst>
            <pc:docMk/>
            <pc:sldMk cId="112689921" sldId="2145707283"/>
            <ac:picMk id="1026" creationId="{FDE4E2BD-97A3-8E5C-C6CA-AE6526465742}"/>
          </ac:picMkLst>
        </pc:picChg>
        <pc:picChg chg="add mod">
          <ac:chgData name="Vesa Juvonen" userId="c7243be1-99a3-4752-ab2a-0cf698cf8236" providerId="ADAL" clId="{B868C753-5649-459F-B3CA-ED45E1F50AD7}" dt="2022-09-06T14:04:53.460" v="430" actId="14100"/>
          <ac:picMkLst>
            <pc:docMk/>
            <pc:sldMk cId="112689921" sldId="2145707283"/>
            <ac:picMk id="2050" creationId="{FED99FAA-0A10-AF1F-0809-7C84566A132B}"/>
          </ac:picMkLst>
        </pc:picChg>
      </pc:sldChg>
      <pc:sldChg chg="addSp delSp modSp new mod chgLayout">
        <pc:chgData name="Vesa Juvonen" userId="c7243be1-99a3-4752-ab2a-0cf698cf8236" providerId="ADAL" clId="{B868C753-5649-459F-B3CA-ED45E1F50AD7}" dt="2022-09-06T14:27:50.680" v="834" actId="1076"/>
        <pc:sldMkLst>
          <pc:docMk/>
          <pc:sldMk cId="651868162" sldId="2145707284"/>
        </pc:sldMkLst>
        <pc:spChg chg="del mod ord">
          <ac:chgData name="Vesa Juvonen" userId="c7243be1-99a3-4752-ab2a-0cf698cf8236" providerId="ADAL" clId="{B868C753-5649-459F-B3CA-ED45E1F50AD7}" dt="2022-09-06T14:27:15.113" v="727" actId="700"/>
          <ac:spMkLst>
            <pc:docMk/>
            <pc:sldMk cId="651868162" sldId="2145707284"/>
            <ac:spMk id="2" creationId="{F6C70949-9841-69FD-9FAF-6083C553CF58}"/>
          </ac:spMkLst>
        </pc:spChg>
        <pc:spChg chg="del mod ord">
          <ac:chgData name="Vesa Juvonen" userId="c7243be1-99a3-4752-ab2a-0cf698cf8236" providerId="ADAL" clId="{B868C753-5649-459F-B3CA-ED45E1F50AD7}" dt="2022-09-06T14:27:15.113" v="727" actId="700"/>
          <ac:spMkLst>
            <pc:docMk/>
            <pc:sldMk cId="651868162" sldId="2145707284"/>
            <ac:spMk id="3" creationId="{1EA2867F-EF88-D911-0796-D0454051F1DE}"/>
          </ac:spMkLst>
        </pc:spChg>
        <pc:spChg chg="add mod ord">
          <ac:chgData name="Vesa Juvonen" userId="c7243be1-99a3-4752-ab2a-0cf698cf8236" providerId="ADAL" clId="{B868C753-5649-459F-B3CA-ED45E1F50AD7}" dt="2022-09-06T14:27:46.966" v="833" actId="20577"/>
          <ac:spMkLst>
            <pc:docMk/>
            <pc:sldMk cId="651868162" sldId="2145707284"/>
            <ac:spMk id="4" creationId="{A0B32762-05A3-6269-EC51-2D97E3B68806}"/>
          </ac:spMkLst>
        </pc:spChg>
        <pc:spChg chg="add mod ord">
          <ac:chgData name="Vesa Juvonen" userId="c7243be1-99a3-4752-ab2a-0cf698cf8236" providerId="ADAL" clId="{B868C753-5649-459F-B3CA-ED45E1F50AD7}" dt="2022-09-06T14:27:50.680" v="834" actId="1076"/>
          <ac:spMkLst>
            <pc:docMk/>
            <pc:sldMk cId="651868162" sldId="2145707284"/>
            <ac:spMk id="5" creationId="{35E05725-CA36-6278-146A-1C1BD3EFBA4D}"/>
          </ac:spMkLst>
        </pc:spChg>
      </pc:sldChg>
      <pc:sldChg chg="del">
        <pc:chgData name="Vesa Juvonen" userId="c7243be1-99a3-4752-ab2a-0cf698cf8236" providerId="ADAL" clId="{B868C753-5649-459F-B3CA-ED45E1F50AD7}" dt="2022-09-02T16:03:11.919" v="117" actId="47"/>
        <pc:sldMkLst>
          <pc:docMk/>
          <pc:sldMk cId="1481252721" sldId="2145707304"/>
        </pc:sldMkLst>
      </pc:sldChg>
      <pc:sldMasterChg chg="delSp mod modSldLayout">
        <pc:chgData name="Vesa Juvonen" userId="c7243be1-99a3-4752-ab2a-0cf698cf8236" providerId="ADAL" clId="{B868C753-5649-459F-B3CA-ED45E1F50AD7}" dt="2022-09-06T11:56:42.638" v="416" actId="478"/>
        <pc:sldMasterMkLst>
          <pc:docMk/>
          <pc:sldMasterMk cId="3588427678" sldId="2147484229"/>
        </pc:sldMasterMkLst>
        <pc:picChg chg="del">
          <ac:chgData name="Vesa Juvonen" userId="c7243be1-99a3-4752-ab2a-0cf698cf8236" providerId="ADAL" clId="{B868C753-5649-459F-B3CA-ED45E1F50AD7}" dt="2022-09-06T11:56:42.638" v="416" actId="478"/>
          <ac:picMkLst>
            <pc:docMk/>
            <pc:sldMasterMk cId="3588427678" sldId="2147484229"/>
            <ac:picMk id="3" creationId="{8A8C659F-D1DD-49DE-B088-F75978D2892A}"/>
          </ac:picMkLst>
        </pc:picChg>
        <pc:sldLayoutChg chg="modSp mod">
          <pc:chgData name="Vesa Juvonen" userId="c7243be1-99a3-4752-ab2a-0cf698cf8236" providerId="ADAL" clId="{B868C753-5649-459F-B3CA-ED45E1F50AD7}" dt="2022-09-06T11:52:28.689" v="183" actId="14100"/>
          <pc:sldLayoutMkLst>
            <pc:docMk/>
            <pc:sldMasterMk cId="3588427678" sldId="2147484229"/>
            <pc:sldLayoutMk cId="2772356252" sldId="2147484549"/>
          </pc:sldLayoutMkLst>
          <pc:spChg chg="mod">
            <ac:chgData name="Vesa Juvonen" userId="c7243be1-99a3-4752-ab2a-0cf698cf8236" providerId="ADAL" clId="{B868C753-5649-459F-B3CA-ED45E1F50AD7}" dt="2022-09-06T11:52:28.689" v="183" actId="14100"/>
            <ac:spMkLst>
              <pc:docMk/>
              <pc:sldMasterMk cId="3588427678" sldId="2147484229"/>
              <pc:sldLayoutMk cId="2772356252" sldId="2147484549"/>
              <ac:spMk id="4" creationId="{00000000-0000-0000-0000-000000000000}"/>
            </ac:spMkLst>
          </pc:spChg>
        </pc:sldLayoutChg>
      </pc:sldMasterChg>
    </pc:docChg>
  </pc:docChgLst>
  <pc:docChgLst>
    <pc:chgData name="Julie Turner" userId="S::julie.turner_sympraxisconsulting.com#ext#@microsoft.onmicrosoft.com::51f00042-4c48-4111-9ee4-670ef2fc7d0e" providerId="AD" clId="Web-{279B9A3E-E7DA-4243-AEC5-1292D931D01E}"/>
    <pc:docChg chg="modSld">
      <pc:chgData name="Julie Turner" userId="S::julie.turner_sympraxisconsulting.com#ext#@microsoft.onmicrosoft.com::51f00042-4c48-4111-9ee4-670ef2fc7d0e" providerId="AD" clId="Web-{279B9A3E-E7DA-4243-AEC5-1292D931D01E}" dt="2021-04-06T15:21:00.757" v="72" actId="20577"/>
      <pc:docMkLst>
        <pc:docMk/>
      </pc:docMkLst>
      <pc:sldChg chg="modSp">
        <pc:chgData name="Julie Turner" userId="S::julie.turner_sympraxisconsulting.com#ext#@microsoft.onmicrosoft.com::51f00042-4c48-4111-9ee4-670ef2fc7d0e" providerId="AD" clId="Web-{279B9A3E-E7DA-4243-AEC5-1292D931D01E}" dt="2021-04-06T15:21:00.757" v="72" actId="20577"/>
        <pc:sldMkLst>
          <pc:docMk/>
          <pc:sldMk cId="2877399898" sldId="1623"/>
        </pc:sldMkLst>
        <pc:spChg chg="mod">
          <ac:chgData name="Julie Turner" userId="S::julie.turner_sympraxisconsulting.com#ext#@microsoft.onmicrosoft.com::51f00042-4c48-4111-9ee4-670ef2fc7d0e" providerId="AD" clId="Web-{279B9A3E-E7DA-4243-AEC5-1292D931D01E}" dt="2021-04-06T15:21:00.757" v="72" actId="20577"/>
          <ac:spMkLst>
            <pc:docMk/>
            <pc:sldMk cId="2877399898" sldId="1623"/>
            <ac:spMk id="3" creationId="{CBDC9C38-872E-4048-96FE-C321FEF21EC1}"/>
          </ac:spMkLst>
        </pc:spChg>
      </pc:sldChg>
    </pc:docChg>
  </pc:docChgLst>
  <pc:docChgLst>
    <pc:chgData name="Alex Terentiev" userId="S::at_sharepointalist.com#ext#@microsoft.onmicrosoft.com::81fec025-7b20-4143-87df-5a8bc15ed689" providerId="AD" clId="Web-{EC21D69D-9F41-4828-ADE4-755DE0D1C00C}"/>
    <pc:docChg chg="modSld">
      <pc:chgData name="Alex Terentiev" userId="S::at_sharepointalist.com#ext#@microsoft.onmicrosoft.com::81fec025-7b20-4143-87df-5a8bc15ed689" providerId="AD" clId="Web-{EC21D69D-9F41-4828-ADE4-755DE0D1C00C}" dt="2021-04-06T17:54:28.024" v="43" actId="20577"/>
      <pc:docMkLst>
        <pc:docMk/>
      </pc:docMkLst>
      <pc:sldChg chg="delSp modSp">
        <pc:chgData name="Alex Terentiev" userId="S::at_sharepointalist.com#ext#@microsoft.onmicrosoft.com::81fec025-7b20-4143-87df-5a8bc15ed689" providerId="AD" clId="Web-{EC21D69D-9F41-4828-ADE4-755DE0D1C00C}" dt="2021-04-06T17:54:28.024" v="43" actId="20577"/>
        <pc:sldMkLst>
          <pc:docMk/>
          <pc:sldMk cId="4037611923" sldId="3334"/>
        </pc:sldMkLst>
        <pc:spChg chg="mod">
          <ac:chgData name="Alex Terentiev" userId="S::at_sharepointalist.com#ext#@microsoft.onmicrosoft.com::81fec025-7b20-4143-87df-5a8bc15ed689" providerId="AD" clId="Web-{EC21D69D-9F41-4828-ADE4-755DE0D1C00C}" dt="2021-04-06T17:54:28.024" v="4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EC21D69D-9F41-4828-ADE4-755DE0D1C00C}" dt="2021-04-06T17:52:12.594" v="0"/>
          <ac:spMkLst>
            <pc:docMk/>
            <pc:sldMk cId="4037611923" sldId="3334"/>
            <ac:spMk id="4" creationId="{4349D122-2480-41BC-8680-73D97D554267}"/>
          </ac:spMkLst>
        </pc:spChg>
      </pc:sldChg>
    </pc:docChg>
  </pc:docChgLst>
  <pc:docChgLst>
    <pc:chgData name="Vesa Juvonen" userId="c7243be1-99a3-4752-ab2a-0cf698cf8236" providerId="ADAL" clId="{88DC92A3-D0E8-41AF-A7C8-8D0EBD9E2488}"/>
    <pc:docChg chg="custSel modSld">
      <pc:chgData name="Vesa Juvonen" userId="c7243be1-99a3-4752-ab2a-0cf698cf8236" providerId="ADAL" clId="{88DC92A3-D0E8-41AF-A7C8-8D0EBD9E2488}" dt="2021-10-05T13:19:00.669" v="29" actId="1076"/>
      <pc:docMkLst>
        <pc:docMk/>
      </pc:docMkLst>
      <pc:sldChg chg="addSp delSp modSp mod">
        <pc:chgData name="Vesa Juvonen" userId="c7243be1-99a3-4752-ab2a-0cf698cf8236" providerId="ADAL" clId="{88DC92A3-D0E8-41AF-A7C8-8D0EBD9E2488}" dt="2021-10-05T13:19:00.669" v="29" actId="1076"/>
        <pc:sldMkLst>
          <pc:docMk/>
          <pc:sldMk cId="3652143241" sldId="2076137669"/>
        </pc:sldMkLst>
        <pc:spChg chg="mod">
          <ac:chgData name="Vesa Juvonen" userId="c7243be1-99a3-4752-ab2a-0cf698cf8236" providerId="ADAL" clId="{88DC92A3-D0E8-41AF-A7C8-8D0EBD9E2488}" dt="2021-10-05T13:18:56.917" v="28" actId="20577"/>
          <ac:spMkLst>
            <pc:docMk/>
            <pc:sldMk cId="3652143241" sldId="2076137669"/>
            <ac:spMk id="2" creationId="{B904887E-85B2-4E71-A9A0-AEFB86337607}"/>
          </ac:spMkLst>
        </pc:spChg>
        <pc:spChg chg="del">
          <ac:chgData name="Vesa Juvonen" userId="c7243be1-99a3-4752-ab2a-0cf698cf8236" providerId="ADAL" clId="{88DC92A3-D0E8-41AF-A7C8-8D0EBD9E2488}" dt="2021-10-05T13:16:59.759" v="0" actId="478"/>
          <ac:spMkLst>
            <pc:docMk/>
            <pc:sldMk cId="3652143241" sldId="2076137669"/>
            <ac:spMk id="3" creationId="{FB78F7D0-F8A1-46FD-AAE7-EB23E6732D47}"/>
          </ac:spMkLst>
        </pc:spChg>
        <pc:picChg chg="del">
          <ac:chgData name="Vesa Juvonen" userId="c7243be1-99a3-4752-ab2a-0cf698cf8236" providerId="ADAL" clId="{88DC92A3-D0E8-41AF-A7C8-8D0EBD9E2488}" dt="2021-10-05T13:17:01.458" v="1" actId="478"/>
          <ac:picMkLst>
            <pc:docMk/>
            <pc:sldMk cId="3652143241" sldId="2076137669"/>
            <ac:picMk id="5" creationId="{2328427C-70D2-4D72-B2A3-742C1CC67BD7}"/>
          </ac:picMkLst>
        </pc:picChg>
        <pc:picChg chg="add mod">
          <ac:chgData name="Vesa Juvonen" userId="c7243be1-99a3-4752-ab2a-0cf698cf8236" providerId="ADAL" clId="{88DC92A3-D0E8-41AF-A7C8-8D0EBD9E2488}" dt="2021-10-05T13:19:00.669" v="29" actId="1076"/>
          <ac:picMkLst>
            <pc:docMk/>
            <pc:sldMk cId="3652143241" sldId="2076137669"/>
            <ac:picMk id="6" creationId="{5269D971-B6C4-44F8-ACF4-1014A11FEB60}"/>
          </ac:picMkLst>
        </pc:picChg>
      </pc:sldChg>
    </pc:docChg>
  </pc:docChgLst>
  <pc:docChgLst>
    <pc:chgData name="Brian Jackett" userId="e2c557f4-fffa-4012-a1e1-e15087bfdbac" providerId="ADAL" clId="{7333A7BD-B3BF-4FCA-8B4E-A8E33BA2C71A}"/>
    <pc:docChg chg="custSel addSld modSld">
      <pc:chgData name="Brian Jackett" userId="e2c557f4-fffa-4012-a1e1-e15087bfdbac" providerId="ADAL" clId="{7333A7BD-B3BF-4FCA-8B4E-A8E33BA2C71A}" dt="2022-04-04T13:45:55.475" v="79" actId="113"/>
      <pc:docMkLst>
        <pc:docMk/>
      </pc:docMkLst>
      <pc:sldChg chg="addSp delSp modSp add mod">
        <pc:chgData name="Brian Jackett" userId="e2c557f4-fffa-4012-a1e1-e15087bfdbac" providerId="ADAL" clId="{7333A7BD-B3BF-4FCA-8B4E-A8E33BA2C71A}" dt="2022-04-04T13:45:55.475" v="79" actId="113"/>
        <pc:sldMkLst>
          <pc:docMk/>
          <pc:sldMk cId="979604221" sldId="11618"/>
        </pc:sldMkLst>
        <pc:spChg chg="mod">
          <ac:chgData name="Brian Jackett" userId="e2c557f4-fffa-4012-a1e1-e15087bfdbac" providerId="ADAL" clId="{7333A7BD-B3BF-4FCA-8B4E-A8E33BA2C71A}" dt="2022-04-04T13:44:23.707" v="12" actId="20577"/>
          <ac:spMkLst>
            <pc:docMk/>
            <pc:sldMk cId="979604221" sldId="11618"/>
            <ac:spMk id="9" creationId="{779735E5-94D4-456A-894A-0CF3247ACF10}"/>
          </ac:spMkLst>
        </pc:spChg>
        <pc:spChg chg="mod">
          <ac:chgData name="Brian Jackett" userId="e2c557f4-fffa-4012-a1e1-e15087bfdbac" providerId="ADAL" clId="{7333A7BD-B3BF-4FCA-8B4E-A8E33BA2C71A}" dt="2022-04-04T13:45:55.475" v="79" actId="113"/>
          <ac:spMkLst>
            <pc:docMk/>
            <pc:sldMk cId="979604221" sldId="11618"/>
            <ac:spMk id="11" creationId="{D4ED1670-E789-4F0F-B9DC-5D7E4283DCEF}"/>
          </ac:spMkLst>
        </pc:spChg>
        <pc:picChg chg="del mod">
          <ac:chgData name="Brian Jackett" userId="e2c557f4-fffa-4012-a1e1-e15087bfdbac" providerId="ADAL" clId="{7333A7BD-B3BF-4FCA-8B4E-A8E33BA2C71A}" dt="2022-04-04T13:44:14.318" v="2" actId="478"/>
          <ac:picMkLst>
            <pc:docMk/>
            <pc:sldMk cId="979604221" sldId="11618"/>
            <ac:picMk id="3" creationId="{FB2297C9-C7A2-4A88-AE77-3A75BF01D8CF}"/>
          </ac:picMkLst>
        </pc:picChg>
        <pc:picChg chg="add mod">
          <ac:chgData name="Brian Jackett" userId="e2c557f4-fffa-4012-a1e1-e15087bfdbac" providerId="ADAL" clId="{7333A7BD-B3BF-4FCA-8B4E-A8E33BA2C71A}" dt="2022-04-04T13:45:12.735" v="37" actId="1038"/>
          <ac:picMkLst>
            <pc:docMk/>
            <pc:sldMk cId="979604221" sldId="11618"/>
            <ac:picMk id="4" creationId="{D3E3A008-0CAB-B24B-C76A-1EBD9393F98E}"/>
          </ac:picMkLst>
        </pc:picChg>
      </pc:sldChg>
    </pc:docChg>
  </pc:docChgLst>
  <pc:docChgLst>
    <pc:chgData name="Vesa Juvonen" userId="c7243be1-99a3-4752-ab2a-0cf698cf8236" providerId="ADAL" clId="{A34901D3-5772-4EEF-B81E-920CECACBF7B}"/>
    <pc:docChg chg="custSel delSld modSld modSection">
      <pc:chgData name="Vesa Juvonen" userId="c7243be1-99a3-4752-ab2a-0cf698cf8236" providerId="ADAL" clId="{A34901D3-5772-4EEF-B81E-920CECACBF7B}" dt="2022-03-22T13:17:46.728" v="721" actId="20577"/>
      <pc:docMkLst>
        <pc:docMk/>
      </pc:docMkLst>
      <pc:sldChg chg="addSp modSp mod addCm delCm">
        <pc:chgData name="Vesa Juvonen" userId="c7243be1-99a3-4752-ab2a-0cf698cf8236" providerId="ADAL" clId="{A34901D3-5772-4EEF-B81E-920CECACBF7B}" dt="2022-03-18T16:28:54.682" v="67"/>
        <pc:sldMkLst>
          <pc:docMk/>
          <pc:sldMk cId="2658011793" sldId="263"/>
        </pc:sldMkLst>
        <pc:spChg chg="add mod">
          <ac:chgData name="Vesa Juvonen" userId="c7243be1-99a3-4752-ab2a-0cf698cf8236" providerId="ADAL" clId="{A34901D3-5772-4EEF-B81E-920CECACBF7B}" dt="2022-03-18T16:23:06.383" v="42" actId="2085"/>
          <ac:spMkLst>
            <pc:docMk/>
            <pc:sldMk cId="2658011793" sldId="263"/>
            <ac:spMk id="4" creationId="{7D51CCD5-F775-4528-85C3-210BB77D3E2C}"/>
          </ac:spMkLst>
        </pc:spChg>
      </pc:sldChg>
      <pc:sldChg chg="modSp mod">
        <pc:chgData name="Vesa Juvonen" userId="c7243be1-99a3-4752-ab2a-0cf698cf8236" providerId="ADAL" clId="{A34901D3-5772-4EEF-B81E-920CECACBF7B}" dt="2022-03-22T13:09:05.568" v="102" actId="1076"/>
        <pc:sldMkLst>
          <pc:docMk/>
          <pc:sldMk cId="709137924" sldId="264"/>
        </pc:sldMkLst>
        <pc:spChg chg="mod">
          <ac:chgData name="Vesa Juvonen" userId="c7243be1-99a3-4752-ab2a-0cf698cf8236" providerId="ADAL" clId="{A34901D3-5772-4EEF-B81E-920CECACBF7B}" dt="2022-03-22T13:09:05.568" v="102" actId="1076"/>
          <ac:spMkLst>
            <pc:docMk/>
            <pc:sldMk cId="709137924" sldId="264"/>
            <ac:spMk id="13" creationId="{04EBEA20-7D3C-4FF3-B888-CD1841E61443}"/>
          </ac:spMkLst>
        </pc:spChg>
      </pc:sldChg>
      <pc:sldChg chg="modSp mod">
        <pc:chgData name="Vesa Juvonen" userId="c7243be1-99a3-4752-ab2a-0cf698cf8236" providerId="ADAL" clId="{A34901D3-5772-4EEF-B81E-920CECACBF7B}" dt="2022-03-18T16:23:34.150" v="61" actId="6549"/>
        <pc:sldMkLst>
          <pc:docMk/>
          <pc:sldMk cId="2967945684" sldId="277"/>
        </pc:sldMkLst>
        <pc:spChg chg="mod">
          <ac:chgData name="Vesa Juvonen" userId="c7243be1-99a3-4752-ab2a-0cf698cf8236" providerId="ADAL" clId="{A34901D3-5772-4EEF-B81E-920CECACBF7B}" dt="2022-03-18T16:23:34.150" v="61" actId="6549"/>
          <ac:spMkLst>
            <pc:docMk/>
            <pc:sldMk cId="2967945684" sldId="277"/>
            <ac:spMk id="4" creationId="{A04E16D6-6682-4068-BF11-BA8E4E8E1BBC}"/>
          </ac:spMkLst>
        </pc:spChg>
      </pc:sldChg>
      <pc:sldChg chg="modSp mod">
        <pc:chgData name="Vesa Juvonen" userId="c7243be1-99a3-4752-ab2a-0cf698cf8236" providerId="ADAL" clId="{A34901D3-5772-4EEF-B81E-920CECACBF7B}" dt="2022-03-18T16:21:53.815" v="8" actId="20577"/>
        <pc:sldMkLst>
          <pc:docMk/>
          <pc:sldMk cId="287163252" sldId="1567"/>
        </pc:sldMkLst>
        <pc:spChg chg="mod">
          <ac:chgData name="Vesa Juvonen" userId="c7243be1-99a3-4752-ab2a-0cf698cf8236" providerId="ADAL" clId="{A34901D3-5772-4EEF-B81E-920CECACBF7B}" dt="2022-03-18T16:21:53.815" v="8" actId="20577"/>
          <ac:spMkLst>
            <pc:docMk/>
            <pc:sldMk cId="287163252" sldId="1567"/>
            <ac:spMk id="8" creationId="{00000000-0000-0000-0000-000000000000}"/>
          </ac:spMkLst>
        </pc:spChg>
      </pc:sldChg>
      <pc:sldChg chg="del">
        <pc:chgData name="Vesa Juvonen" userId="c7243be1-99a3-4752-ab2a-0cf698cf8236" providerId="ADAL" clId="{A34901D3-5772-4EEF-B81E-920CECACBF7B}" dt="2022-03-18T16:22:01.993" v="10" actId="47"/>
        <pc:sldMkLst>
          <pc:docMk/>
          <pc:sldMk cId="720313206" sldId="1640"/>
        </pc:sldMkLst>
      </pc:sldChg>
      <pc:sldChg chg="del">
        <pc:chgData name="Vesa Juvonen" userId="c7243be1-99a3-4752-ab2a-0cf698cf8236" providerId="ADAL" clId="{A34901D3-5772-4EEF-B81E-920CECACBF7B}" dt="2022-03-18T16:22:04.988" v="14" actId="47"/>
        <pc:sldMkLst>
          <pc:docMk/>
          <pc:sldMk cId="3043375476" sldId="1641"/>
        </pc:sldMkLst>
      </pc:sldChg>
      <pc:sldChg chg="addSp delSp modSp mod">
        <pc:chgData name="Vesa Juvonen" userId="c7243be1-99a3-4752-ab2a-0cf698cf8236" providerId="ADAL" clId="{A34901D3-5772-4EEF-B81E-920CECACBF7B}" dt="2022-03-22T12:14:48.354" v="83" actId="1076"/>
        <pc:sldMkLst>
          <pc:docMk/>
          <pc:sldMk cId="10702720" sldId="2079"/>
        </pc:sldMkLst>
        <pc:spChg chg="add del">
          <ac:chgData name="Vesa Juvonen" userId="c7243be1-99a3-4752-ab2a-0cf698cf8236" providerId="ADAL" clId="{A34901D3-5772-4EEF-B81E-920CECACBF7B}" dt="2022-03-22T12:13:38.516" v="70"/>
          <ac:spMkLst>
            <pc:docMk/>
            <pc:sldMk cId="10702720" sldId="2079"/>
            <ac:spMk id="2" creationId="{9B2F6F30-8709-4E71-80AD-CFC182D86B40}"/>
          </ac:spMkLst>
        </pc:spChg>
        <pc:spChg chg="mod">
          <ac:chgData name="Vesa Juvonen" userId="c7243be1-99a3-4752-ab2a-0cf698cf8236" providerId="ADAL" clId="{A34901D3-5772-4EEF-B81E-920CECACBF7B}" dt="2022-03-22T12:13:27.007" v="68" actId="20577"/>
          <ac:spMkLst>
            <pc:docMk/>
            <pc:sldMk cId="10702720" sldId="2079"/>
            <ac:spMk id="8" creationId="{00000000-0000-0000-0000-000000000000}"/>
          </ac:spMkLst>
        </pc:spChg>
        <pc:picChg chg="add mod">
          <ac:chgData name="Vesa Juvonen" userId="c7243be1-99a3-4752-ab2a-0cf698cf8236" providerId="ADAL" clId="{A34901D3-5772-4EEF-B81E-920CECACBF7B}" dt="2022-03-22T12:14:48.354" v="83" actId="1076"/>
          <ac:picMkLst>
            <pc:docMk/>
            <pc:sldMk cId="10702720" sldId="2079"/>
            <ac:picMk id="6" creationId="{42CB4DFB-3A1A-4628-BFC3-46B2ABE847D6}"/>
          </ac:picMkLst>
        </pc:picChg>
        <pc:picChg chg="add mod">
          <ac:chgData name="Vesa Juvonen" userId="c7243be1-99a3-4752-ab2a-0cf698cf8236" providerId="ADAL" clId="{A34901D3-5772-4EEF-B81E-920CECACBF7B}" dt="2022-03-22T12:14:44.359" v="82" actId="1076"/>
          <ac:picMkLst>
            <pc:docMk/>
            <pc:sldMk cId="10702720" sldId="2079"/>
            <ac:picMk id="10" creationId="{83428487-84D5-4F39-956C-95D70CCC35A3}"/>
          </ac:picMkLst>
        </pc:picChg>
        <pc:picChg chg="del">
          <ac:chgData name="Vesa Juvonen" userId="c7243be1-99a3-4752-ab2a-0cf698cf8236" providerId="ADAL" clId="{A34901D3-5772-4EEF-B81E-920CECACBF7B}" dt="2022-03-18T16:21:31.324" v="1" actId="478"/>
          <ac:picMkLst>
            <pc:docMk/>
            <pc:sldMk cId="10702720" sldId="2079"/>
            <ac:picMk id="1026" creationId="{AA5C7B34-3109-48A8-A137-E8917DB79362}"/>
          </ac:picMkLst>
        </pc:picChg>
        <pc:picChg chg="del">
          <ac:chgData name="Vesa Juvonen" userId="c7243be1-99a3-4752-ab2a-0cf698cf8236" providerId="ADAL" clId="{A34901D3-5772-4EEF-B81E-920CECACBF7B}" dt="2022-03-18T16:21:31.324" v="1" actId="478"/>
          <ac:picMkLst>
            <pc:docMk/>
            <pc:sldMk cId="10702720" sldId="2079"/>
            <ac:picMk id="1032" creationId="{DB690AEA-E0F3-4AC8-A689-25FDA1F1C841}"/>
          </ac:picMkLst>
        </pc:picChg>
        <pc:picChg chg="del">
          <ac:chgData name="Vesa Juvonen" userId="c7243be1-99a3-4752-ab2a-0cf698cf8236" providerId="ADAL" clId="{A34901D3-5772-4EEF-B81E-920CECACBF7B}" dt="2022-03-18T16:21:31.324" v="1" actId="478"/>
          <ac:picMkLst>
            <pc:docMk/>
            <pc:sldMk cId="10702720" sldId="2079"/>
            <ac:picMk id="1034" creationId="{613A1EEE-66A7-415B-B996-D81152AD5CDF}"/>
          </ac:picMkLst>
        </pc:picChg>
        <pc:picChg chg="del">
          <ac:chgData name="Vesa Juvonen" userId="c7243be1-99a3-4752-ab2a-0cf698cf8236" providerId="ADAL" clId="{A34901D3-5772-4EEF-B81E-920CECACBF7B}" dt="2022-03-18T16:21:31.324" v="1" actId="478"/>
          <ac:picMkLst>
            <pc:docMk/>
            <pc:sldMk cId="10702720" sldId="2079"/>
            <ac:picMk id="1036" creationId="{B260D9B9-64BC-41CE-8539-94053373A218}"/>
          </ac:picMkLst>
        </pc:picChg>
      </pc:sldChg>
      <pc:sldChg chg="addSp delSp modSp mod">
        <pc:chgData name="Vesa Juvonen" userId="c7243be1-99a3-4752-ab2a-0cf698cf8236" providerId="ADAL" clId="{A34901D3-5772-4EEF-B81E-920CECACBF7B}" dt="2022-03-22T12:15:19.671" v="92" actId="1076"/>
        <pc:sldMkLst>
          <pc:docMk/>
          <pc:sldMk cId="778883926" sldId="2076136264"/>
        </pc:sldMkLst>
        <pc:spChg chg="mod">
          <ac:chgData name="Vesa Juvonen" userId="c7243be1-99a3-4752-ab2a-0cf698cf8236" providerId="ADAL" clId="{A34901D3-5772-4EEF-B81E-920CECACBF7B}" dt="2022-03-18T16:22:14.146" v="16" actId="404"/>
          <ac:spMkLst>
            <pc:docMk/>
            <pc:sldMk cId="778883926" sldId="2076136264"/>
            <ac:spMk id="14" creationId="{953584C8-8734-42EA-AD16-6AA2B405D249}"/>
          </ac:spMkLst>
        </pc:spChg>
        <pc:picChg chg="add mod">
          <ac:chgData name="Vesa Juvonen" userId="c7243be1-99a3-4752-ab2a-0cf698cf8236" providerId="ADAL" clId="{A34901D3-5772-4EEF-B81E-920CECACBF7B}" dt="2022-03-22T12:15:18.385" v="91" actId="1076"/>
          <ac:picMkLst>
            <pc:docMk/>
            <pc:sldMk cId="778883926" sldId="2076136264"/>
            <ac:picMk id="3" creationId="{5585EC8D-C780-4559-8DE6-15225CBF92DD}"/>
          </ac:picMkLst>
        </pc:picChg>
        <pc:picChg chg="del">
          <ac:chgData name="Vesa Juvonen" userId="c7243be1-99a3-4752-ab2a-0cf698cf8236" providerId="ADAL" clId="{A34901D3-5772-4EEF-B81E-920CECACBF7B}" dt="2022-03-18T16:22:18.417" v="18" actId="478"/>
          <ac:picMkLst>
            <pc:docMk/>
            <pc:sldMk cId="778883926" sldId="2076136264"/>
            <ac:picMk id="3" creationId="{DBC53AD9-3F01-4807-8013-4A1B30BBEA2E}"/>
          </ac:picMkLst>
        </pc:picChg>
        <pc:picChg chg="mod">
          <ac:chgData name="Vesa Juvonen" userId="c7243be1-99a3-4752-ab2a-0cf698cf8236" providerId="ADAL" clId="{A34901D3-5772-4EEF-B81E-920CECACBF7B}" dt="2022-03-18T16:22:16.133" v="17" actId="1076"/>
          <ac:picMkLst>
            <pc:docMk/>
            <pc:sldMk cId="778883926" sldId="2076136264"/>
            <ac:picMk id="5" creationId="{AD2536B2-30D0-4C5F-9346-877B39DBA287}"/>
          </ac:picMkLst>
        </pc:picChg>
        <pc:picChg chg="del">
          <ac:chgData name="Vesa Juvonen" userId="c7243be1-99a3-4752-ab2a-0cf698cf8236" providerId="ADAL" clId="{A34901D3-5772-4EEF-B81E-920CECACBF7B}" dt="2022-03-18T16:22:18.417" v="18" actId="478"/>
          <ac:picMkLst>
            <pc:docMk/>
            <pc:sldMk cId="778883926" sldId="2076136264"/>
            <ac:picMk id="7" creationId="{49E9372F-D0D1-4367-B2FF-9BCB710AD550}"/>
          </ac:picMkLst>
        </pc:picChg>
        <pc:picChg chg="add mod">
          <ac:chgData name="Vesa Juvonen" userId="c7243be1-99a3-4752-ab2a-0cf698cf8236" providerId="ADAL" clId="{A34901D3-5772-4EEF-B81E-920CECACBF7B}" dt="2022-03-22T12:15:19.671" v="92" actId="1076"/>
          <ac:picMkLst>
            <pc:docMk/>
            <pc:sldMk cId="778883926" sldId="2076136264"/>
            <ac:picMk id="7" creationId="{51511593-3AB3-4027-837E-23FBDA0A2AB2}"/>
          </ac:picMkLst>
        </pc:picChg>
        <pc:picChg chg="del">
          <ac:chgData name="Vesa Juvonen" userId="c7243be1-99a3-4752-ab2a-0cf698cf8236" providerId="ADAL" clId="{A34901D3-5772-4EEF-B81E-920CECACBF7B}" dt="2022-03-18T16:22:18.417" v="18" actId="478"/>
          <ac:picMkLst>
            <pc:docMk/>
            <pc:sldMk cId="778883926" sldId="2076136264"/>
            <ac:picMk id="8" creationId="{C8124116-FC1A-499B-9AE9-03F474738182}"/>
          </ac:picMkLst>
        </pc:picChg>
      </pc:sldChg>
      <pc:sldChg chg="del">
        <pc:chgData name="Vesa Juvonen" userId="c7243be1-99a3-4752-ab2a-0cf698cf8236" providerId="ADAL" clId="{A34901D3-5772-4EEF-B81E-920CECACBF7B}" dt="2022-03-18T16:22:03.489" v="12" actId="47"/>
        <pc:sldMkLst>
          <pc:docMk/>
          <pc:sldMk cId="1882481969" sldId="2076137668"/>
        </pc:sldMkLst>
      </pc:sldChg>
      <pc:sldChg chg="del">
        <pc:chgData name="Vesa Juvonen" userId="c7243be1-99a3-4752-ab2a-0cf698cf8236" providerId="ADAL" clId="{A34901D3-5772-4EEF-B81E-920CECACBF7B}" dt="2022-03-18T16:22:04.432" v="13" actId="47"/>
        <pc:sldMkLst>
          <pc:docMk/>
          <pc:sldMk cId="3178089567" sldId="2076137840"/>
        </pc:sldMkLst>
      </pc:sldChg>
      <pc:sldChg chg="del">
        <pc:chgData name="Vesa Juvonen" userId="c7243be1-99a3-4752-ab2a-0cf698cf8236" providerId="ADAL" clId="{A34901D3-5772-4EEF-B81E-920CECACBF7B}" dt="2022-03-18T16:22:01.254" v="9" actId="47"/>
        <pc:sldMkLst>
          <pc:docMk/>
          <pc:sldMk cId="4155936684" sldId="2076137841"/>
        </pc:sldMkLst>
      </pc:sldChg>
      <pc:sldChg chg="addSp modSp mod">
        <pc:chgData name="Vesa Juvonen" userId="c7243be1-99a3-4752-ab2a-0cf698cf8236" providerId="ADAL" clId="{A34901D3-5772-4EEF-B81E-920CECACBF7B}" dt="2022-03-22T12:18:26.191" v="99" actId="1076"/>
        <pc:sldMkLst>
          <pc:docMk/>
          <pc:sldMk cId="460153747" sldId="2134805598"/>
        </pc:sldMkLst>
        <pc:spChg chg="mod">
          <ac:chgData name="Vesa Juvonen" userId="c7243be1-99a3-4752-ab2a-0cf698cf8236" providerId="ADAL" clId="{A34901D3-5772-4EEF-B81E-920CECACBF7B}" dt="2022-03-18T16:23:49.551" v="65" actId="20577"/>
          <ac:spMkLst>
            <pc:docMk/>
            <pc:sldMk cId="460153747" sldId="2134805598"/>
            <ac:spMk id="2" creationId="{D93BDAB2-0D8E-40FD-BE74-409F9AFD71E2}"/>
          </ac:spMkLst>
        </pc:spChg>
        <pc:picChg chg="add mod">
          <ac:chgData name="Vesa Juvonen" userId="c7243be1-99a3-4752-ab2a-0cf698cf8236" providerId="ADAL" clId="{A34901D3-5772-4EEF-B81E-920CECACBF7B}" dt="2022-03-22T12:18:20.197" v="98" actId="1076"/>
          <ac:picMkLst>
            <pc:docMk/>
            <pc:sldMk cId="460153747" sldId="2134805598"/>
            <ac:picMk id="9" creationId="{76F7FA60-58C1-4513-9DBC-1B806BFB930E}"/>
          </ac:picMkLst>
        </pc:picChg>
        <pc:picChg chg="mod">
          <ac:chgData name="Vesa Juvonen" userId="c7243be1-99a3-4752-ab2a-0cf698cf8236" providerId="ADAL" clId="{A34901D3-5772-4EEF-B81E-920CECACBF7B}" dt="2022-03-22T12:18:26.191" v="99" actId="1076"/>
          <ac:picMkLst>
            <pc:docMk/>
            <pc:sldMk cId="460153747" sldId="2134805598"/>
            <ac:picMk id="16" creationId="{B8A4D75A-FB65-449C-AA7A-1367ED969B64}"/>
          </ac:picMkLst>
        </pc:picChg>
      </pc:sldChg>
      <pc:sldChg chg="addSp delSp modSp mod delAnim modNotesTx">
        <pc:chgData name="Vesa Juvonen" userId="c7243be1-99a3-4752-ab2a-0cf698cf8236" providerId="ADAL" clId="{A34901D3-5772-4EEF-B81E-920CECACBF7B}" dt="2022-03-22T13:17:46.728" v="721" actId="20577"/>
        <pc:sldMkLst>
          <pc:docMk/>
          <pc:sldMk cId="4046856784" sldId="2134805599"/>
        </pc:sldMkLst>
        <pc:spChg chg="add del mod">
          <ac:chgData name="Vesa Juvonen" userId="c7243be1-99a3-4752-ab2a-0cf698cf8236" providerId="ADAL" clId="{A34901D3-5772-4EEF-B81E-920CECACBF7B}" dt="2022-03-22T13:08:47.828" v="100" actId="478"/>
          <ac:spMkLst>
            <pc:docMk/>
            <pc:sldMk cId="4046856784" sldId="2134805599"/>
            <ac:spMk id="2" creationId="{BE034524-6BB1-45E7-982D-69F488CBF773}"/>
          </ac:spMkLst>
        </pc:spChg>
        <pc:picChg chg="add mod">
          <ac:chgData name="Vesa Juvonen" userId="c7243be1-99a3-4752-ab2a-0cf698cf8236" providerId="ADAL" clId="{A34901D3-5772-4EEF-B81E-920CECACBF7B}" dt="2022-03-22T13:11:14.808" v="118" actId="14861"/>
          <ac:picMkLst>
            <pc:docMk/>
            <pc:sldMk cId="4046856784" sldId="2134805599"/>
            <ac:picMk id="4" creationId="{D2155A3E-0C47-4939-9790-143039881611}"/>
          </ac:picMkLst>
        </pc:picChg>
        <pc:picChg chg="del">
          <ac:chgData name="Vesa Juvonen" userId="c7243be1-99a3-4752-ab2a-0cf698cf8236" providerId="ADAL" clId="{A34901D3-5772-4EEF-B81E-920CECACBF7B}" dt="2022-03-22T13:09:44.926" v="103" actId="478"/>
          <ac:picMkLst>
            <pc:docMk/>
            <pc:sldMk cId="4046856784" sldId="2134805599"/>
            <ac:picMk id="5" creationId="{F926C2D9-A521-4B98-A8BC-D45478C976C0}"/>
          </ac:picMkLst>
        </pc:picChg>
        <pc:picChg chg="del">
          <ac:chgData name="Vesa Juvonen" userId="c7243be1-99a3-4752-ab2a-0cf698cf8236" providerId="ADAL" clId="{A34901D3-5772-4EEF-B81E-920CECACBF7B}" dt="2022-03-22T13:09:49.318" v="106" actId="478"/>
          <ac:picMkLst>
            <pc:docMk/>
            <pc:sldMk cId="4046856784" sldId="2134805599"/>
            <ac:picMk id="6" creationId="{C31941CD-E7BC-42CC-A4AD-08C9084394E2}"/>
          </ac:picMkLst>
        </pc:picChg>
        <pc:picChg chg="add mod">
          <ac:chgData name="Vesa Juvonen" userId="c7243be1-99a3-4752-ab2a-0cf698cf8236" providerId="ADAL" clId="{A34901D3-5772-4EEF-B81E-920CECACBF7B}" dt="2022-03-22T13:11:24.402" v="121" actId="1076"/>
          <ac:picMkLst>
            <pc:docMk/>
            <pc:sldMk cId="4046856784" sldId="2134805599"/>
            <ac:picMk id="9" creationId="{7717A25F-F43A-41EB-A0A1-F238887E2DBA}"/>
          </ac:picMkLst>
        </pc:picChg>
        <pc:picChg chg="del">
          <ac:chgData name="Vesa Juvonen" userId="c7243be1-99a3-4752-ab2a-0cf698cf8236" providerId="ADAL" clId="{A34901D3-5772-4EEF-B81E-920CECACBF7B}" dt="2022-03-22T13:09:45.764" v="104" actId="478"/>
          <ac:picMkLst>
            <pc:docMk/>
            <pc:sldMk cId="4046856784" sldId="2134805599"/>
            <ac:picMk id="10" creationId="{95E19875-0557-442C-BC35-8E5EC816526C}"/>
          </ac:picMkLst>
        </pc:picChg>
        <pc:picChg chg="del">
          <ac:chgData name="Vesa Juvonen" userId="c7243be1-99a3-4752-ab2a-0cf698cf8236" providerId="ADAL" clId="{A34901D3-5772-4EEF-B81E-920CECACBF7B}" dt="2022-03-22T13:09:49.894" v="107" actId="478"/>
          <ac:picMkLst>
            <pc:docMk/>
            <pc:sldMk cId="4046856784" sldId="2134805599"/>
            <ac:picMk id="13" creationId="{06DC3C75-A737-4F0F-BC0A-76D3433620DC}"/>
          </ac:picMkLst>
        </pc:picChg>
        <pc:picChg chg="del">
          <ac:chgData name="Vesa Juvonen" userId="c7243be1-99a3-4752-ab2a-0cf698cf8236" providerId="ADAL" clId="{A34901D3-5772-4EEF-B81E-920CECACBF7B}" dt="2022-03-22T13:09:48.744" v="105" actId="478"/>
          <ac:picMkLst>
            <pc:docMk/>
            <pc:sldMk cId="4046856784" sldId="2134805599"/>
            <ac:picMk id="15" creationId="{E9B98ECB-BABD-493C-822B-E5D2AF1BB88D}"/>
          </ac:picMkLst>
        </pc:picChg>
      </pc:sldChg>
      <pc:sldChg chg="del">
        <pc:chgData name="Vesa Juvonen" userId="c7243be1-99a3-4752-ab2a-0cf698cf8236" providerId="ADAL" clId="{A34901D3-5772-4EEF-B81E-920CECACBF7B}" dt="2022-03-18T16:22:02.699" v="11" actId="47"/>
        <pc:sldMkLst>
          <pc:docMk/>
          <pc:sldMk cId="3166917076" sldId="2134805601"/>
        </pc:sldMkLst>
      </pc:sldChg>
      <pc:sldChg chg="addSp modSp mod addCm delCm">
        <pc:chgData name="Vesa Juvonen" userId="c7243be1-99a3-4752-ab2a-0cf698cf8236" providerId="ADAL" clId="{A34901D3-5772-4EEF-B81E-920CECACBF7B}" dt="2022-03-18T16:28:33.663" v="66"/>
        <pc:sldMkLst>
          <pc:docMk/>
          <pc:sldMk cId="2705926738" sldId="2145707274"/>
        </pc:sldMkLst>
        <pc:spChg chg="add mod">
          <ac:chgData name="Vesa Juvonen" userId="c7243be1-99a3-4752-ab2a-0cf698cf8236" providerId="ADAL" clId="{A34901D3-5772-4EEF-B81E-920CECACBF7B}" dt="2022-03-18T16:23:13.548" v="44" actId="207"/>
          <ac:spMkLst>
            <pc:docMk/>
            <pc:sldMk cId="2705926738" sldId="2145707274"/>
            <ac:spMk id="4" creationId="{D229999F-9AD8-471A-A04E-25A88B17DA12}"/>
          </ac:spMkLst>
        </pc:spChg>
      </pc:sldChg>
      <pc:sldChg chg="del">
        <pc:chgData name="Vesa Juvonen" userId="c7243be1-99a3-4752-ab2a-0cf698cf8236" providerId="ADAL" clId="{A34901D3-5772-4EEF-B81E-920CECACBF7B}" dt="2022-03-18T16:20:41.373" v="0" actId="47"/>
        <pc:sldMkLst>
          <pc:docMk/>
          <pc:sldMk cId="3913065966" sldId="2145707275"/>
        </pc:sldMkLst>
      </pc:sldChg>
    </pc:docChg>
  </pc:docChgLst>
  <pc:docChgLst>
    <pc:chgData name="Vesa Juvonen" userId="c7243be1-99a3-4752-ab2a-0cf698cf8236" providerId="ADAL" clId="{CC3809EB-DF64-411A-A0CD-C199B4263F77}"/>
    <pc:docChg chg="undo custSel addSld delSld modSld sldOrd modSection">
      <pc:chgData name="Vesa Juvonen" userId="c7243be1-99a3-4752-ab2a-0cf698cf8236" providerId="ADAL" clId="{CC3809EB-DF64-411A-A0CD-C199B4263F77}" dt="2022-03-15T15:33:17.748" v="817" actId="1076"/>
      <pc:docMkLst>
        <pc:docMk/>
      </pc:docMkLst>
      <pc:sldChg chg="addSp modSp mod addCm delCm">
        <pc:chgData name="Vesa Juvonen" userId="c7243be1-99a3-4752-ab2a-0cf698cf8236" providerId="ADAL" clId="{CC3809EB-DF64-411A-A0CD-C199B4263F77}" dt="2022-03-11T14:51:33.551" v="92"/>
        <pc:sldMkLst>
          <pc:docMk/>
          <pc:sldMk cId="2768292834" sldId="262"/>
        </pc:sldMkLst>
        <pc:spChg chg="add mod">
          <ac:chgData name="Vesa Juvonen" userId="c7243be1-99a3-4752-ab2a-0cf698cf8236" providerId="ADAL" clId="{CC3809EB-DF64-411A-A0CD-C199B4263F77}" dt="2022-03-11T14:47:46.480" v="89" actId="17032"/>
          <ac:spMkLst>
            <pc:docMk/>
            <pc:sldMk cId="2768292834" sldId="262"/>
            <ac:spMk id="2" creationId="{5EC98E3A-D4D9-49F1-93B5-83F70C7459A0}"/>
          </ac:spMkLst>
        </pc:spChg>
      </pc:sldChg>
      <pc:sldChg chg="modSp mod">
        <pc:chgData name="Vesa Juvonen" userId="c7243be1-99a3-4752-ab2a-0cf698cf8236" providerId="ADAL" clId="{CC3809EB-DF64-411A-A0CD-C199B4263F77}" dt="2022-03-11T14:52:12.626" v="104" actId="5793"/>
        <pc:sldMkLst>
          <pc:docMk/>
          <pc:sldMk cId="2967945684" sldId="277"/>
        </pc:sldMkLst>
        <pc:spChg chg="mod">
          <ac:chgData name="Vesa Juvonen" userId="c7243be1-99a3-4752-ab2a-0cf698cf8236" providerId="ADAL" clId="{CC3809EB-DF64-411A-A0CD-C199B4263F77}" dt="2022-03-11T14:52:12.626" v="104" actId="5793"/>
          <ac:spMkLst>
            <pc:docMk/>
            <pc:sldMk cId="2967945684" sldId="277"/>
            <ac:spMk id="4" creationId="{A04E16D6-6682-4068-BF11-BA8E4E8E1BBC}"/>
          </ac:spMkLst>
        </pc:spChg>
      </pc:sldChg>
      <pc:sldChg chg="modSp mod">
        <pc:chgData name="Vesa Juvonen" userId="c7243be1-99a3-4752-ab2a-0cf698cf8236" providerId="ADAL" clId="{CC3809EB-DF64-411A-A0CD-C199B4263F77}" dt="2022-03-11T14:52:25.333" v="127" actId="20577"/>
        <pc:sldMkLst>
          <pc:docMk/>
          <pc:sldMk cId="287163252" sldId="1567"/>
        </pc:sldMkLst>
        <pc:spChg chg="mod">
          <ac:chgData name="Vesa Juvonen" userId="c7243be1-99a3-4752-ab2a-0cf698cf8236" providerId="ADAL" clId="{CC3809EB-DF64-411A-A0CD-C199B4263F77}" dt="2022-03-11T14:52:25.333" v="127" actId="20577"/>
          <ac:spMkLst>
            <pc:docMk/>
            <pc:sldMk cId="287163252" sldId="1567"/>
            <ac:spMk id="5" creationId="{9B6ECC88-D921-48D6-BA85-F52F354F9C35}"/>
          </ac:spMkLst>
        </pc:spChg>
        <pc:spChg chg="mod">
          <ac:chgData name="Vesa Juvonen" userId="c7243be1-99a3-4752-ab2a-0cf698cf8236" providerId="ADAL" clId="{CC3809EB-DF64-411A-A0CD-C199B4263F77}" dt="2022-03-11T14:52:19.852" v="107" actId="20577"/>
          <ac:spMkLst>
            <pc:docMk/>
            <pc:sldMk cId="287163252" sldId="1567"/>
            <ac:spMk id="8" creationId="{00000000-0000-0000-0000-000000000000}"/>
          </ac:spMkLst>
        </pc:spChg>
      </pc:sldChg>
      <pc:sldChg chg="modSp add mod">
        <pc:chgData name="Vesa Juvonen" userId="c7243be1-99a3-4752-ab2a-0cf698cf8236" providerId="ADAL" clId="{CC3809EB-DF64-411A-A0CD-C199B4263F77}" dt="2022-03-15T12:34:02.189" v="769" actId="20577"/>
        <pc:sldMkLst>
          <pc:docMk/>
          <pc:sldMk cId="720313206" sldId="1640"/>
        </pc:sldMkLst>
        <pc:spChg chg="mod">
          <ac:chgData name="Vesa Juvonen" userId="c7243be1-99a3-4752-ab2a-0cf698cf8236" providerId="ADAL" clId="{CC3809EB-DF64-411A-A0CD-C199B4263F77}" dt="2022-03-15T12:34:02.189" v="769" actId="20577"/>
          <ac:spMkLst>
            <pc:docMk/>
            <pc:sldMk cId="720313206" sldId="1640"/>
            <ac:spMk id="5" creationId="{00000000-0000-0000-0000-000000000000}"/>
          </ac:spMkLst>
        </pc:spChg>
        <pc:spChg chg="mod">
          <ac:chgData name="Vesa Juvonen" userId="c7243be1-99a3-4752-ab2a-0cf698cf8236" providerId="ADAL" clId="{CC3809EB-DF64-411A-A0CD-C199B4263F77}" dt="2022-03-15T12:30:58.867" v="716" actId="21"/>
          <ac:spMkLst>
            <pc:docMk/>
            <pc:sldMk cId="720313206" sldId="1640"/>
            <ac:spMk id="6" creationId="{B6BFF95C-9CC5-41D8-B97F-890353EE3235}"/>
          </ac:spMkLst>
        </pc:spChg>
        <pc:spChg chg="mod">
          <ac:chgData name="Vesa Juvonen" userId="c7243be1-99a3-4752-ab2a-0cf698cf8236" providerId="ADAL" clId="{CC3809EB-DF64-411A-A0CD-C199B4263F77}" dt="2022-03-15T12:30:51.698" v="712" actId="21"/>
          <ac:spMkLst>
            <pc:docMk/>
            <pc:sldMk cId="720313206" sldId="1640"/>
            <ac:spMk id="7" creationId="{00000000-0000-0000-0000-000000000000}"/>
          </ac:spMkLst>
        </pc:spChg>
      </pc:sldChg>
      <pc:sldChg chg="modSp add mod">
        <pc:chgData name="Vesa Juvonen" userId="c7243be1-99a3-4752-ab2a-0cf698cf8236" providerId="ADAL" clId="{CC3809EB-DF64-411A-A0CD-C199B4263F77}" dt="2022-03-15T12:37:34.284" v="815" actId="1076"/>
        <pc:sldMkLst>
          <pc:docMk/>
          <pc:sldMk cId="3043375476" sldId="1641"/>
        </pc:sldMkLst>
        <pc:spChg chg="mod">
          <ac:chgData name="Vesa Juvonen" userId="c7243be1-99a3-4752-ab2a-0cf698cf8236" providerId="ADAL" clId="{CC3809EB-DF64-411A-A0CD-C199B4263F77}" dt="2022-03-15T12:36:47.979" v="795" actId="20577"/>
          <ac:spMkLst>
            <pc:docMk/>
            <pc:sldMk cId="3043375476" sldId="1641"/>
            <ac:spMk id="5" creationId="{00000000-0000-0000-0000-000000000000}"/>
          </ac:spMkLst>
        </pc:spChg>
        <pc:spChg chg="mod">
          <ac:chgData name="Vesa Juvonen" userId="c7243be1-99a3-4752-ab2a-0cf698cf8236" providerId="ADAL" clId="{CC3809EB-DF64-411A-A0CD-C199B4263F77}" dt="2022-03-15T12:37:06.589" v="805" actId="6549"/>
          <ac:spMkLst>
            <pc:docMk/>
            <pc:sldMk cId="3043375476" sldId="1641"/>
            <ac:spMk id="6" creationId="{399FC354-4754-4AF7-B37B-013145D750F3}"/>
          </ac:spMkLst>
        </pc:spChg>
        <pc:spChg chg="mod">
          <ac:chgData name="Vesa Juvonen" userId="c7243be1-99a3-4752-ab2a-0cf698cf8236" providerId="ADAL" clId="{CC3809EB-DF64-411A-A0CD-C199B4263F77}" dt="2022-03-15T12:37:15.854" v="811" actId="21"/>
          <ac:spMkLst>
            <pc:docMk/>
            <pc:sldMk cId="3043375476" sldId="1641"/>
            <ac:spMk id="7" creationId="{FF7DB6F2-A230-434B-BA45-3215EE59DFB5}"/>
          </ac:spMkLst>
        </pc:spChg>
        <pc:spChg chg="mod">
          <ac:chgData name="Vesa Juvonen" userId="c7243be1-99a3-4752-ab2a-0cf698cf8236" providerId="ADAL" clId="{CC3809EB-DF64-411A-A0CD-C199B4263F77}" dt="2022-03-15T12:37:19.187" v="814" actId="6549"/>
          <ac:spMkLst>
            <pc:docMk/>
            <pc:sldMk cId="3043375476" sldId="1641"/>
            <ac:spMk id="8" creationId="{7E3687A3-39C5-464E-8253-AE51D6DA9383}"/>
          </ac:spMkLst>
        </pc:spChg>
        <pc:picChg chg="mod">
          <ac:chgData name="Vesa Juvonen" userId="c7243be1-99a3-4752-ab2a-0cf698cf8236" providerId="ADAL" clId="{CC3809EB-DF64-411A-A0CD-C199B4263F77}" dt="2022-03-15T12:37:34.284" v="815" actId="1076"/>
          <ac:picMkLst>
            <pc:docMk/>
            <pc:sldMk cId="3043375476" sldId="1641"/>
            <ac:picMk id="1026" creationId="{00000000-0000-0000-0000-000000000000}"/>
          </ac:picMkLst>
        </pc:picChg>
      </pc:sldChg>
      <pc:sldChg chg="addSp delSp modSp mod">
        <pc:chgData name="Vesa Juvonen" userId="c7243be1-99a3-4752-ab2a-0cf698cf8236" providerId="ADAL" clId="{CC3809EB-DF64-411A-A0CD-C199B4263F77}" dt="2022-03-15T08:59:06.546" v="344" actId="20577"/>
        <pc:sldMkLst>
          <pc:docMk/>
          <pc:sldMk cId="10702720" sldId="2079"/>
        </pc:sldMkLst>
        <pc:spChg chg="mod">
          <ac:chgData name="Vesa Juvonen" userId="c7243be1-99a3-4752-ab2a-0cf698cf8236" providerId="ADAL" clId="{CC3809EB-DF64-411A-A0CD-C199B4263F77}" dt="2022-03-15T08:59:06.546" v="344" actId="20577"/>
          <ac:spMkLst>
            <pc:docMk/>
            <pc:sldMk cId="10702720" sldId="2079"/>
            <ac:spMk id="8" creationId="{00000000-0000-0000-0000-000000000000}"/>
          </ac:spMkLst>
        </pc:spChg>
        <pc:picChg chg="mod">
          <ac:chgData name="Vesa Juvonen" userId="c7243be1-99a3-4752-ab2a-0cf698cf8236" providerId="ADAL" clId="{CC3809EB-DF64-411A-A0CD-C199B4263F77}" dt="2022-03-11T14:58:10.634" v="154" actId="1076"/>
          <ac:picMkLst>
            <pc:docMk/>
            <pc:sldMk cId="10702720" sldId="2079"/>
            <ac:picMk id="3" creationId="{86AFF2E8-FF46-46FB-92DD-3A4157CE1974}"/>
          </ac:picMkLst>
        </pc:picChg>
        <pc:picChg chg="del">
          <ac:chgData name="Vesa Juvonen" userId="c7243be1-99a3-4752-ab2a-0cf698cf8236" providerId="ADAL" clId="{CC3809EB-DF64-411A-A0CD-C199B4263F77}" dt="2022-03-11T14:46:48.223" v="0" actId="478"/>
          <ac:picMkLst>
            <pc:docMk/>
            <pc:sldMk cId="10702720" sldId="2079"/>
            <ac:picMk id="9" creationId="{22C4792A-984F-4D65-93BA-81DC6783840A}"/>
          </ac:picMkLst>
        </pc:picChg>
        <pc:picChg chg="del">
          <ac:chgData name="Vesa Juvonen" userId="c7243be1-99a3-4752-ab2a-0cf698cf8236" providerId="ADAL" clId="{CC3809EB-DF64-411A-A0CD-C199B4263F77}" dt="2022-03-11T14:46:48.789" v="1" actId="478"/>
          <ac:picMkLst>
            <pc:docMk/>
            <pc:sldMk cId="10702720" sldId="2079"/>
            <ac:picMk id="13" creationId="{034B4425-0C42-45DE-BAD4-B2B8A965CF66}"/>
          </ac:picMkLst>
        </pc:picChg>
        <pc:picChg chg="del">
          <ac:chgData name="Vesa Juvonen" userId="c7243be1-99a3-4752-ab2a-0cf698cf8236" providerId="ADAL" clId="{CC3809EB-DF64-411A-A0CD-C199B4263F77}" dt="2022-03-11T14:46:49.436" v="2" actId="478"/>
          <ac:picMkLst>
            <pc:docMk/>
            <pc:sldMk cId="10702720" sldId="2079"/>
            <ac:picMk id="16" creationId="{866FBE77-D65A-4C20-85A3-1F823BA2175E}"/>
          </ac:picMkLst>
        </pc:picChg>
        <pc:picChg chg="add mod">
          <ac:chgData name="Vesa Juvonen" userId="c7243be1-99a3-4752-ab2a-0cf698cf8236" providerId="ADAL" clId="{CC3809EB-DF64-411A-A0CD-C199B4263F77}" dt="2022-03-15T08:57:30.356" v="288" actId="1076"/>
          <ac:picMkLst>
            <pc:docMk/>
            <pc:sldMk cId="10702720" sldId="2079"/>
            <ac:picMk id="1026" creationId="{AA5C7B34-3109-48A8-A137-E8917DB79362}"/>
          </ac:picMkLst>
        </pc:picChg>
        <pc:picChg chg="add del mod">
          <ac:chgData name="Vesa Juvonen" userId="c7243be1-99a3-4752-ab2a-0cf698cf8236" providerId="ADAL" clId="{CC3809EB-DF64-411A-A0CD-C199B4263F77}" dt="2022-03-11T14:57:14.109" v="145" actId="478"/>
          <ac:picMkLst>
            <pc:docMk/>
            <pc:sldMk cId="10702720" sldId="2079"/>
            <ac:picMk id="1028" creationId="{95CB00EF-B187-421E-92A7-066F19D4F42D}"/>
          </ac:picMkLst>
        </pc:picChg>
        <pc:picChg chg="add mod">
          <ac:chgData name="Vesa Juvonen" userId="c7243be1-99a3-4752-ab2a-0cf698cf8236" providerId="ADAL" clId="{CC3809EB-DF64-411A-A0CD-C199B4263F77}" dt="2022-03-11T14:59:04.732" v="176" actId="1076"/>
          <ac:picMkLst>
            <pc:docMk/>
            <pc:sldMk cId="10702720" sldId="2079"/>
            <ac:picMk id="1030" creationId="{396EA470-49AB-4ECE-8024-FF2510CC4BCE}"/>
          </ac:picMkLst>
        </pc:picChg>
        <pc:picChg chg="add mod">
          <ac:chgData name="Vesa Juvonen" userId="c7243be1-99a3-4752-ab2a-0cf698cf8236" providerId="ADAL" clId="{CC3809EB-DF64-411A-A0CD-C199B4263F77}" dt="2022-03-15T08:57:30.356" v="288" actId="1076"/>
          <ac:picMkLst>
            <pc:docMk/>
            <pc:sldMk cId="10702720" sldId="2079"/>
            <ac:picMk id="1032" creationId="{DB690AEA-E0F3-4AC8-A689-25FDA1F1C841}"/>
          </ac:picMkLst>
        </pc:picChg>
        <pc:picChg chg="add mod">
          <ac:chgData name="Vesa Juvonen" userId="c7243be1-99a3-4752-ab2a-0cf698cf8236" providerId="ADAL" clId="{CC3809EB-DF64-411A-A0CD-C199B4263F77}" dt="2022-03-15T08:57:30.356" v="288" actId="1076"/>
          <ac:picMkLst>
            <pc:docMk/>
            <pc:sldMk cId="10702720" sldId="2079"/>
            <ac:picMk id="1034" creationId="{613A1EEE-66A7-415B-B996-D81152AD5CDF}"/>
          </ac:picMkLst>
        </pc:picChg>
        <pc:picChg chg="add mod">
          <ac:chgData name="Vesa Juvonen" userId="c7243be1-99a3-4752-ab2a-0cf698cf8236" providerId="ADAL" clId="{CC3809EB-DF64-411A-A0CD-C199B4263F77}" dt="2022-03-15T08:57:30.356" v="288" actId="1076"/>
          <ac:picMkLst>
            <pc:docMk/>
            <pc:sldMk cId="10702720" sldId="2079"/>
            <ac:picMk id="1036" creationId="{B260D9B9-64BC-41CE-8539-94053373A218}"/>
          </ac:picMkLst>
        </pc:picChg>
        <pc:picChg chg="mod">
          <ac:chgData name="Vesa Juvonen" userId="c7243be1-99a3-4752-ab2a-0cf698cf8236" providerId="ADAL" clId="{CC3809EB-DF64-411A-A0CD-C199B4263F77}" dt="2022-03-15T08:57:30.356" v="288" actId="1076"/>
          <ac:picMkLst>
            <pc:docMk/>
            <pc:sldMk cId="10702720" sldId="2079"/>
            <ac:picMk id="2052" creationId="{11CF9187-81B4-4186-B976-5D6E9E571406}"/>
          </ac:picMkLst>
        </pc:picChg>
      </pc:sldChg>
      <pc:sldChg chg="addSp delSp modSp mod">
        <pc:chgData name="Vesa Juvonen" userId="c7243be1-99a3-4752-ab2a-0cf698cf8236" providerId="ADAL" clId="{CC3809EB-DF64-411A-A0CD-C199B4263F77}" dt="2022-03-15T15:33:17.748" v="817" actId="1076"/>
        <pc:sldMkLst>
          <pc:docMk/>
          <pc:sldMk cId="778883926" sldId="2076136264"/>
        </pc:sldMkLst>
        <pc:spChg chg="mod">
          <ac:chgData name="Vesa Juvonen" userId="c7243be1-99a3-4752-ab2a-0cf698cf8236" providerId="ADAL" clId="{CC3809EB-DF64-411A-A0CD-C199B4263F77}" dt="2022-03-15T08:56:28.121" v="279" actId="20577"/>
          <ac:spMkLst>
            <pc:docMk/>
            <pc:sldMk cId="778883926" sldId="2076136264"/>
            <ac:spMk id="14" creationId="{953584C8-8734-42EA-AD16-6AA2B405D249}"/>
          </ac:spMkLst>
        </pc:spChg>
        <pc:picChg chg="add mod">
          <ac:chgData name="Vesa Juvonen" userId="c7243be1-99a3-4752-ab2a-0cf698cf8236" providerId="ADAL" clId="{CC3809EB-DF64-411A-A0CD-C199B4263F77}" dt="2022-03-15T15:33:17.748" v="817" actId="1076"/>
          <ac:picMkLst>
            <pc:docMk/>
            <pc:sldMk cId="778883926" sldId="2076136264"/>
            <ac:picMk id="3" creationId="{DBC53AD9-3F01-4807-8013-4A1B30BBEA2E}"/>
          </ac:picMkLst>
        </pc:picChg>
        <pc:picChg chg="add del mod">
          <ac:chgData name="Vesa Juvonen" userId="c7243be1-99a3-4752-ab2a-0cf698cf8236" providerId="ADAL" clId="{CC3809EB-DF64-411A-A0CD-C199B4263F77}" dt="2022-03-15T08:55:37.933" v="231" actId="1076"/>
          <ac:picMkLst>
            <pc:docMk/>
            <pc:sldMk cId="778883926" sldId="2076136264"/>
            <ac:picMk id="5" creationId="{AD2536B2-30D0-4C5F-9346-877B39DBA287}"/>
          </ac:picMkLst>
        </pc:picChg>
        <pc:picChg chg="add mod">
          <ac:chgData name="Vesa Juvonen" userId="c7243be1-99a3-4752-ab2a-0cf698cf8236" providerId="ADAL" clId="{CC3809EB-DF64-411A-A0CD-C199B4263F77}" dt="2022-03-11T15:00:13.323" v="199" actId="1076"/>
          <ac:picMkLst>
            <pc:docMk/>
            <pc:sldMk cId="778883926" sldId="2076136264"/>
            <ac:picMk id="6" creationId="{D35B540F-E60B-4F28-96C1-49CCE9EF60A6}"/>
          </ac:picMkLst>
        </pc:picChg>
        <pc:picChg chg="add mod">
          <ac:chgData name="Vesa Juvonen" userId="c7243be1-99a3-4752-ab2a-0cf698cf8236" providerId="ADAL" clId="{CC3809EB-DF64-411A-A0CD-C199B4263F77}" dt="2022-03-11T15:00:13.323" v="199" actId="1076"/>
          <ac:picMkLst>
            <pc:docMk/>
            <pc:sldMk cId="778883926" sldId="2076136264"/>
            <ac:picMk id="7" creationId="{49E9372F-D0D1-4367-B2FF-9BCB710AD550}"/>
          </ac:picMkLst>
        </pc:picChg>
        <pc:picChg chg="add mod">
          <ac:chgData name="Vesa Juvonen" userId="c7243be1-99a3-4752-ab2a-0cf698cf8236" providerId="ADAL" clId="{CC3809EB-DF64-411A-A0CD-C199B4263F77}" dt="2022-03-11T15:00:13.323" v="199" actId="1076"/>
          <ac:picMkLst>
            <pc:docMk/>
            <pc:sldMk cId="778883926" sldId="2076136264"/>
            <ac:picMk id="8" creationId="{C8124116-FC1A-499B-9AE9-03F474738182}"/>
          </ac:picMkLst>
        </pc:picChg>
        <pc:picChg chg="add del">
          <ac:chgData name="Vesa Juvonen" userId="c7243be1-99a3-4752-ab2a-0cf698cf8236" providerId="ADAL" clId="{CC3809EB-DF64-411A-A0CD-C199B4263F77}" dt="2022-03-11T14:59:42.197" v="191" actId="478"/>
          <ac:picMkLst>
            <pc:docMk/>
            <pc:sldMk cId="778883926" sldId="2076136264"/>
            <ac:picMk id="9" creationId="{540F3AC4-9F91-4B73-9B52-527F15BC2133}"/>
          </ac:picMkLst>
        </pc:picChg>
        <pc:picChg chg="add del">
          <ac:chgData name="Vesa Juvonen" userId="c7243be1-99a3-4752-ab2a-0cf698cf8236" providerId="ADAL" clId="{CC3809EB-DF64-411A-A0CD-C199B4263F77}" dt="2022-03-11T14:59:42.197" v="191" actId="478"/>
          <ac:picMkLst>
            <pc:docMk/>
            <pc:sldMk cId="778883926" sldId="2076136264"/>
            <ac:picMk id="11" creationId="{124FDADC-33F0-47C5-8EC7-885A3AC2F4C8}"/>
          </ac:picMkLst>
        </pc:picChg>
        <pc:picChg chg="del">
          <ac:chgData name="Vesa Juvonen" userId="c7243be1-99a3-4752-ab2a-0cf698cf8236" providerId="ADAL" clId="{CC3809EB-DF64-411A-A0CD-C199B4263F77}" dt="2022-03-11T14:51:53.813" v="94" actId="478"/>
          <ac:picMkLst>
            <pc:docMk/>
            <pc:sldMk cId="778883926" sldId="2076136264"/>
            <ac:picMk id="13" creationId="{E8C685D5-23F2-47FE-8875-D6A4CF0E320B}"/>
          </ac:picMkLst>
        </pc:picChg>
        <pc:picChg chg="add del mod">
          <ac:chgData name="Vesa Juvonen" userId="c7243be1-99a3-4752-ab2a-0cf698cf8236" providerId="ADAL" clId="{CC3809EB-DF64-411A-A0CD-C199B4263F77}" dt="2022-03-15T15:33:15.584" v="816" actId="478"/>
          <ac:picMkLst>
            <pc:docMk/>
            <pc:sldMk cId="778883926" sldId="2076136264"/>
            <ac:picMk id="18" creationId="{AF970E1F-FF4B-4D0A-A877-24B2A5FA4D37}"/>
          </ac:picMkLst>
        </pc:picChg>
      </pc:sldChg>
      <pc:sldChg chg="modSp add mod">
        <pc:chgData name="Vesa Juvonen" userId="c7243be1-99a3-4752-ab2a-0cf698cf8236" providerId="ADAL" clId="{CC3809EB-DF64-411A-A0CD-C199B4263F77}" dt="2022-03-15T12:34:43.286" v="773" actId="20577"/>
        <pc:sldMkLst>
          <pc:docMk/>
          <pc:sldMk cId="1882481969" sldId="2076137668"/>
        </pc:sldMkLst>
        <pc:spChg chg="mod">
          <ac:chgData name="Vesa Juvonen" userId="c7243be1-99a3-4752-ab2a-0cf698cf8236" providerId="ADAL" clId="{CC3809EB-DF64-411A-A0CD-C199B4263F77}" dt="2022-03-15T12:34:43.286" v="773" actId="20577"/>
          <ac:spMkLst>
            <pc:docMk/>
            <pc:sldMk cId="1882481969" sldId="2076137668"/>
            <ac:spMk id="2" creationId="{00000000-0000-0000-0000-000000000000}"/>
          </ac:spMkLst>
        </pc:spChg>
        <pc:spChg chg="mod">
          <ac:chgData name="Vesa Juvonen" userId="c7243be1-99a3-4752-ab2a-0cf698cf8236" providerId="ADAL" clId="{CC3809EB-DF64-411A-A0CD-C199B4263F77}" dt="2022-03-15T12:33:44.331" v="761" actId="6549"/>
          <ac:spMkLst>
            <pc:docMk/>
            <pc:sldMk cId="1882481969" sldId="2076137668"/>
            <ac:spMk id="5" creationId="{00000000-0000-0000-0000-000000000000}"/>
          </ac:spMkLst>
        </pc:spChg>
        <pc:spChg chg="mod">
          <ac:chgData name="Vesa Juvonen" userId="c7243be1-99a3-4752-ab2a-0cf698cf8236" providerId="ADAL" clId="{CC3809EB-DF64-411A-A0CD-C199B4263F77}" dt="2022-03-15T12:33:35.140" v="752" actId="6549"/>
          <ac:spMkLst>
            <pc:docMk/>
            <pc:sldMk cId="1882481969" sldId="2076137668"/>
            <ac:spMk id="6" creationId="{372A50EE-67E5-4F87-A48C-BEC0030EB2B3}"/>
          </ac:spMkLst>
        </pc:spChg>
        <pc:spChg chg="mod">
          <ac:chgData name="Vesa Juvonen" userId="c7243be1-99a3-4752-ab2a-0cf698cf8236" providerId="ADAL" clId="{CC3809EB-DF64-411A-A0CD-C199B4263F77}" dt="2022-03-15T12:33:39.797" v="757" actId="20577"/>
          <ac:spMkLst>
            <pc:docMk/>
            <pc:sldMk cId="1882481969" sldId="2076137668"/>
            <ac:spMk id="7" creationId="{00000000-0000-0000-0000-000000000000}"/>
          </ac:spMkLst>
        </pc:spChg>
      </pc:sldChg>
      <pc:sldChg chg="add del">
        <pc:chgData name="Vesa Juvonen" userId="c7243be1-99a3-4752-ab2a-0cf698cf8236" providerId="ADAL" clId="{CC3809EB-DF64-411A-A0CD-C199B4263F77}" dt="2022-03-15T12:14:52.295" v="673" actId="47"/>
        <pc:sldMkLst>
          <pc:docMk/>
          <pc:sldMk cId="2266530565" sldId="2076137822"/>
        </pc:sldMkLst>
      </pc:sldChg>
      <pc:sldChg chg="add">
        <pc:chgData name="Vesa Juvonen" userId="c7243be1-99a3-4752-ab2a-0cf698cf8236" providerId="ADAL" clId="{CC3809EB-DF64-411A-A0CD-C199B4263F77}" dt="2022-03-15T12:14:49.967" v="672"/>
        <pc:sldMkLst>
          <pc:docMk/>
          <pc:sldMk cId="3178089567" sldId="2076137840"/>
        </pc:sldMkLst>
      </pc:sldChg>
      <pc:sldChg chg="modSp add mod ord">
        <pc:chgData name="Vesa Juvonen" userId="c7243be1-99a3-4752-ab2a-0cf698cf8236" providerId="ADAL" clId="{CC3809EB-DF64-411A-A0CD-C199B4263F77}" dt="2022-03-15T12:14:33.618" v="670"/>
        <pc:sldMkLst>
          <pc:docMk/>
          <pc:sldMk cId="4155936684" sldId="2076137841"/>
        </pc:sldMkLst>
        <pc:spChg chg="mod">
          <ac:chgData name="Vesa Juvonen" userId="c7243be1-99a3-4752-ab2a-0cf698cf8236" providerId="ADAL" clId="{CC3809EB-DF64-411A-A0CD-C199B4263F77}" dt="2022-03-15T12:13:37.162" v="666" actId="207"/>
          <ac:spMkLst>
            <pc:docMk/>
            <pc:sldMk cId="4155936684" sldId="2076137841"/>
            <ac:spMk id="4" creationId="{B7EE2697-FF77-4373-9ED0-F3E544446F2C}"/>
          </ac:spMkLst>
        </pc:spChg>
      </pc:sldChg>
      <pc:sldChg chg="modSp mod">
        <pc:chgData name="Vesa Juvonen" userId="c7243be1-99a3-4752-ab2a-0cf698cf8236" providerId="ADAL" clId="{CC3809EB-DF64-411A-A0CD-C199B4263F77}" dt="2022-03-15T09:22:51.707" v="664" actId="1076"/>
        <pc:sldMkLst>
          <pc:docMk/>
          <pc:sldMk cId="1812315545" sldId="2134805597"/>
        </pc:sldMkLst>
        <pc:spChg chg="mod">
          <ac:chgData name="Vesa Juvonen" userId="c7243be1-99a3-4752-ab2a-0cf698cf8236" providerId="ADAL" clId="{CC3809EB-DF64-411A-A0CD-C199B4263F77}" dt="2022-03-15T09:22:51.707" v="664" actId="1076"/>
          <ac:spMkLst>
            <pc:docMk/>
            <pc:sldMk cId="1812315545" sldId="2134805597"/>
            <ac:spMk id="4" creationId="{0C606F42-5F3C-496D-9B80-09178934A141}"/>
          </ac:spMkLst>
        </pc:spChg>
      </pc:sldChg>
      <pc:sldChg chg="addSp delSp modSp mod">
        <pc:chgData name="Vesa Juvonen" userId="c7243be1-99a3-4752-ab2a-0cf698cf8236" providerId="ADAL" clId="{CC3809EB-DF64-411A-A0CD-C199B4263F77}" dt="2022-03-15T09:16:32.440" v="578" actId="14100"/>
        <pc:sldMkLst>
          <pc:docMk/>
          <pc:sldMk cId="460153747" sldId="2134805598"/>
        </pc:sldMkLst>
        <pc:spChg chg="mod">
          <ac:chgData name="Vesa Juvonen" userId="c7243be1-99a3-4752-ab2a-0cf698cf8236" providerId="ADAL" clId="{CC3809EB-DF64-411A-A0CD-C199B4263F77}" dt="2022-03-15T09:00:06.910" v="349" actId="404"/>
          <ac:spMkLst>
            <pc:docMk/>
            <pc:sldMk cId="460153747" sldId="2134805598"/>
            <ac:spMk id="2" creationId="{D93BDAB2-0D8E-40FD-BE74-409F9AFD71E2}"/>
          </ac:spMkLst>
        </pc:spChg>
        <pc:picChg chg="add mod ord">
          <ac:chgData name="Vesa Juvonen" userId="c7243be1-99a3-4752-ab2a-0cf698cf8236" providerId="ADAL" clId="{CC3809EB-DF64-411A-A0CD-C199B4263F77}" dt="2022-03-15T09:01:07.755" v="381" actId="1036"/>
          <ac:picMkLst>
            <pc:docMk/>
            <pc:sldMk cId="460153747" sldId="2134805598"/>
            <ac:picMk id="8" creationId="{FC9D328A-D155-4B90-8424-B5A3A8AF6E0A}"/>
          </ac:picMkLst>
        </pc:picChg>
        <pc:picChg chg="del">
          <ac:chgData name="Vesa Juvonen" userId="c7243be1-99a3-4752-ab2a-0cf698cf8236" providerId="ADAL" clId="{CC3809EB-DF64-411A-A0CD-C199B4263F77}" dt="2022-03-15T09:00:41.880" v="350" actId="478"/>
          <ac:picMkLst>
            <pc:docMk/>
            <pc:sldMk cId="460153747" sldId="2134805598"/>
            <ac:picMk id="9" creationId="{B2F8C8CB-E118-4C73-81C4-DEB14C3259FE}"/>
          </ac:picMkLst>
        </pc:picChg>
        <pc:picChg chg="del">
          <ac:chgData name="Vesa Juvonen" userId="c7243be1-99a3-4752-ab2a-0cf698cf8236" providerId="ADAL" clId="{CC3809EB-DF64-411A-A0CD-C199B4263F77}" dt="2022-03-15T09:00:55.537" v="366" actId="478"/>
          <ac:picMkLst>
            <pc:docMk/>
            <pc:sldMk cId="460153747" sldId="2134805598"/>
            <ac:picMk id="13" creationId="{59EF4566-A284-4AD1-8F2A-5B568D4BDE8F}"/>
          </ac:picMkLst>
        </pc:picChg>
        <pc:picChg chg="mod">
          <ac:chgData name="Vesa Juvonen" userId="c7243be1-99a3-4752-ab2a-0cf698cf8236" providerId="ADAL" clId="{CC3809EB-DF64-411A-A0CD-C199B4263F77}" dt="2022-03-15T09:16:32.440" v="578" actId="14100"/>
          <ac:picMkLst>
            <pc:docMk/>
            <pc:sldMk cId="460153747" sldId="2134805598"/>
            <ac:picMk id="15" creationId="{90BA3DF7-4993-4159-B7DC-3A35D3A547DE}"/>
          </ac:picMkLst>
        </pc:picChg>
        <pc:picChg chg="add mod">
          <ac:chgData name="Vesa Juvonen" userId="c7243be1-99a3-4752-ab2a-0cf698cf8236" providerId="ADAL" clId="{CC3809EB-DF64-411A-A0CD-C199B4263F77}" dt="2022-03-15T09:01:49.992" v="385" actId="208"/>
          <ac:picMkLst>
            <pc:docMk/>
            <pc:sldMk cId="460153747" sldId="2134805598"/>
            <ac:picMk id="16" creationId="{B8A4D75A-FB65-449C-AA7A-1367ED969B64}"/>
          </ac:picMkLst>
        </pc:picChg>
      </pc:sldChg>
      <pc:sldChg chg="addSp delSp modSp mod modAnim addCm delCm">
        <pc:chgData name="Vesa Juvonen" userId="c7243be1-99a3-4752-ab2a-0cf698cf8236" providerId="ADAL" clId="{CC3809EB-DF64-411A-A0CD-C199B4263F77}" dt="2022-03-15T09:22:12.156" v="661"/>
        <pc:sldMkLst>
          <pc:docMk/>
          <pc:sldMk cId="4046856784" sldId="2134805599"/>
        </pc:sldMkLst>
        <pc:spChg chg="add del mod">
          <ac:chgData name="Vesa Juvonen" userId="c7243be1-99a3-4752-ab2a-0cf698cf8236" providerId="ADAL" clId="{CC3809EB-DF64-411A-A0CD-C199B4263F77}" dt="2022-03-15T09:17:05.312" v="579" actId="478"/>
          <ac:spMkLst>
            <pc:docMk/>
            <pc:sldMk cId="4046856784" sldId="2134805599"/>
            <ac:spMk id="2" creationId="{A6B9E4F5-FB17-47AD-9074-625DD7C9AACA}"/>
          </ac:spMkLst>
        </pc:spChg>
        <pc:picChg chg="del">
          <ac:chgData name="Vesa Juvonen" userId="c7243be1-99a3-4752-ab2a-0cf698cf8236" providerId="ADAL" clId="{CC3809EB-DF64-411A-A0CD-C199B4263F77}" dt="2022-03-15T09:17:08.786" v="580" actId="478"/>
          <ac:picMkLst>
            <pc:docMk/>
            <pc:sldMk cId="4046856784" sldId="2134805599"/>
            <ac:picMk id="4" creationId="{DBE8AF7E-1405-461B-A439-6D892E0DFEF6}"/>
          </ac:picMkLst>
        </pc:picChg>
        <pc:picChg chg="add mod">
          <ac:chgData name="Vesa Juvonen" userId="c7243be1-99a3-4752-ab2a-0cf698cf8236" providerId="ADAL" clId="{CC3809EB-DF64-411A-A0CD-C199B4263F77}" dt="2022-03-15T09:21:36.945" v="655" actId="1076"/>
          <ac:picMkLst>
            <pc:docMk/>
            <pc:sldMk cId="4046856784" sldId="2134805599"/>
            <ac:picMk id="5" creationId="{F926C2D9-A521-4B98-A8BC-D45478C976C0}"/>
          </ac:picMkLst>
        </pc:picChg>
        <pc:picChg chg="add mod">
          <ac:chgData name="Vesa Juvonen" userId="c7243be1-99a3-4752-ab2a-0cf698cf8236" providerId="ADAL" clId="{CC3809EB-DF64-411A-A0CD-C199B4263F77}" dt="2022-03-15T09:21:36.945" v="655" actId="1076"/>
          <ac:picMkLst>
            <pc:docMk/>
            <pc:sldMk cId="4046856784" sldId="2134805599"/>
            <ac:picMk id="6" creationId="{C31941CD-E7BC-42CC-A4AD-08C9084394E2}"/>
          </ac:picMkLst>
        </pc:picChg>
        <pc:picChg chg="add mod">
          <ac:chgData name="Vesa Juvonen" userId="c7243be1-99a3-4752-ab2a-0cf698cf8236" providerId="ADAL" clId="{CC3809EB-DF64-411A-A0CD-C199B4263F77}" dt="2022-03-15T09:21:36.945" v="655" actId="1076"/>
          <ac:picMkLst>
            <pc:docMk/>
            <pc:sldMk cId="4046856784" sldId="2134805599"/>
            <ac:picMk id="10" creationId="{95E19875-0557-442C-BC35-8E5EC816526C}"/>
          </ac:picMkLst>
        </pc:picChg>
        <pc:picChg chg="add mod">
          <ac:chgData name="Vesa Juvonen" userId="c7243be1-99a3-4752-ab2a-0cf698cf8236" providerId="ADAL" clId="{CC3809EB-DF64-411A-A0CD-C199B4263F77}" dt="2022-03-15T09:21:40.515" v="656" actId="1076"/>
          <ac:picMkLst>
            <pc:docMk/>
            <pc:sldMk cId="4046856784" sldId="2134805599"/>
            <ac:picMk id="13" creationId="{06DC3C75-A737-4F0F-BC0A-76D3433620DC}"/>
          </ac:picMkLst>
        </pc:picChg>
        <pc:picChg chg="add mod">
          <ac:chgData name="Vesa Juvonen" userId="c7243be1-99a3-4752-ab2a-0cf698cf8236" providerId="ADAL" clId="{CC3809EB-DF64-411A-A0CD-C199B4263F77}" dt="2022-03-15T09:21:36.945" v="655" actId="1076"/>
          <ac:picMkLst>
            <pc:docMk/>
            <pc:sldMk cId="4046856784" sldId="2134805599"/>
            <ac:picMk id="15" creationId="{E9B98ECB-BABD-493C-822B-E5D2AF1BB88D}"/>
          </ac:picMkLst>
        </pc:picChg>
      </pc:sldChg>
      <pc:sldChg chg="modSp add mod">
        <pc:chgData name="Vesa Juvonen" userId="c7243be1-99a3-4752-ab2a-0cf698cf8236" providerId="ADAL" clId="{CC3809EB-DF64-411A-A0CD-C199B4263F77}" dt="2022-03-15T12:34:09.078" v="770" actId="20577"/>
        <pc:sldMkLst>
          <pc:docMk/>
          <pc:sldMk cId="3166917076" sldId="2134805601"/>
        </pc:sldMkLst>
        <pc:spChg chg="mod">
          <ac:chgData name="Vesa Juvonen" userId="c7243be1-99a3-4752-ab2a-0cf698cf8236" providerId="ADAL" clId="{CC3809EB-DF64-411A-A0CD-C199B4263F77}" dt="2022-03-15T12:34:09.078" v="770" actId="20577"/>
          <ac:spMkLst>
            <pc:docMk/>
            <pc:sldMk cId="3166917076" sldId="2134805601"/>
            <ac:spMk id="2" creationId="{00000000-0000-0000-0000-000000000000}"/>
          </ac:spMkLst>
        </pc:spChg>
        <pc:spChg chg="mod">
          <ac:chgData name="Vesa Juvonen" userId="c7243be1-99a3-4752-ab2a-0cf698cf8236" providerId="ADAL" clId="{CC3809EB-DF64-411A-A0CD-C199B4263F77}" dt="2022-03-15T12:31:07.043" v="720" actId="6549"/>
          <ac:spMkLst>
            <pc:docMk/>
            <pc:sldMk cId="3166917076" sldId="2134805601"/>
            <ac:spMk id="5" creationId="{00000000-0000-0000-0000-000000000000}"/>
          </ac:spMkLst>
        </pc:spChg>
        <pc:spChg chg="mod">
          <ac:chgData name="Vesa Juvonen" userId="c7243be1-99a3-4752-ab2a-0cf698cf8236" providerId="ADAL" clId="{CC3809EB-DF64-411A-A0CD-C199B4263F77}" dt="2022-03-15T12:33:52.432" v="765" actId="20577"/>
          <ac:spMkLst>
            <pc:docMk/>
            <pc:sldMk cId="3166917076" sldId="2134805601"/>
            <ac:spMk id="6" creationId="{B6BFF95C-9CC5-41D8-B97F-890353EE3235}"/>
          </ac:spMkLst>
        </pc:spChg>
        <pc:spChg chg="mod">
          <ac:chgData name="Vesa Juvonen" userId="c7243be1-99a3-4752-ab2a-0cf698cf8236" providerId="ADAL" clId="{CC3809EB-DF64-411A-A0CD-C199B4263F77}" dt="2022-03-15T12:33:55.728" v="767" actId="20577"/>
          <ac:spMkLst>
            <pc:docMk/>
            <pc:sldMk cId="3166917076" sldId="2134805601"/>
            <ac:spMk id="7" creationId="{00000000-0000-0000-0000-000000000000}"/>
          </ac:spMkLst>
        </pc:spChg>
      </pc:sldChg>
      <pc:sldChg chg="addSp mod addCm delCm modCm">
        <pc:chgData name="Vesa Juvonen" userId="c7243be1-99a3-4752-ab2a-0cf698cf8236" providerId="ADAL" clId="{CC3809EB-DF64-411A-A0CD-C199B4263F77}" dt="2022-03-15T09:22:20.795" v="662"/>
        <pc:sldMkLst>
          <pc:docMk/>
          <pc:sldMk cId="2705926738" sldId="2145707274"/>
        </pc:sldMkLst>
        <pc:spChg chg="add">
          <ac:chgData name="Vesa Juvonen" userId="c7243be1-99a3-4752-ab2a-0cf698cf8236" providerId="ADAL" clId="{CC3809EB-DF64-411A-A0CD-C199B4263F77}" dt="2022-03-11T14:47:37.947" v="87" actId="22"/>
          <ac:spMkLst>
            <pc:docMk/>
            <pc:sldMk cId="2705926738" sldId="2145707274"/>
            <ac:spMk id="4" creationId="{7AD187C3-66CF-4823-8587-C603AF32B5F0}"/>
          </ac:spMkLst>
        </pc:spChg>
      </pc:sldChg>
      <pc:sldChg chg="addSp delSp modSp new mod modAnim">
        <pc:chgData name="Vesa Juvonen" userId="c7243be1-99a3-4752-ab2a-0cf698cf8236" providerId="ADAL" clId="{CC3809EB-DF64-411A-A0CD-C199B4263F77}" dt="2022-03-15T09:18:25.269" v="591" actId="688"/>
        <pc:sldMkLst>
          <pc:docMk/>
          <pc:sldMk cId="3913065966" sldId="2145707275"/>
        </pc:sldMkLst>
        <pc:spChg chg="add mod">
          <ac:chgData name="Vesa Juvonen" userId="c7243be1-99a3-4752-ab2a-0cf698cf8236" providerId="ADAL" clId="{CC3809EB-DF64-411A-A0CD-C199B4263F77}" dt="2022-03-15T09:16:14.755" v="576" actId="207"/>
          <ac:spMkLst>
            <pc:docMk/>
            <pc:sldMk cId="3913065966" sldId="2145707275"/>
            <ac:spMk id="6" creationId="{C82380A5-1D4C-4CE2-836B-A9DB9D0BD545}"/>
          </ac:spMkLst>
        </pc:spChg>
        <pc:picChg chg="add del">
          <ac:chgData name="Vesa Juvonen" userId="c7243be1-99a3-4752-ab2a-0cf698cf8236" providerId="ADAL" clId="{CC3809EB-DF64-411A-A0CD-C199B4263F77}" dt="2022-03-15T09:14:27.052" v="388" actId="22"/>
          <ac:picMkLst>
            <pc:docMk/>
            <pc:sldMk cId="3913065966" sldId="2145707275"/>
            <ac:picMk id="3" creationId="{51A68E49-9DB1-4F3F-B051-656C2BA4B65E}"/>
          </ac:picMkLst>
        </pc:picChg>
        <pc:picChg chg="add">
          <ac:chgData name="Vesa Juvonen" userId="c7243be1-99a3-4752-ab2a-0cf698cf8236" providerId="ADAL" clId="{CC3809EB-DF64-411A-A0CD-C199B4263F77}" dt="2022-03-15T09:14:28.978" v="389" actId="22"/>
          <ac:picMkLst>
            <pc:docMk/>
            <pc:sldMk cId="3913065966" sldId="2145707275"/>
            <ac:picMk id="5" creationId="{9C91AA25-3F03-4564-8DE1-361F1A2AF5A7}"/>
          </ac:picMkLst>
        </pc:picChg>
        <pc:picChg chg="add mod">
          <ac:chgData name="Vesa Juvonen" userId="c7243be1-99a3-4752-ab2a-0cf698cf8236" providerId="ADAL" clId="{CC3809EB-DF64-411A-A0CD-C199B4263F77}" dt="2022-03-15T09:18:25.269" v="591" actId="688"/>
          <ac:picMkLst>
            <pc:docMk/>
            <pc:sldMk cId="3913065966" sldId="2145707275"/>
            <ac:picMk id="8" creationId="{3346A323-8153-466F-A309-22A2F27243A7}"/>
          </ac:picMkLst>
        </pc:picChg>
      </pc:sldChg>
    </pc:docChg>
  </pc:docChgLst>
  <pc:docChgLst>
    <pc:chgData name="Mikael Svenson" userId="965d4e6a-fd22-4d0b-8bb9-2315d7bb356c" providerId="ADAL" clId="{9D8779CD-D794-2141-AEE6-D94A2899B961}"/>
    <pc:docChg chg="undo custSel modSld">
      <pc:chgData name="Mikael Svenson" userId="965d4e6a-fd22-4d0b-8bb9-2315d7bb356c" providerId="ADAL" clId="{9D8779CD-D794-2141-AEE6-D94A2899B961}" dt="2021-03-24T20:17:28.063" v="198" actId="20577"/>
      <pc:docMkLst>
        <pc:docMk/>
      </pc:docMkLst>
      <pc:sldChg chg="delSp modSp">
        <pc:chgData name="Mikael Svenson" userId="965d4e6a-fd22-4d0b-8bb9-2315d7bb356c" providerId="ADAL" clId="{9D8779CD-D794-2141-AEE6-D94A2899B961}" dt="2021-03-24T20:17:28.063" v="198" actId="20577"/>
        <pc:sldMkLst>
          <pc:docMk/>
          <pc:sldMk cId="2925091645" sldId="2076136308"/>
        </pc:sldMkLst>
        <pc:spChg chg="mod">
          <ac:chgData name="Mikael Svenson" userId="965d4e6a-fd22-4d0b-8bb9-2315d7bb356c" providerId="ADAL" clId="{9D8779CD-D794-2141-AEE6-D94A2899B961}" dt="2021-03-24T20:17:28.063" v="198" actId="20577"/>
          <ac:spMkLst>
            <pc:docMk/>
            <pc:sldMk cId="2925091645" sldId="2076136308"/>
            <ac:spMk id="3" creationId="{CBDC9C38-872E-4048-96FE-C321FEF21EC1}"/>
          </ac:spMkLst>
        </pc:spChg>
        <pc:spChg chg="del">
          <ac:chgData name="Mikael Svenson" userId="965d4e6a-fd22-4d0b-8bb9-2315d7bb356c" providerId="ADAL" clId="{9D8779CD-D794-2141-AEE6-D94A2899B961}" dt="2021-03-24T20:11:47.626" v="0" actId="21"/>
          <ac:spMkLst>
            <pc:docMk/>
            <pc:sldMk cId="2925091645" sldId="2076136308"/>
            <ac:spMk id="5" creationId="{337C22CD-037D-42EB-8FE2-1B63F56083DC}"/>
          </ac:spMkLst>
        </pc:spChg>
      </pc:sldChg>
    </pc:docChg>
  </pc:docChgLst>
  <pc:docChgLst>
    <pc:chgData name="David Warner" userId="51ffa14d-fdfd-4571-a787-ad4b3bb92711" providerId="ADAL" clId="{8CF6D6C6-5787-4CC3-901F-26872968ABF0}"/>
    <pc:docChg chg="undo custSel delSld modSld modSection">
      <pc:chgData name="David Warner" userId="51ffa14d-fdfd-4571-a787-ad4b3bb92711" providerId="ADAL" clId="{8CF6D6C6-5787-4CC3-901F-26872968ABF0}" dt="2022-06-06T18:42:25.309" v="42" actId="14826"/>
      <pc:docMkLst>
        <pc:docMk/>
      </pc:docMkLst>
      <pc:sldChg chg="modSp mod">
        <pc:chgData name="David Warner" userId="51ffa14d-fdfd-4571-a787-ad4b3bb92711" providerId="ADAL" clId="{8CF6D6C6-5787-4CC3-901F-26872968ABF0}" dt="2022-06-06T18:33:01.336" v="2" actId="20577"/>
        <pc:sldMkLst>
          <pc:docMk/>
          <pc:sldMk cId="2967945684" sldId="277"/>
        </pc:sldMkLst>
        <pc:spChg chg="mod">
          <ac:chgData name="David Warner" userId="51ffa14d-fdfd-4571-a787-ad4b3bb92711" providerId="ADAL" clId="{8CF6D6C6-5787-4CC3-901F-26872968ABF0}" dt="2022-06-06T18:33:01.336" v="2" actId="20577"/>
          <ac:spMkLst>
            <pc:docMk/>
            <pc:sldMk cId="2967945684" sldId="277"/>
            <ac:spMk id="4" creationId="{A04E16D6-6682-4068-BF11-BA8E4E8E1BBC}"/>
          </ac:spMkLst>
        </pc:spChg>
      </pc:sldChg>
      <pc:sldChg chg="del">
        <pc:chgData name="David Warner" userId="51ffa14d-fdfd-4571-a787-ad4b3bb92711" providerId="ADAL" clId="{8CF6D6C6-5787-4CC3-901F-26872968ABF0}" dt="2022-06-06T18:32:50.197" v="0" actId="47"/>
        <pc:sldMkLst>
          <pc:docMk/>
          <pc:sldMk cId="202295791" sldId="285"/>
        </pc:sldMkLst>
      </pc:sldChg>
      <pc:sldChg chg="modSp mod">
        <pc:chgData name="David Warner" userId="51ffa14d-fdfd-4571-a787-ad4b3bb92711" providerId="ADAL" clId="{8CF6D6C6-5787-4CC3-901F-26872968ABF0}" dt="2022-06-06T18:40:18.937" v="21" actId="14826"/>
        <pc:sldMkLst>
          <pc:docMk/>
          <pc:sldMk cId="10702720" sldId="2079"/>
        </pc:sldMkLst>
        <pc:spChg chg="mod">
          <ac:chgData name="David Warner" userId="51ffa14d-fdfd-4571-a787-ad4b3bb92711" providerId="ADAL" clId="{8CF6D6C6-5787-4CC3-901F-26872968ABF0}" dt="2022-06-06T18:37:29.826" v="18"/>
          <ac:spMkLst>
            <pc:docMk/>
            <pc:sldMk cId="10702720" sldId="2079"/>
            <ac:spMk id="8" creationId="{00000000-0000-0000-0000-000000000000}"/>
          </ac:spMkLst>
        </pc:spChg>
        <pc:picChg chg="mod">
          <ac:chgData name="David Warner" userId="51ffa14d-fdfd-4571-a787-ad4b3bb92711" providerId="ADAL" clId="{8CF6D6C6-5787-4CC3-901F-26872968ABF0}" dt="2022-06-06T18:40:05.193" v="19" actId="14826"/>
          <ac:picMkLst>
            <pc:docMk/>
            <pc:sldMk cId="10702720" sldId="2079"/>
            <ac:picMk id="10" creationId="{C6F1F73E-A912-2211-74EC-C8BF6A137937}"/>
          </ac:picMkLst>
        </pc:picChg>
        <pc:picChg chg="mod">
          <ac:chgData name="David Warner" userId="51ffa14d-fdfd-4571-a787-ad4b3bb92711" providerId="ADAL" clId="{8CF6D6C6-5787-4CC3-901F-26872968ABF0}" dt="2022-06-06T18:40:10.376" v="20" actId="14826"/>
          <ac:picMkLst>
            <pc:docMk/>
            <pc:sldMk cId="10702720" sldId="2079"/>
            <ac:picMk id="12" creationId="{675A5F2F-8CC0-046F-22BB-DD0847944752}"/>
          </ac:picMkLst>
        </pc:picChg>
        <pc:picChg chg="mod">
          <ac:chgData name="David Warner" userId="51ffa14d-fdfd-4571-a787-ad4b3bb92711" providerId="ADAL" clId="{8CF6D6C6-5787-4CC3-901F-26872968ABF0}" dt="2022-06-06T18:40:18.937" v="21" actId="14826"/>
          <ac:picMkLst>
            <pc:docMk/>
            <pc:sldMk cId="10702720" sldId="2079"/>
            <ac:picMk id="1026" creationId="{4A28E441-5B7A-DC60-7C47-B593901140C7}"/>
          </ac:picMkLst>
        </pc:picChg>
      </pc:sldChg>
      <pc:sldChg chg="del">
        <pc:chgData name="David Warner" userId="51ffa14d-fdfd-4571-a787-ad4b3bb92711" providerId="ADAL" clId="{8CF6D6C6-5787-4CC3-901F-26872968ABF0}" dt="2022-06-06T18:32:50.197" v="0" actId="47"/>
        <pc:sldMkLst>
          <pc:docMk/>
          <pc:sldMk cId="1179465867" sldId="2083"/>
        </pc:sldMkLst>
      </pc:sldChg>
      <pc:sldChg chg="addSp delSp modSp mod">
        <pc:chgData name="David Warner" userId="51ffa14d-fdfd-4571-a787-ad4b3bb92711" providerId="ADAL" clId="{8CF6D6C6-5787-4CC3-901F-26872968ABF0}" dt="2022-06-06T18:42:25.309" v="42" actId="14826"/>
        <pc:sldMkLst>
          <pc:docMk/>
          <pc:sldMk cId="778883926" sldId="2076136264"/>
        </pc:sldMkLst>
        <pc:spChg chg="mod">
          <ac:chgData name="David Warner" userId="51ffa14d-fdfd-4571-a787-ad4b3bb92711" providerId="ADAL" clId="{8CF6D6C6-5787-4CC3-901F-26872968ABF0}" dt="2022-06-06T18:41:33.426" v="39"/>
          <ac:spMkLst>
            <pc:docMk/>
            <pc:sldMk cId="778883926" sldId="2076136264"/>
            <ac:spMk id="14" creationId="{953584C8-8734-42EA-AD16-6AA2B405D249}"/>
          </ac:spMkLst>
        </pc:spChg>
        <pc:picChg chg="del">
          <ac:chgData name="David Warner" userId="51ffa14d-fdfd-4571-a787-ad4b3bb92711" providerId="ADAL" clId="{8CF6D6C6-5787-4CC3-901F-26872968ABF0}" dt="2022-06-06T18:40:47.374" v="28" actId="478"/>
          <ac:picMkLst>
            <pc:docMk/>
            <pc:sldMk cId="778883926" sldId="2076136264"/>
            <ac:picMk id="5" creationId="{5D52A98A-80FF-A7ED-FC2D-BFDCC65A4F82}"/>
          </ac:picMkLst>
        </pc:picChg>
        <pc:picChg chg="mod">
          <ac:chgData name="David Warner" userId="51ffa14d-fdfd-4571-a787-ad4b3bb92711" providerId="ADAL" clId="{8CF6D6C6-5787-4CC3-901F-26872968ABF0}" dt="2022-06-06T18:42:13.401" v="40" actId="14826"/>
          <ac:picMkLst>
            <pc:docMk/>
            <pc:sldMk cId="778883926" sldId="2076136264"/>
            <ac:picMk id="6" creationId="{4BC6C431-E828-7C62-1A3A-3BDF99A541D2}"/>
          </ac:picMkLst>
        </pc:picChg>
        <pc:picChg chg="add mod">
          <ac:chgData name="David Warner" userId="51ffa14d-fdfd-4571-a787-ad4b3bb92711" providerId="ADAL" clId="{8CF6D6C6-5787-4CC3-901F-26872968ABF0}" dt="2022-06-06T18:42:18.845" v="41" actId="14826"/>
          <ac:picMkLst>
            <pc:docMk/>
            <pc:sldMk cId="778883926" sldId="2076136264"/>
            <ac:picMk id="8" creationId="{2D1FB5F5-34A1-ECC0-67D0-3448057A40BF}"/>
          </ac:picMkLst>
        </pc:picChg>
        <pc:picChg chg="del">
          <ac:chgData name="David Warner" userId="51ffa14d-fdfd-4571-a787-ad4b3bb92711" providerId="ADAL" clId="{8CF6D6C6-5787-4CC3-901F-26872968ABF0}" dt="2022-06-06T18:40:46.831" v="27" actId="478"/>
          <ac:picMkLst>
            <pc:docMk/>
            <pc:sldMk cId="778883926" sldId="2076136264"/>
            <ac:picMk id="9" creationId="{63025775-2D5B-AC71-513D-B952CC1C9279}"/>
          </ac:picMkLst>
        </pc:picChg>
        <pc:picChg chg="add mod">
          <ac:chgData name="David Warner" userId="51ffa14d-fdfd-4571-a787-ad4b3bb92711" providerId="ADAL" clId="{8CF6D6C6-5787-4CC3-901F-26872968ABF0}" dt="2022-06-06T18:42:25.309" v="42" actId="14826"/>
          <ac:picMkLst>
            <pc:docMk/>
            <pc:sldMk cId="778883926" sldId="2076136264"/>
            <ac:picMk id="10" creationId="{79D56944-69F1-2392-ED04-F82F5FC86F2E}"/>
          </ac:picMkLst>
        </pc:picChg>
      </pc:sldChg>
      <pc:sldChg chg="del">
        <pc:chgData name="David Warner" userId="51ffa14d-fdfd-4571-a787-ad4b3bb92711" providerId="ADAL" clId="{8CF6D6C6-5787-4CC3-901F-26872968ABF0}" dt="2022-06-06T18:32:50.197" v="0" actId="47"/>
        <pc:sldMkLst>
          <pc:docMk/>
          <pc:sldMk cId="3715633141" sldId="2076138358"/>
        </pc:sldMkLst>
      </pc:sldChg>
      <pc:sldChg chg="del">
        <pc:chgData name="David Warner" userId="51ffa14d-fdfd-4571-a787-ad4b3bb92711" providerId="ADAL" clId="{8CF6D6C6-5787-4CC3-901F-26872968ABF0}" dt="2022-06-06T18:32:50.197" v="0" actId="47"/>
        <pc:sldMkLst>
          <pc:docMk/>
          <pc:sldMk cId="3148113558" sldId="2076138359"/>
        </pc:sldMkLst>
      </pc:sldChg>
      <pc:sldChg chg="del">
        <pc:chgData name="David Warner" userId="51ffa14d-fdfd-4571-a787-ad4b3bb92711" providerId="ADAL" clId="{8CF6D6C6-5787-4CC3-901F-26872968ABF0}" dt="2022-06-06T18:32:50.197" v="0" actId="47"/>
        <pc:sldMkLst>
          <pc:docMk/>
          <pc:sldMk cId="2740997352" sldId="2076138360"/>
        </pc:sldMkLst>
      </pc:sldChg>
      <pc:sldChg chg="del">
        <pc:chgData name="David Warner" userId="51ffa14d-fdfd-4571-a787-ad4b3bb92711" providerId="ADAL" clId="{8CF6D6C6-5787-4CC3-901F-26872968ABF0}" dt="2022-06-06T18:32:50.197" v="0" actId="47"/>
        <pc:sldMkLst>
          <pc:docMk/>
          <pc:sldMk cId="3615005905" sldId="2076138361"/>
        </pc:sldMkLst>
      </pc:sldChg>
      <pc:sldChg chg="del">
        <pc:chgData name="David Warner" userId="51ffa14d-fdfd-4571-a787-ad4b3bb92711" providerId="ADAL" clId="{8CF6D6C6-5787-4CC3-901F-26872968ABF0}" dt="2022-06-06T18:32:50.197" v="0" actId="47"/>
        <pc:sldMkLst>
          <pc:docMk/>
          <pc:sldMk cId="2092828861" sldId="2134805428"/>
        </pc:sldMkLst>
      </pc:sldChg>
      <pc:sldChg chg="modSp mod">
        <pc:chgData name="David Warner" userId="51ffa14d-fdfd-4571-a787-ad4b3bb92711" providerId="ADAL" clId="{8CF6D6C6-5787-4CC3-901F-26872968ABF0}" dt="2022-06-06T18:40:30.378" v="22" actId="20577"/>
        <pc:sldMkLst>
          <pc:docMk/>
          <pc:sldMk cId="1812315545" sldId="2134805597"/>
        </pc:sldMkLst>
        <pc:spChg chg="mod">
          <ac:chgData name="David Warner" userId="51ffa14d-fdfd-4571-a787-ad4b3bb92711" providerId="ADAL" clId="{8CF6D6C6-5787-4CC3-901F-26872968ABF0}" dt="2022-06-06T18:40:30.378" v="22" actId="20577"/>
          <ac:spMkLst>
            <pc:docMk/>
            <pc:sldMk cId="1812315545" sldId="2134805597"/>
            <ac:spMk id="10" creationId="{16E1CB8C-122B-4C5A-8724-D74AEC2B5DEC}"/>
          </ac:spMkLst>
        </pc:spChg>
      </pc:sldChg>
      <pc:sldChg chg="del">
        <pc:chgData name="David Warner" userId="51ffa14d-fdfd-4571-a787-ad4b3bb92711" providerId="ADAL" clId="{8CF6D6C6-5787-4CC3-901F-26872968ABF0}" dt="2022-06-06T18:32:50.197" v="0" actId="47"/>
        <pc:sldMkLst>
          <pc:docMk/>
          <pc:sldMk cId="732832855" sldId="2141411588"/>
        </pc:sldMkLst>
      </pc:sldChg>
      <pc:sldChg chg="del">
        <pc:chgData name="David Warner" userId="51ffa14d-fdfd-4571-a787-ad4b3bb92711" providerId="ADAL" clId="{8CF6D6C6-5787-4CC3-901F-26872968ABF0}" dt="2022-06-06T18:32:50.197" v="0" actId="47"/>
        <pc:sldMkLst>
          <pc:docMk/>
          <pc:sldMk cId="3489973919" sldId="2145707282"/>
        </pc:sldMkLst>
      </pc:sldChg>
      <pc:sldChg chg="del">
        <pc:chgData name="David Warner" userId="51ffa14d-fdfd-4571-a787-ad4b3bb92711" providerId="ADAL" clId="{8CF6D6C6-5787-4CC3-901F-26872968ABF0}" dt="2022-06-06T18:32:50.197" v="0" actId="47"/>
        <pc:sldMkLst>
          <pc:docMk/>
          <pc:sldMk cId="1207722000" sldId="2145707284"/>
        </pc:sldMkLst>
      </pc:sldChg>
      <pc:sldChg chg="del">
        <pc:chgData name="David Warner" userId="51ffa14d-fdfd-4571-a787-ad4b3bb92711" providerId="ADAL" clId="{8CF6D6C6-5787-4CC3-901F-26872968ABF0}" dt="2022-06-06T18:32:50.197" v="0" actId="47"/>
        <pc:sldMkLst>
          <pc:docMk/>
          <pc:sldMk cId="3800984617" sldId="2145707286"/>
        </pc:sldMkLst>
      </pc:sldChg>
      <pc:sldChg chg="del">
        <pc:chgData name="David Warner" userId="51ffa14d-fdfd-4571-a787-ad4b3bb92711" providerId="ADAL" clId="{8CF6D6C6-5787-4CC3-901F-26872968ABF0}" dt="2022-06-06T18:32:50.197" v="0" actId="47"/>
        <pc:sldMkLst>
          <pc:docMk/>
          <pc:sldMk cId="456655304" sldId="2145707287"/>
        </pc:sldMkLst>
      </pc:sldChg>
      <pc:sldChg chg="del">
        <pc:chgData name="David Warner" userId="51ffa14d-fdfd-4571-a787-ad4b3bb92711" providerId="ADAL" clId="{8CF6D6C6-5787-4CC3-901F-26872968ABF0}" dt="2022-06-06T18:32:50.197" v="0" actId="47"/>
        <pc:sldMkLst>
          <pc:docMk/>
          <pc:sldMk cId="1884097429" sldId="2147470139"/>
        </pc:sldMkLst>
      </pc:sldChg>
      <pc:sldChg chg="del">
        <pc:chgData name="David Warner" userId="51ffa14d-fdfd-4571-a787-ad4b3bb92711" providerId="ADAL" clId="{8CF6D6C6-5787-4CC3-901F-26872968ABF0}" dt="2022-06-06T18:32:50.197" v="0" actId="47"/>
        <pc:sldMkLst>
          <pc:docMk/>
          <pc:sldMk cId="4205408924" sldId="2147470668"/>
        </pc:sldMkLst>
      </pc:sldChg>
      <pc:sldChg chg="del">
        <pc:chgData name="David Warner" userId="51ffa14d-fdfd-4571-a787-ad4b3bb92711" providerId="ADAL" clId="{8CF6D6C6-5787-4CC3-901F-26872968ABF0}" dt="2022-06-06T18:32:50.197" v="0" actId="47"/>
        <pc:sldMkLst>
          <pc:docMk/>
          <pc:sldMk cId="3951763919" sldId="2147471224"/>
        </pc:sldMkLst>
      </pc:sldChg>
      <pc:sldChg chg="del">
        <pc:chgData name="David Warner" userId="51ffa14d-fdfd-4571-a787-ad4b3bb92711" providerId="ADAL" clId="{8CF6D6C6-5787-4CC3-901F-26872968ABF0}" dt="2022-06-06T18:32:50.197" v="0" actId="47"/>
        <pc:sldMkLst>
          <pc:docMk/>
          <pc:sldMk cId="4120346359" sldId="2147471225"/>
        </pc:sldMkLst>
      </pc:sldChg>
      <pc:sldChg chg="del">
        <pc:chgData name="David Warner" userId="51ffa14d-fdfd-4571-a787-ad4b3bb92711" providerId="ADAL" clId="{8CF6D6C6-5787-4CC3-901F-26872968ABF0}" dt="2022-06-06T18:32:50.197" v="0" actId="47"/>
        <pc:sldMkLst>
          <pc:docMk/>
          <pc:sldMk cId="3863947714" sldId="2147471239"/>
        </pc:sldMkLst>
      </pc:sldChg>
      <pc:sldChg chg="del">
        <pc:chgData name="David Warner" userId="51ffa14d-fdfd-4571-a787-ad4b3bb92711" providerId="ADAL" clId="{8CF6D6C6-5787-4CC3-901F-26872968ABF0}" dt="2022-06-06T18:32:50.197" v="0" actId="47"/>
        <pc:sldMkLst>
          <pc:docMk/>
          <pc:sldMk cId="994944742" sldId="2147471249"/>
        </pc:sldMkLst>
      </pc:sldChg>
      <pc:sldChg chg="del">
        <pc:chgData name="David Warner" userId="51ffa14d-fdfd-4571-a787-ad4b3bb92711" providerId="ADAL" clId="{8CF6D6C6-5787-4CC3-901F-26872968ABF0}" dt="2022-06-06T18:32:50.197" v="0" actId="47"/>
        <pc:sldMkLst>
          <pc:docMk/>
          <pc:sldMk cId="2316662882" sldId="2147471259"/>
        </pc:sldMkLst>
      </pc:sldChg>
      <pc:sldChg chg="del">
        <pc:chgData name="David Warner" userId="51ffa14d-fdfd-4571-a787-ad4b3bb92711" providerId="ADAL" clId="{8CF6D6C6-5787-4CC3-901F-26872968ABF0}" dt="2022-06-06T18:32:50.197" v="0" actId="47"/>
        <pc:sldMkLst>
          <pc:docMk/>
          <pc:sldMk cId="2966967111" sldId="2147471266"/>
        </pc:sldMkLst>
      </pc:sldChg>
      <pc:sldChg chg="del">
        <pc:chgData name="David Warner" userId="51ffa14d-fdfd-4571-a787-ad4b3bb92711" providerId="ADAL" clId="{8CF6D6C6-5787-4CC3-901F-26872968ABF0}" dt="2022-06-06T18:32:50.197" v="0" actId="47"/>
        <pc:sldMkLst>
          <pc:docMk/>
          <pc:sldMk cId="2930041166" sldId="2147471277"/>
        </pc:sldMkLst>
      </pc:sldChg>
      <pc:sldChg chg="del">
        <pc:chgData name="David Warner" userId="51ffa14d-fdfd-4571-a787-ad4b3bb92711" providerId="ADAL" clId="{8CF6D6C6-5787-4CC3-901F-26872968ABF0}" dt="2022-06-06T18:32:50.197" v="0" actId="47"/>
        <pc:sldMkLst>
          <pc:docMk/>
          <pc:sldMk cId="738576791" sldId="2147471278"/>
        </pc:sldMkLst>
      </pc:sldChg>
      <pc:sldChg chg="del">
        <pc:chgData name="David Warner" userId="51ffa14d-fdfd-4571-a787-ad4b3bb92711" providerId="ADAL" clId="{8CF6D6C6-5787-4CC3-901F-26872968ABF0}" dt="2022-06-06T18:32:50.197" v="0" actId="47"/>
        <pc:sldMkLst>
          <pc:docMk/>
          <pc:sldMk cId="191622702" sldId="2147471306"/>
        </pc:sldMkLst>
      </pc:sldChg>
      <pc:sldChg chg="del">
        <pc:chgData name="David Warner" userId="51ffa14d-fdfd-4571-a787-ad4b3bb92711" providerId="ADAL" clId="{8CF6D6C6-5787-4CC3-901F-26872968ABF0}" dt="2022-06-06T18:32:50.197" v="0" actId="47"/>
        <pc:sldMkLst>
          <pc:docMk/>
          <pc:sldMk cId="1466932652" sldId="2147471307"/>
        </pc:sldMkLst>
      </pc:sldChg>
      <pc:sldChg chg="del">
        <pc:chgData name="David Warner" userId="51ffa14d-fdfd-4571-a787-ad4b3bb92711" providerId="ADAL" clId="{8CF6D6C6-5787-4CC3-901F-26872968ABF0}" dt="2022-06-06T18:32:50.197" v="0" actId="47"/>
        <pc:sldMkLst>
          <pc:docMk/>
          <pc:sldMk cId="1318819710" sldId="2147471309"/>
        </pc:sldMkLst>
      </pc:sldChg>
      <pc:sldChg chg="del">
        <pc:chgData name="David Warner" userId="51ffa14d-fdfd-4571-a787-ad4b3bb92711" providerId="ADAL" clId="{8CF6D6C6-5787-4CC3-901F-26872968ABF0}" dt="2022-06-06T18:32:50.197" v="0" actId="47"/>
        <pc:sldMkLst>
          <pc:docMk/>
          <pc:sldMk cId="3170912398" sldId="2147471325"/>
        </pc:sldMkLst>
      </pc:sldChg>
      <pc:sldChg chg="del">
        <pc:chgData name="David Warner" userId="51ffa14d-fdfd-4571-a787-ad4b3bb92711" providerId="ADAL" clId="{8CF6D6C6-5787-4CC3-901F-26872968ABF0}" dt="2022-06-06T18:32:50.197" v="0" actId="47"/>
        <pc:sldMkLst>
          <pc:docMk/>
          <pc:sldMk cId="1224584108" sldId="2147471326"/>
        </pc:sldMkLst>
      </pc:sldChg>
      <pc:sldChg chg="del">
        <pc:chgData name="David Warner" userId="51ffa14d-fdfd-4571-a787-ad4b3bb92711" providerId="ADAL" clId="{8CF6D6C6-5787-4CC3-901F-26872968ABF0}" dt="2022-06-06T18:32:50.197" v="0" actId="47"/>
        <pc:sldMkLst>
          <pc:docMk/>
          <pc:sldMk cId="3128929969" sldId="2147471390"/>
        </pc:sldMkLst>
      </pc:sldChg>
      <pc:sldChg chg="del">
        <pc:chgData name="David Warner" userId="51ffa14d-fdfd-4571-a787-ad4b3bb92711" providerId="ADAL" clId="{8CF6D6C6-5787-4CC3-901F-26872968ABF0}" dt="2022-06-06T18:32:50.197" v="0" actId="47"/>
        <pc:sldMkLst>
          <pc:docMk/>
          <pc:sldMk cId="2579627334" sldId="2147477688"/>
        </pc:sldMkLst>
      </pc:sldChg>
      <pc:sldChg chg="del">
        <pc:chgData name="David Warner" userId="51ffa14d-fdfd-4571-a787-ad4b3bb92711" providerId="ADAL" clId="{8CF6D6C6-5787-4CC3-901F-26872968ABF0}" dt="2022-06-06T18:32:50.197" v="0" actId="47"/>
        <pc:sldMkLst>
          <pc:docMk/>
          <pc:sldMk cId="1523578856" sldId="2147477694"/>
        </pc:sldMkLst>
      </pc:sldChg>
      <pc:sldChg chg="del">
        <pc:chgData name="David Warner" userId="51ffa14d-fdfd-4571-a787-ad4b3bb92711" providerId="ADAL" clId="{8CF6D6C6-5787-4CC3-901F-26872968ABF0}" dt="2022-06-06T18:32:50.197" v="0" actId="47"/>
        <pc:sldMkLst>
          <pc:docMk/>
          <pc:sldMk cId="2795154840" sldId="2147477707"/>
        </pc:sldMkLst>
      </pc:sldChg>
      <pc:sldChg chg="del">
        <pc:chgData name="David Warner" userId="51ffa14d-fdfd-4571-a787-ad4b3bb92711" providerId="ADAL" clId="{8CF6D6C6-5787-4CC3-901F-26872968ABF0}" dt="2022-06-06T18:32:50.197" v="0" actId="47"/>
        <pc:sldMkLst>
          <pc:docMk/>
          <pc:sldMk cId="2181763014" sldId="2147477719"/>
        </pc:sldMkLst>
      </pc:sldChg>
      <pc:sldChg chg="del">
        <pc:chgData name="David Warner" userId="51ffa14d-fdfd-4571-a787-ad4b3bb92711" providerId="ADAL" clId="{8CF6D6C6-5787-4CC3-901F-26872968ABF0}" dt="2022-06-06T18:32:50.197" v="0" actId="47"/>
        <pc:sldMkLst>
          <pc:docMk/>
          <pc:sldMk cId="2930275567" sldId="2147477732"/>
        </pc:sldMkLst>
      </pc:sldChg>
      <pc:sldChg chg="del">
        <pc:chgData name="David Warner" userId="51ffa14d-fdfd-4571-a787-ad4b3bb92711" providerId="ADAL" clId="{8CF6D6C6-5787-4CC3-901F-26872968ABF0}" dt="2022-06-06T18:32:50.197" v="0" actId="47"/>
        <pc:sldMkLst>
          <pc:docMk/>
          <pc:sldMk cId="2127718682" sldId="2147477740"/>
        </pc:sldMkLst>
      </pc:sldChg>
      <pc:sldChg chg="del">
        <pc:chgData name="David Warner" userId="51ffa14d-fdfd-4571-a787-ad4b3bb92711" providerId="ADAL" clId="{8CF6D6C6-5787-4CC3-901F-26872968ABF0}" dt="2022-06-06T18:32:50.197" v="0" actId="47"/>
        <pc:sldMkLst>
          <pc:docMk/>
          <pc:sldMk cId="2984441672" sldId="2147477751"/>
        </pc:sldMkLst>
      </pc:sldChg>
      <pc:sldChg chg="del">
        <pc:chgData name="David Warner" userId="51ffa14d-fdfd-4571-a787-ad4b3bb92711" providerId="ADAL" clId="{8CF6D6C6-5787-4CC3-901F-26872968ABF0}" dt="2022-06-06T18:32:50.197" v="0" actId="47"/>
        <pc:sldMkLst>
          <pc:docMk/>
          <pc:sldMk cId="3873578095" sldId="2147477752"/>
        </pc:sldMkLst>
      </pc:sldChg>
      <pc:sldChg chg="del">
        <pc:chgData name="David Warner" userId="51ffa14d-fdfd-4571-a787-ad4b3bb92711" providerId="ADAL" clId="{8CF6D6C6-5787-4CC3-901F-26872968ABF0}" dt="2022-06-06T18:32:50.197" v="0" actId="47"/>
        <pc:sldMkLst>
          <pc:docMk/>
          <pc:sldMk cId="228247112" sldId="2147477753"/>
        </pc:sldMkLst>
      </pc:sldChg>
      <pc:sldChg chg="del">
        <pc:chgData name="David Warner" userId="51ffa14d-fdfd-4571-a787-ad4b3bb92711" providerId="ADAL" clId="{8CF6D6C6-5787-4CC3-901F-26872968ABF0}" dt="2022-06-06T18:32:50.197" v="0" actId="47"/>
        <pc:sldMkLst>
          <pc:docMk/>
          <pc:sldMk cId="4087041533" sldId="2147477754"/>
        </pc:sldMkLst>
      </pc:sldChg>
      <pc:sldChg chg="del">
        <pc:chgData name="David Warner" userId="51ffa14d-fdfd-4571-a787-ad4b3bb92711" providerId="ADAL" clId="{8CF6D6C6-5787-4CC3-901F-26872968ABF0}" dt="2022-06-06T18:32:50.197" v="0" actId="47"/>
        <pc:sldMkLst>
          <pc:docMk/>
          <pc:sldMk cId="2010264565" sldId="2147477755"/>
        </pc:sldMkLst>
      </pc:sldChg>
      <pc:sldChg chg="del">
        <pc:chgData name="David Warner" userId="51ffa14d-fdfd-4571-a787-ad4b3bb92711" providerId="ADAL" clId="{8CF6D6C6-5787-4CC3-901F-26872968ABF0}" dt="2022-06-06T18:32:50.197" v="0" actId="47"/>
        <pc:sldMkLst>
          <pc:docMk/>
          <pc:sldMk cId="2746144415" sldId="2147477756"/>
        </pc:sldMkLst>
      </pc:sldChg>
      <pc:sldChg chg="del">
        <pc:chgData name="David Warner" userId="51ffa14d-fdfd-4571-a787-ad4b3bb92711" providerId="ADAL" clId="{8CF6D6C6-5787-4CC3-901F-26872968ABF0}" dt="2022-06-06T18:32:50.197" v="0" actId="47"/>
        <pc:sldMkLst>
          <pc:docMk/>
          <pc:sldMk cId="3019842251" sldId="2147477757"/>
        </pc:sldMkLst>
      </pc:sldChg>
      <pc:sldMasterChg chg="delSldLayout">
        <pc:chgData name="David Warner" userId="51ffa14d-fdfd-4571-a787-ad4b3bb92711" providerId="ADAL" clId="{8CF6D6C6-5787-4CC3-901F-26872968ABF0}" dt="2022-06-06T18:32:50.197" v="0" actId="47"/>
        <pc:sldMasterMkLst>
          <pc:docMk/>
          <pc:sldMasterMk cId="3588427678" sldId="2147484229"/>
        </pc:sldMasterMkLst>
        <pc:sldLayoutChg chg="del">
          <pc:chgData name="David Warner" userId="51ffa14d-fdfd-4571-a787-ad4b3bb92711" providerId="ADAL" clId="{8CF6D6C6-5787-4CC3-901F-26872968ABF0}" dt="2022-06-06T18:32:50.197" v="0" actId="47"/>
          <pc:sldLayoutMkLst>
            <pc:docMk/>
            <pc:sldMasterMk cId="3588427678" sldId="2147484229"/>
            <pc:sldLayoutMk cId="1884807791" sldId="2147484652"/>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619837229" sldId="2147484653"/>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880869988" sldId="2147484654"/>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905507651" sldId="2147484655"/>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3360821357" sldId="2147484656"/>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2864549600" sldId="2147484657"/>
          </pc:sldLayoutMkLst>
        </pc:sldLayoutChg>
        <pc:sldLayoutChg chg="del">
          <pc:chgData name="David Warner" userId="51ffa14d-fdfd-4571-a787-ad4b3bb92711" providerId="ADAL" clId="{8CF6D6C6-5787-4CC3-901F-26872968ABF0}" dt="2022-06-06T18:32:50.197" v="0" actId="47"/>
          <pc:sldLayoutMkLst>
            <pc:docMk/>
            <pc:sldMasterMk cId="3588427678" sldId="2147484229"/>
            <pc:sldLayoutMk cId="1155143095" sldId="2147484658"/>
          </pc:sldLayoutMkLst>
        </pc:sldLayoutChg>
      </pc:sldMasterChg>
    </pc:docChg>
  </pc:docChgLst>
  <pc:docChgLst>
    <pc:chgData name="Vesa Juvonen" userId="c7243be1-99a3-4752-ab2a-0cf698cf8236" providerId="ADAL" clId="{74DAF413-054C-4A02-A1FC-6BD3A88ABCCF}"/>
    <pc:docChg chg="custSel modSld">
      <pc:chgData name="Vesa Juvonen" userId="c7243be1-99a3-4752-ab2a-0cf698cf8236" providerId="ADAL" clId="{74DAF413-054C-4A02-A1FC-6BD3A88ABCCF}" dt="2021-10-15T07:54:42.131" v="73" actId="1076"/>
      <pc:docMkLst>
        <pc:docMk/>
      </pc:docMkLst>
      <pc:sldChg chg="modSp mod">
        <pc:chgData name="Vesa Juvonen" userId="c7243be1-99a3-4752-ab2a-0cf698cf8236" providerId="ADAL" clId="{74DAF413-054C-4A02-A1FC-6BD3A88ABCCF}" dt="2021-10-14T18:51:34.324" v="17" actId="20577"/>
        <pc:sldMkLst>
          <pc:docMk/>
          <pc:sldMk cId="2967945684" sldId="277"/>
        </pc:sldMkLst>
        <pc:spChg chg="mod">
          <ac:chgData name="Vesa Juvonen" userId="c7243be1-99a3-4752-ab2a-0cf698cf8236" providerId="ADAL" clId="{74DAF413-054C-4A02-A1FC-6BD3A88ABCCF}" dt="2021-10-14T18:51:34.324" v="17" actId="20577"/>
          <ac:spMkLst>
            <pc:docMk/>
            <pc:sldMk cId="2967945684" sldId="277"/>
            <ac:spMk id="4" creationId="{A04E16D6-6682-4068-BF11-BA8E4E8E1BBC}"/>
          </ac:spMkLst>
        </pc:spChg>
      </pc:sldChg>
      <pc:sldChg chg="modSp">
        <pc:chgData name="Vesa Juvonen" userId="c7243be1-99a3-4752-ab2a-0cf698cf8236" providerId="ADAL" clId="{74DAF413-054C-4A02-A1FC-6BD3A88ABCCF}" dt="2021-10-14T18:50:57.260" v="12" actId="20577"/>
        <pc:sldMkLst>
          <pc:docMk/>
          <pc:sldMk cId="287163252" sldId="1567"/>
        </pc:sldMkLst>
        <pc:spChg chg="mod">
          <ac:chgData name="Vesa Juvonen" userId="c7243be1-99a3-4752-ab2a-0cf698cf8236" providerId="ADAL" clId="{74DAF413-054C-4A02-A1FC-6BD3A88ABCCF}" dt="2021-10-14T18:50:57.260" v="12" actId="20577"/>
          <ac:spMkLst>
            <pc:docMk/>
            <pc:sldMk cId="287163252" sldId="1567"/>
            <ac:spMk id="5" creationId="{9B6ECC88-D921-48D6-BA85-F52F354F9C35}"/>
          </ac:spMkLst>
        </pc:spChg>
      </pc:sldChg>
      <pc:sldChg chg="modSp mod">
        <pc:chgData name="Vesa Juvonen" userId="c7243be1-99a3-4752-ab2a-0cf698cf8236" providerId="ADAL" clId="{74DAF413-054C-4A02-A1FC-6BD3A88ABCCF}" dt="2021-10-15T07:51:24.340" v="70" actId="403"/>
        <pc:sldMkLst>
          <pc:docMk/>
          <pc:sldMk cId="10702720" sldId="2079"/>
        </pc:sldMkLst>
        <pc:spChg chg="mod">
          <ac:chgData name="Vesa Juvonen" userId="c7243be1-99a3-4752-ab2a-0cf698cf8236" providerId="ADAL" clId="{74DAF413-054C-4A02-A1FC-6BD3A88ABCCF}" dt="2021-10-15T07:51:24.340" v="70" actId="403"/>
          <ac:spMkLst>
            <pc:docMk/>
            <pc:sldMk cId="10702720" sldId="2079"/>
            <ac:spMk id="8" creationId="{00000000-0000-0000-0000-000000000000}"/>
          </ac:spMkLst>
        </pc:spChg>
        <pc:picChg chg="mod">
          <ac:chgData name="Vesa Juvonen" userId="c7243be1-99a3-4752-ab2a-0cf698cf8236" providerId="ADAL" clId="{74DAF413-054C-4A02-A1FC-6BD3A88ABCCF}" dt="2021-10-14T18:51:47.456" v="19" actId="1076"/>
          <ac:picMkLst>
            <pc:docMk/>
            <pc:sldMk cId="10702720" sldId="2079"/>
            <ac:picMk id="6" creationId="{5E5A6925-2907-447E-9FEE-5FE7E9295CCD}"/>
          </ac:picMkLst>
        </pc:picChg>
        <pc:picChg chg="mod">
          <ac:chgData name="Vesa Juvonen" userId="c7243be1-99a3-4752-ab2a-0cf698cf8236" providerId="ADAL" clId="{74DAF413-054C-4A02-A1FC-6BD3A88ABCCF}" dt="2021-10-14T18:51:45.465" v="18" actId="1076"/>
          <ac:picMkLst>
            <pc:docMk/>
            <pc:sldMk cId="10702720" sldId="2079"/>
            <ac:picMk id="11" creationId="{578155A4-D00C-4DDD-9C15-9532B83B7664}"/>
          </ac:picMkLst>
        </pc:picChg>
      </pc:sldChg>
      <pc:sldChg chg="modSp mod">
        <pc:chgData name="Vesa Juvonen" userId="c7243be1-99a3-4752-ab2a-0cf698cf8236" providerId="ADAL" clId="{74DAF413-054C-4A02-A1FC-6BD3A88ABCCF}" dt="2021-10-15T07:54:42.131" v="73" actId="1076"/>
        <pc:sldMkLst>
          <pc:docMk/>
          <pc:sldMk cId="778883926" sldId="2076136264"/>
        </pc:sldMkLst>
        <pc:spChg chg="mod">
          <ac:chgData name="Vesa Juvonen" userId="c7243be1-99a3-4752-ab2a-0cf698cf8236" providerId="ADAL" clId="{74DAF413-054C-4A02-A1FC-6BD3A88ABCCF}" dt="2021-10-15T07:54:38.006" v="71" actId="403"/>
          <ac:spMkLst>
            <pc:docMk/>
            <pc:sldMk cId="778883926" sldId="2076136264"/>
            <ac:spMk id="14" creationId="{953584C8-8734-42EA-AD16-6AA2B405D249}"/>
          </ac:spMkLst>
        </pc:spChg>
        <pc:picChg chg="mod">
          <ac:chgData name="Vesa Juvonen" userId="c7243be1-99a3-4752-ab2a-0cf698cf8236" providerId="ADAL" clId="{74DAF413-054C-4A02-A1FC-6BD3A88ABCCF}" dt="2021-10-15T07:54:42.131" v="73" actId="1076"/>
          <ac:picMkLst>
            <pc:docMk/>
            <pc:sldMk cId="778883926" sldId="2076136264"/>
            <ac:picMk id="5" creationId="{1938FCDC-0AC5-43EE-9325-A65375F4082E}"/>
          </ac:picMkLst>
        </pc:picChg>
        <pc:picChg chg="mod">
          <ac:chgData name="Vesa Juvonen" userId="c7243be1-99a3-4752-ab2a-0cf698cf8236" providerId="ADAL" clId="{74DAF413-054C-4A02-A1FC-6BD3A88ABCCF}" dt="2021-10-15T07:54:40.694" v="72" actId="1076"/>
          <ac:picMkLst>
            <pc:docMk/>
            <pc:sldMk cId="778883926" sldId="2076136264"/>
            <ac:picMk id="8" creationId="{3E1A83FD-92DB-4367-BD9C-26082B3CD269}"/>
          </ac:picMkLst>
        </pc:picChg>
      </pc:sldChg>
      <pc:sldChg chg="delSp mod">
        <pc:chgData name="Vesa Juvonen" userId="c7243be1-99a3-4752-ab2a-0cf698cf8236" providerId="ADAL" clId="{74DAF413-054C-4A02-A1FC-6BD3A88ABCCF}" dt="2021-10-14T18:51:19.422" v="13" actId="478"/>
        <pc:sldMkLst>
          <pc:docMk/>
          <pc:sldMk cId="2069557480" sldId="2076137613"/>
        </pc:sldMkLst>
        <pc:spChg chg="del">
          <ac:chgData name="Vesa Juvonen" userId="c7243be1-99a3-4752-ab2a-0cf698cf8236" providerId="ADAL" clId="{74DAF413-054C-4A02-A1FC-6BD3A88ABCCF}" dt="2021-10-14T18:51:19.422" v="13" actId="478"/>
          <ac:spMkLst>
            <pc:docMk/>
            <pc:sldMk cId="2069557480" sldId="2076137613"/>
            <ac:spMk id="12" creationId="{D25B8065-B1FF-41CE-AED3-47F251920133}"/>
          </ac:spMkLst>
        </pc:spChg>
      </pc:sldChg>
    </pc:docChg>
  </pc:docChgLst>
  <pc:docChgLst>
    <pc:chgData name="Vesa Juvonen" userId="c7243be1-99a3-4752-ab2a-0cf698cf8236" providerId="ADAL" clId="{878AD5D1-85F3-49A4-B268-A2E147E856DB}"/>
    <pc:docChg chg="undo custSel addSld modSld">
      <pc:chgData name="Vesa Juvonen" userId="c7243be1-99a3-4752-ab2a-0cf698cf8236" providerId="ADAL" clId="{878AD5D1-85F3-49A4-B268-A2E147E856DB}" dt="2021-11-23T13:53:31.495" v="164" actId="113"/>
      <pc:docMkLst>
        <pc:docMk/>
      </pc:docMkLst>
      <pc:sldChg chg="modSp mod">
        <pc:chgData name="Vesa Juvonen" userId="c7243be1-99a3-4752-ab2a-0cf698cf8236" providerId="ADAL" clId="{878AD5D1-85F3-49A4-B268-A2E147E856DB}" dt="2021-11-18T19:11:22.322" v="122" actId="6549"/>
        <pc:sldMkLst>
          <pc:docMk/>
          <pc:sldMk cId="2967945684" sldId="277"/>
        </pc:sldMkLst>
        <pc:spChg chg="mod">
          <ac:chgData name="Vesa Juvonen" userId="c7243be1-99a3-4752-ab2a-0cf698cf8236" providerId="ADAL" clId="{878AD5D1-85F3-49A4-B268-A2E147E856DB}" dt="2021-11-18T19:11:22.322" v="122" actId="6549"/>
          <ac:spMkLst>
            <pc:docMk/>
            <pc:sldMk cId="2967945684" sldId="277"/>
            <ac:spMk id="4" creationId="{A04E16D6-6682-4068-BF11-BA8E4E8E1BBC}"/>
          </ac:spMkLst>
        </pc:spChg>
      </pc:sldChg>
      <pc:sldChg chg="modSp mod">
        <pc:chgData name="Vesa Juvonen" userId="c7243be1-99a3-4752-ab2a-0cf698cf8236" providerId="ADAL" clId="{878AD5D1-85F3-49A4-B268-A2E147E856DB}" dt="2021-11-18T19:06:26.537" v="32" actId="6549"/>
        <pc:sldMkLst>
          <pc:docMk/>
          <pc:sldMk cId="287163252" sldId="1567"/>
        </pc:sldMkLst>
        <pc:spChg chg="mod">
          <ac:chgData name="Vesa Juvonen" userId="c7243be1-99a3-4752-ab2a-0cf698cf8236" providerId="ADAL" clId="{878AD5D1-85F3-49A4-B268-A2E147E856DB}" dt="2021-11-18T19:06:21.914" v="24" actId="20577"/>
          <ac:spMkLst>
            <pc:docMk/>
            <pc:sldMk cId="287163252" sldId="1567"/>
            <ac:spMk id="5" creationId="{9B6ECC88-D921-48D6-BA85-F52F354F9C35}"/>
          </ac:spMkLst>
        </pc:spChg>
        <pc:spChg chg="mod">
          <ac:chgData name="Vesa Juvonen" userId="c7243be1-99a3-4752-ab2a-0cf698cf8236" providerId="ADAL" clId="{878AD5D1-85F3-49A4-B268-A2E147E856DB}" dt="2021-11-18T19:06:26.537" v="32" actId="6549"/>
          <ac:spMkLst>
            <pc:docMk/>
            <pc:sldMk cId="287163252" sldId="1567"/>
            <ac:spMk id="8" creationId="{00000000-0000-0000-0000-000000000000}"/>
          </ac:spMkLst>
        </pc:spChg>
      </pc:sldChg>
      <pc:sldChg chg="add">
        <pc:chgData name="Vesa Juvonen" userId="c7243be1-99a3-4752-ab2a-0cf698cf8236" providerId="ADAL" clId="{878AD5D1-85F3-49A4-B268-A2E147E856DB}" dt="2021-11-23T13:52:48.604" v="126"/>
        <pc:sldMkLst>
          <pc:docMk/>
          <pc:sldMk cId="380670563" sldId="1632"/>
        </pc:sldMkLst>
      </pc:sldChg>
      <pc:sldChg chg="add">
        <pc:chgData name="Vesa Juvonen" userId="c7243be1-99a3-4752-ab2a-0cf698cf8236" providerId="ADAL" clId="{878AD5D1-85F3-49A4-B268-A2E147E856DB}" dt="2021-11-23T13:52:48.604" v="126"/>
        <pc:sldMkLst>
          <pc:docMk/>
          <pc:sldMk cId="720313206" sldId="1640"/>
        </pc:sldMkLst>
      </pc:sldChg>
      <pc:sldChg chg="add">
        <pc:chgData name="Vesa Juvonen" userId="c7243be1-99a3-4752-ab2a-0cf698cf8236" providerId="ADAL" clId="{878AD5D1-85F3-49A4-B268-A2E147E856DB}" dt="2021-11-23T13:52:48.604" v="126"/>
        <pc:sldMkLst>
          <pc:docMk/>
          <pc:sldMk cId="3043375476" sldId="1641"/>
        </pc:sldMkLst>
      </pc:sldChg>
      <pc:sldChg chg="addSp delSp modSp mod">
        <pc:chgData name="Vesa Juvonen" userId="c7243be1-99a3-4752-ab2a-0cf698cf8236" providerId="ADAL" clId="{878AD5D1-85F3-49A4-B268-A2E147E856DB}" dt="2021-11-23T13:53:25.702" v="163" actId="113"/>
        <pc:sldMkLst>
          <pc:docMk/>
          <pc:sldMk cId="10702720" sldId="2079"/>
        </pc:sldMkLst>
        <pc:spChg chg="add del">
          <ac:chgData name="Vesa Juvonen" userId="c7243be1-99a3-4752-ab2a-0cf698cf8236" providerId="ADAL" clId="{878AD5D1-85F3-49A4-B268-A2E147E856DB}" dt="2021-11-18T19:07:55.022" v="58"/>
          <ac:spMkLst>
            <pc:docMk/>
            <pc:sldMk cId="10702720" sldId="2079"/>
            <ac:spMk id="6" creationId="{7BB909F0-BAD7-4F27-82B8-A474062EEC41}"/>
          </ac:spMkLst>
        </pc:spChg>
        <pc:spChg chg="mod">
          <ac:chgData name="Vesa Juvonen" userId="c7243be1-99a3-4752-ab2a-0cf698cf8236" providerId="ADAL" clId="{878AD5D1-85F3-49A4-B268-A2E147E856DB}" dt="2021-11-23T13:53:25.702" v="163" actId="113"/>
          <ac:spMkLst>
            <pc:docMk/>
            <pc:sldMk cId="10702720" sldId="2079"/>
            <ac:spMk id="8" creationId="{00000000-0000-0000-0000-000000000000}"/>
          </ac:spMkLst>
        </pc:spChg>
        <pc:picChg chg="mod">
          <ac:chgData name="Vesa Juvonen" userId="c7243be1-99a3-4752-ab2a-0cf698cf8236" providerId="ADAL" clId="{878AD5D1-85F3-49A4-B268-A2E147E856DB}" dt="2021-11-18T19:08:28.365" v="65" actId="1076"/>
          <ac:picMkLst>
            <pc:docMk/>
            <pc:sldMk cId="10702720" sldId="2079"/>
            <ac:picMk id="2" creationId="{D4593FB6-7FAA-494D-BE97-308592199400}"/>
          </ac:picMkLst>
        </pc:picChg>
        <pc:picChg chg="mod">
          <ac:chgData name="Vesa Juvonen" userId="c7243be1-99a3-4752-ab2a-0cf698cf8236" providerId="ADAL" clId="{878AD5D1-85F3-49A4-B268-A2E147E856DB}" dt="2021-11-18T19:08:28.365" v="65" actId="1076"/>
          <ac:picMkLst>
            <pc:docMk/>
            <pc:sldMk cId="10702720" sldId="2079"/>
            <ac:picMk id="4" creationId="{CFBD4AD7-65BA-4778-BF60-49994C0B9702}"/>
          </ac:picMkLst>
        </pc:picChg>
        <pc:picChg chg="add mod">
          <ac:chgData name="Vesa Juvonen" userId="c7243be1-99a3-4752-ab2a-0cf698cf8236" providerId="ADAL" clId="{878AD5D1-85F3-49A4-B268-A2E147E856DB}" dt="2021-11-18T19:08:28.365" v="65" actId="1076"/>
          <ac:picMkLst>
            <pc:docMk/>
            <pc:sldMk cId="10702720" sldId="2079"/>
            <ac:picMk id="10" creationId="{EE866093-E36B-4715-9B67-72B5D38F7BC5}"/>
          </ac:picMkLst>
        </pc:picChg>
        <pc:picChg chg="del">
          <ac:chgData name="Vesa Juvonen" userId="c7243be1-99a3-4752-ab2a-0cf698cf8236" providerId="ADAL" clId="{878AD5D1-85F3-49A4-B268-A2E147E856DB}" dt="2021-11-18T19:06:36.881" v="33" actId="478"/>
          <ac:picMkLst>
            <pc:docMk/>
            <pc:sldMk cId="10702720" sldId="2079"/>
            <ac:picMk id="13" creationId="{EF8CAA60-5FE9-4A99-846B-88C033F646C4}"/>
          </ac:picMkLst>
        </pc:picChg>
      </pc:sldChg>
      <pc:sldChg chg="addSp delSp modSp mod">
        <pc:chgData name="Vesa Juvonen" userId="c7243be1-99a3-4752-ab2a-0cf698cf8236" providerId="ADAL" clId="{878AD5D1-85F3-49A4-B268-A2E147E856DB}" dt="2021-11-23T13:53:31.495" v="164" actId="113"/>
        <pc:sldMkLst>
          <pc:docMk/>
          <pc:sldMk cId="778883926" sldId="2076136264"/>
        </pc:sldMkLst>
        <pc:spChg chg="mod">
          <ac:chgData name="Vesa Juvonen" userId="c7243be1-99a3-4752-ab2a-0cf698cf8236" providerId="ADAL" clId="{878AD5D1-85F3-49A4-B268-A2E147E856DB}" dt="2021-11-23T13:53:31.495" v="164" actId="113"/>
          <ac:spMkLst>
            <pc:docMk/>
            <pc:sldMk cId="778883926" sldId="2076136264"/>
            <ac:spMk id="14" creationId="{953584C8-8734-42EA-AD16-6AA2B405D249}"/>
          </ac:spMkLst>
        </pc:spChg>
        <pc:picChg chg="del">
          <ac:chgData name="Vesa Juvonen" userId="c7243be1-99a3-4752-ab2a-0cf698cf8236" providerId="ADAL" clId="{878AD5D1-85F3-49A4-B268-A2E147E856DB}" dt="2021-11-18T19:10:12.696" v="104" actId="478"/>
          <ac:picMkLst>
            <pc:docMk/>
            <pc:sldMk cId="778883926" sldId="2076136264"/>
            <ac:picMk id="3" creationId="{D0A855EF-9BA4-4E17-85FA-25B45479E8A6}"/>
          </ac:picMkLst>
        </pc:picChg>
        <pc:picChg chg="mod">
          <ac:chgData name="Vesa Juvonen" userId="c7243be1-99a3-4752-ab2a-0cf698cf8236" providerId="ADAL" clId="{878AD5D1-85F3-49A4-B268-A2E147E856DB}" dt="2021-11-18T19:10:33.819" v="114" actId="1076"/>
          <ac:picMkLst>
            <pc:docMk/>
            <pc:sldMk cId="778883926" sldId="2076136264"/>
            <ac:picMk id="5" creationId="{E923D53A-AE2F-4D4B-B7D0-8E42F2E6AF91}"/>
          </ac:picMkLst>
        </pc:picChg>
        <pc:picChg chg="add mod">
          <ac:chgData name="Vesa Juvonen" userId="c7243be1-99a3-4752-ab2a-0cf698cf8236" providerId="ADAL" clId="{878AD5D1-85F3-49A4-B268-A2E147E856DB}" dt="2021-11-18T19:10:37.959" v="115" actId="1076"/>
          <ac:picMkLst>
            <pc:docMk/>
            <pc:sldMk cId="778883926" sldId="2076136264"/>
            <ac:picMk id="6" creationId="{3D5A63C2-BA07-4924-B4FF-1D5E73FC890F}"/>
          </ac:picMkLst>
        </pc:picChg>
        <pc:picChg chg="mod">
          <ac:chgData name="Vesa Juvonen" userId="c7243be1-99a3-4752-ab2a-0cf698cf8236" providerId="ADAL" clId="{878AD5D1-85F3-49A4-B268-A2E147E856DB}" dt="2021-11-18T19:10:33.819" v="114" actId="1076"/>
          <ac:picMkLst>
            <pc:docMk/>
            <pc:sldMk cId="778883926" sldId="2076136264"/>
            <ac:picMk id="8" creationId="{D1F8805D-9AD2-4BC5-B0B3-011C4E03940B}"/>
          </ac:picMkLst>
        </pc:picChg>
        <pc:picChg chg="add mod">
          <ac:chgData name="Vesa Juvonen" userId="c7243be1-99a3-4752-ab2a-0cf698cf8236" providerId="ADAL" clId="{878AD5D1-85F3-49A4-B268-A2E147E856DB}" dt="2021-11-18T19:10:32.157" v="113" actId="571"/>
          <ac:picMkLst>
            <pc:docMk/>
            <pc:sldMk cId="778883926" sldId="2076136264"/>
            <ac:picMk id="10" creationId="{0D271A60-3AF6-4BC0-A2F1-5E78D7259AD4}"/>
          </ac:picMkLst>
        </pc:picChg>
        <pc:picChg chg="add mod">
          <ac:chgData name="Vesa Juvonen" userId="c7243be1-99a3-4752-ab2a-0cf698cf8236" providerId="ADAL" clId="{878AD5D1-85F3-49A4-B268-A2E147E856DB}" dt="2021-11-18T19:10:32.157" v="113" actId="571"/>
          <ac:picMkLst>
            <pc:docMk/>
            <pc:sldMk cId="778883926" sldId="2076136264"/>
            <ac:picMk id="11" creationId="{8F5B1BC3-CF94-4BAF-A1DA-D60C96E172B2}"/>
          </ac:picMkLst>
        </pc:picChg>
      </pc:sldChg>
      <pc:sldChg chg="add">
        <pc:chgData name="Vesa Juvonen" userId="c7243be1-99a3-4752-ab2a-0cf698cf8236" providerId="ADAL" clId="{878AD5D1-85F3-49A4-B268-A2E147E856DB}" dt="2021-11-23T13:52:48.604" v="126"/>
        <pc:sldMkLst>
          <pc:docMk/>
          <pc:sldMk cId="2199141448" sldId="2076137480"/>
        </pc:sldMkLst>
      </pc:sldChg>
      <pc:sldChg chg="modSp add mod">
        <pc:chgData name="Vesa Juvonen" userId="c7243be1-99a3-4752-ab2a-0cf698cf8236" providerId="ADAL" clId="{878AD5D1-85F3-49A4-B268-A2E147E856DB}" dt="2021-11-23T13:53:05.908" v="162" actId="1076"/>
        <pc:sldMkLst>
          <pc:docMk/>
          <pc:sldMk cId="2069557480" sldId="2076137613"/>
        </pc:sldMkLst>
        <pc:spChg chg="mod">
          <ac:chgData name="Vesa Juvonen" userId="c7243be1-99a3-4752-ab2a-0cf698cf8236" providerId="ADAL" clId="{878AD5D1-85F3-49A4-B268-A2E147E856DB}" dt="2021-11-23T13:52:54.434" v="142" actId="20577"/>
          <ac:spMkLst>
            <pc:docMk/>
            <pc:sldMk cId="2069557480" sldId="2076137613"/>
            <ac:spMk id="5" creationId="{612C861E-93AA-4B5D-8907-782E4E0AF916}"/>
          </ac:spMkLst>
        </pc:spChg>
        <pc:spChg chg="mod">
          <ac:chgData name="Vesa Juvonen" userId="c7243be1-99a3-4752-ab2a-0cf698cf8236" providerId="ADAL" clId="{878AD5D1-85F3-49A4-B268-A2E147E856DB}" dt="2021-11-23T13:53:05.908" v="162" actId="1076"/>
          <ac:spMkLst>
            <pc:docMk/>
            <pc:sldMk cId="2069557480" sldId="2076137613"/>
            <ac:spMk id="12" creationId="{D25B8065-B1FF-41CE-AED3-47F251920133}"/>
          </ac:spMkLst>
        </pc:spChg>
      </pc:sldChg>
      <pc:sldChg chg="add">
        <pc:chgData name="Vesa Juvonen" userId="c7243be1-99a3-4752-ab2a-0cf698cf8236" providerId="ADAL" clId="{878AD5D1-85F3-49A4-B268-A2E147E856DB}" dt="2021-11-23T13:52:48.604" v="126"/>
        <pc:sldMkLst>
          <pc:docMk/>
          <pc:sldMk cId="1882481969" sldId="2076137668"/>
        </pc:sldMkLst>
      </pc:sldChg>
      <pc:sldChg chg="addSp modSp mod">
        <pc:chgData name="Vesa Juvonen" userId="c7243be1-99a3-4752-ab2a-0cf698cf8236" providerId="ADAL" clId="{878AD5D1-85F3-49A4-B268-A2E147E856DB}" dt="2021-11-18T19:11:34.891" v="125" actId="1076"/>
        <pc:sldMkLst>
          <pc:docMk/>
          <pc:sldMk cId="1812315545" sldId="2134805597"/>
        </pc:sldMkLst>
        <pc:spChg chg="add mod">
          <ac:chgData name="Vesa Juvonen" userId="c7243be1-99a3-4752-ab2a-0cf698cf8236" providerId="ADAL" clId="{878AD5D1-85F3-49A4-B268-A2E147E856DB}" dt="2021-11-18T19:11:34.891" v="125" actId="1076"/>
          <ac:spMkLst>
            <pc:docMk/>
            <pc:sldMk cId="1812315545" sldId="2134805597"/>
            <ac:spMk id="2" creationId="{B69CD7B1-73B6-4C6D-8DB2-0478802EA5E3}"/>
          </ac:spMkLst>
        </pc:spChg>
      </pc:sldChg>
      <pc:sldChg chg="addSp modSp mod">
        <pc:chgData name="Vesa Juvonen" userId="c7243be1-99a3-4752-ab2a-0cf698cf8236" providerId="ADAL" clId="{878AD5D1-85F3-49A4-B268-A2E147E856DB}" dt="2021-11-18T19:11:31.898" v="124" actId="1076"/>
        <pc:sldMkLst>
          <pc:docMk/>
          <pc:sldMk cId="4046856784" sldId="2134805599"/>
        </pc:sldMkLst>
        <pc:spChg chg="add mod">
          <ac:chgData name="Vesa Juvonen" userId="c7243be1-99a3-4752-ab2a-0cf698cf8236" providerId="ADAL" clId="{878AD5D1-85F3-49A4-B268-A2E147E856DB}" dt="2021-11-18T19:11:31.898" v="124" actId="1076"/>
          <ac:spMkLst>
            <pc:docMk/>
            <pc:sldMk cId="4046856784" sldId="2134805599"/>
            <ac:spMk id="2" creationId="{BA203BF0-85A4-4DFD-8BF5-FCC16D2EAB49}"/>
          </ac:spMkLst>
        </pc:spChg>
      </pc:sldChg>
    </pc:docChg>
  </pc:docChgLst>
  <pc:docChgLst>
    <pc:chgData name="Wajeed Shaikh" userId="943a82b8-fdb9-4dbf-aa6c-31e37bb9aed6" providerId="ADAL" clId="{D5B9E76C-3750-4B41-B4F2-4C7C4C14CA40}"/>
    <pc:docChg chg="custSel modSld">
      <pc:chgData name="Wajeed Shaikh" userId="943a82b8-fdb9-4dbf-aa6c-31e37bb9aed6" providerId="ADAL" clId="{D5B9E76C-3750-4B41-B4F2-4C7C4C14CA40}" dt="2022-05-17T13:22:06.725" v="835" actId="14100"/>
      <pc:docMkLst>
        <pc:docMk/>
      </pc:docMkLst>
      <pc:sldChg chg="addSp delSp modSp mod modNotesTx">
        <pc:chgData name="Wajeed Shaikh" userId="943a82b8-fdb9-4dbf-aa6c-31e37bb9aed6" providerId="ADAL" clId="{D5B9E76C-3750-4B41-B4F2-4C7C4C14CA40}" dt="2022-05-17T13:22:06.725" v="835" actId="14100"/>
        <pc:sldMkLst>
          <pc:docMk/>
          <pc:sldMk cId="1247101359" sldId="2145707276"/>
        </pc:sldMkLst>
        <pc:spChg chg="del mod">
          <ac:chgData name="Wajeed Shaikh" userId="943a82b8-fdb9-4dbf-aa6c-31e37bb9aed6" providerId="ADAL" clId="{D5B9E76C-3750-4B41-B4F2-4C7C4C14CA40}" dt="2022-05-17T12:56:58.995" v="813" actId="478"/>
          <ac:spMkLst>
            <pc:docMk/>
            <pc:sldMk cId="1247101359" sldId="2145707276"/>
            <ac:spMk id="4" creationId="{2D5DF0A0-0324-B8A6-D88A-2EF45BC1E047}"/>
          </ac:spMkLst>
        </pc:spChg>
        <pc:spChg chg="mod">
          <ac:chgData name="Wajeed Shaikh" userId="943a82b8-fdb9-4dbf-aa6c-31e37bb9aed6" providerId="ADAL" clId="{D5B9E76C-3750-4B41-B4F2-4C7C4C14CA40}" dt="2022-05-17T12:53:20.371" v="615" actId="20577"/>
          <ac:spMkLst>
            <pc:docMk/>
            <pc:sldMk cId="1247101359" sldId="2145707276"/>
            <ac:spMk id="5" creationId="{4BEE597E-27B7-B8B8-5BE5-06D59B4D2FCE}"/>
          </ac:spMkLst>
        </pc:spChg>
        <pc:spChg chg="mod">
          <ac:chgData name="Wajeed Shaikh" userId="943a82b8-fdb9-4dbf-aa6c-31e37bb9aed6" providerId="ADAL" clId="{D5B9E76C-3750-4B41-B4F2-4C7C4C14CA40}" dt="2022-05-17T13:21:31.218" v="827" actId="403"/>
          <ac:spMkLst>
            <pc:docMk/>
            <pc:sldMk cId="1247101359" sldId="2145707276"/>
            <ac:spMk id="39" creationId="{88507CB0-14BD-F9C6-3E87-627240967300}"/>
          </ac:spMkLst>
        </pc:spChg>
        <pc:spChg chg="mod">
          <ac:chgData name="Wajeed Shaikh" userId="943a82b8-fdb9-4dbf-aa6c-31e37bb9aed6" providerId="ADAL" clId="{D5B9E76C-3750-4B41-B4F2-4C7C4C14CA40}" dt="2022-05-17T12:57:03.398" v="814" actId="14100"/>
          <ac:spMkLst>
            <pc:docMk/>
            <pc:sldMk cId="1247101359" sldId="2145707276"/>
            <ac:spMk id="55" creationId="{7B608F18-EC54-9316-9719-BB5C11330858}"/>
          </ac:spMkLst>
        </pc:spChg>
        <pc:spChg chg="mod">
          <ac:chgData name="Wajeed Shaikh" userId="943a82b8-fdb9-4dbf-aa6c-31e37bb9aed6" providerId="ADAL" clId="{D5B9E76C-3750-4B41-B4F2-4C7C4C14CA40}" dt="2022-05-17T13:21:55.671" v="831" actId="1076"/>
          <ac:spMkLst>
            <pc:docMk/>
            <pc:sldMk cId="1247101359" sldId="2145707276"/>
            <ac:spMk id="73" creationId="{1F207C2B-FC32-45FD-8665-FEC0532C2A3E}"/>
          </ac:spMkLst>
        </pc:spChg>
        <pc:picChg chg="add mod">
          <ac:chgData name="Wajeed Shaikh" userId="943a82b8-fdb9-4dbf-aa6c-31e37bb9aed6" providerId="ADAL" clId="{D5B9E76C-3750-4B41-B4F2-4C7C4C14CA40}" dt="2022-05-17T13:22:06.725" v="835" actId="14100"/>
          <ac:picMkLst>
            <pc:docMk/>
            <pc:sldMk cId="1247101359" sldId="2145707276"/>
            <ac:picMk id="8" creationId="{C3B63E41-BA1A-EF17-1CD2-FF3B8E2A7CB9}"/>
          </ac:picMkLst>
        </pc:picChg>
        <pc:picChg chg="del">
          <ac:chgData name="Wajeed Shaikh" userId="943a82b8-fdb9-4dbf-aa6c-31e37bb9aed6" providerId="ADAL" clId="{D5B9E76C-3750-4B41-B4F2-4C7C4C14CA40}" dt="2022-05-17T12:16:44.492" v="0" actId="478"/>
          <ac:picMkLst>
            <pc:docMk/>
            <pc:sldMk cId="1247101359" sldId="2145707276"/>
            <ac:picMk id="11" creationId="{1E25EC3D-52D4-DBE7-CBA7-E9902055A63A}"/>
          </ac:picMkLst>
        </pc:picChg>
        <pc:picChg chg="del mod">
          <ac:chgData name="Wajeed Shaikh" userId="943a82b8-fdb9-4dbf-aa6c-31e37bb9aed6" providerId="ADAL" clId="{D5B9E76C-3750-4B41-B4F2-4C7C4C14CA40}" dt="2022-05-17T12:17:42.386" v="23" actId="478"/>
          <ac:picMkLst>
            <pc:docMk/>
            <pc:sldMk cId="1247101359" sldId="2145707276"/>
            <ac:picMk id="21" creationId="{D35D7C84-E606-9C7C-5044-35FBAADF987A}"/>
          </ac:picMkLst>
        </pc:picChg>
      </pc:sldChg>
    </pc:docChg>
  </pc:docChgLst>
  <pc:docChgLst>
    <pc:chgData name="Patrick Rodgers" userId="d219dede-d6b3-4097-a769-454d84f039e8" providerId="ADAL" clId="{02003568-06B0-49C2-BE2B-B1FB123C1DE7}"/>
    <pc:docChg chg="undo custSel modSld">
      <pc:chgData name="Patrick Rodgers" userId="d219dede-d6b3-4097-a769-454d84f039e8" providerId="ADAL" clId="{02003568-06B0-49C2-BE2B-B1FB123C1DE7}" dt="2021-02-25T14:21:23.141" v="140" actId="6549"/>
      <pc:docMkLst>
        <pc:docMk/>
      </pc:docMkLst>
      <pc:sldChg chg="delSp modSp mod">
        <pc:chgData name="Patrick Rodgers" userId="d219dede-d6b3-4097-a769-454d84f039e8" providerId="ADAL" clId="{02003568-06B0-49C2-BE2B-B1FB123C1DE7}" dt="2021-02-25T14:21:23.141" v="140" actId="6549"/>
        <pc:sldMkLst>
          <pc:docMk/>
          <pc:sldMk cId="2877399898" sldId="1623"/>
        </pc:sldMkLst>
        <pc:spChg chg="mod">
          <ac:chgData name="Patrick Rodgers" userId="d219dede-d6b3-4097-a769-454d84f039e8" providerId="ADAL" clId="{02003568-06B0-49C2-BE2B-B1FB123C1DE7}" dt="2021-02-25T14:21:23.141" v="140" actId="6549"/>
          <ac:spMkLst>
            <pc:docMk/>
            <pc:sldMk cId="2877399898" sldId="1623"/>
            <ac:spMk id="3" creationId="{CBDC9C38-872E-4048-96FE-C321FEF21EC1}"/>
          </ac:spMkLst>
        </pc:spChg>
        <pc:spChg chg="del">
          <ac:chgData name="Patrick Rodgers" userId="d219dede-d6b3-4097-a769-454d84f039e8" providerId="ADAL" clId="{02003568-06B0-49C2-BE2B-B1FB123C1DE7}" dt="2021-02-25T13:29:00.544" v="0" actId="478"/>
          <ac:spMkLst>
            <pc:docMk/>
            <pc:sldMk cId="2877399898" sldId="1623"/>
            <ac:spMk id="20" creationId="{0A216E30-6D53-4F44-A7DF-9CF4E85DFDD9}"/>
          </ac:spMkLst>
        </pc:spChg>
      </pc:sldChg>
    </pc:docChg>
  </pc:docChgLst>
  <pc:docChgLst>
    <pc:chgData name="Waldemar Mastykarz" userId="S::wmastyka@microsoft.com::8c3ccc08-b2ec-4e63-9b9b-25eb044a606e" providerId="AD" clId="Web-{3C6F16F6-A1A7-84B8-AEB1-C7A36645CFFF}"/>
    <pc:docChg chg="modSld">
      <pc:chgData name="Waldemar Mastykarz" userId="S::wmastyka@microsoft.com::8c3ccc08-b2ec-4e63-9b9b-25eb044a606e" providerId="AD" clId="Web-{3C6F16F6-A1A7-84B8-AEB1-C7A36645CFFF}" dt="2021-06-15T06:28:12.080" v="200" actId="20577"/>
      <pc:docMkLst>
        <pc:docMk/>
      </pc:docMkLst>
      <pc:sldChg chg="delSp modSp">
        <pc:chgData name="Waldemar Mastykarz" userId="S::wmastyka@microsoft.com::8c3ccc08-b2ec-4e63-9b9b-25eb044a606e" providerId="AD" clId="Web-{3C6F16F6-A1A7-84B8-AEB1-C7A36645CFFF}" dt="2021-06-15T06:28:12.080" v="200" actId="20577"/>
        <pc:sldMkLst>
          <pc:docMk/>
          <pc:sldMk cId="2253365439" sldId="1642"/>
        </pc:sldMkLst>
        <pc:spChg chg="mod">
          <ac:chgData name="Waldemar Mastykarz" userId="S::wmastyka@microsoft.com::8c3ccc08-b2ec-4e63-9b9b-25eb044a606e" providerId="AD" clId="Web-{3C6F16F6-A1A7-84B8-AEB1-C7A36645CFFF}" dt="2021-06-15T06:28:12.080" v="200" actId="20577"/>
          <ac:spMkLst>
            <pc:docMk/>
            <pc:sldMk cId="2253365439" sldId="1642"/>
            <ac:spMk id="3" creationId="{CBDC9C38-872E-4048-96FE-C321FEF21EC1}"/>
          </ac:spMkLst>
        </pc:spChg>
        <pc:spChg chg="del">
          <ac:chgData name="Waldemar Mastykarz" userId="S::wmastyka@microsoft.com::8c3ccc08-b2ec-4e63-9b9b-25eb044a606e" providerId="AD" clId="Web-{3C6F16F6-A1A7-84B8-AEB1-C7A36645CFFF}" dt="2021-06-15T06:24:58.810" v="0"/>
          <ac:spMkLst>
            <pc:docMk/>
            <pc:sldMk cId="2253365439" sldId="1642"/>
            <ac:spMk id="4" creationId="{84C5BA00-1033-44B7-A5F6-ADEEB4D4F8E0}"/>
          </ac:spMkLst>
        </pc:spChg>
      </pc:sldChg>
    </pc:docChg>
  </pc:docChgLst>
  <pc:docChgLst>
    <pc:chgData name="Vesa Juvonen" userId="c7243be1-99a3-4752-ab2a-0cf698cf8236" providerId="ADAL" clId="{1414B2B8-90A9-4620-839B-9E1F30AA1C38}"/>
    <pc:docChg chg="undo custSel addSld delSld modSld modSection">
      <pc:chgData name="Vesa Juvonen" userId="c7243be1-99a3-4752-ab2a-0cf698cf8236" providerId="ADAL" clId="{1414B2B8-90A9-4620-839B-9E1F30AA1C38}" dt="2022-01-18T12:06:36.521" v="227" actId="1037"/>
      <pc:docMkLst>
        <pc:docMk/>
      </pc:docMkLst>
      <pc:sldChg chg="modSp mod">
        <pc:chgData name="Vesa Juvonen" userId="c7243be1-99a3-4752-ab2a-0cf698cf8236" providerId="ADAL" clId="{1414B2B8-90A9-4620-839B-9E1F30AA1C38}" dt="2022-01-14T12:59:12.617" v="26" actId="6549"/>
        <pc:sldMkLst>
          <pc:docMk/>
          <pc:sldMk cId="2967945684" sldId="277"/>
        </pc:sldMkLst>
        <pc:spChg chg="mod">
          <ac:chgData name="Vesa Juvonen" userId="c7243be1-99a3-4752-ab2a-0cf698cf8236" providerId="ADAL" clId="{1414B2B8-90A9-4620-839B-9E1F30AA1C38}" dt="2022-01-14T12:59:12.617" v="26" actId="6549"/>
          <ac:spMkLst>
            <pc:docMk/>
            <pc:sldMk cId="2967945684" sldId="277"/>
            <ac:spMk id="4" creationId="{A04E16D6-6682-4068-BF11-BA8E4E8E1BBC}"/>
          </ac:spMkLst>
        </pc:spChg>
      </pc:sldChg>
      <pc:sldChg chg="delSp modSp mod delAnim">
        <pc:chgData name="Vesa Juvonen" userId="c7243be1-99a3-4752-ab2a-0cf698cf8236" providerId="ADAL" clId="{1414B2B8-90A9-4620-839B-9E1F30AA1C38}" dt="2022-01-18T12:02:35.832" v="163" actId="20577"/>
        <pc:sldMkLst>
          <pc:docMk/>
          <pc:sldMk cId="287163252" sldId="1567"/>
        </pc:sldMkLst>
        <pc:spChg chg="del">
          <ac:chgData name="Vesa Juvonen" userId="c7243be1-99a3-4752-ab2a-0cf698cf8236" providerId="ADAL" clId="{1414B2B8-90A9-4620-839B-9E1F30AA1C38}" dt="2022-01-18T12:02:30.432" v="159" actId="478"/>
          <ac:spMkLst>
            <pc:docMk/>
            <pc:sldMk cId="287163252" sldId="1567"/>
            <ac:spMk id="4" creationId="{46F1A189-6F5A-4CB9-A8F3-F84ED534EF03}"/>
          </ac:spMkLst>
        </pc:spChg>
        <pc:spChg chg="mod">
          <ac:chgData name="Vesa Juvonen" userId="c7243be1-99a3-4752-ab2a-0cf698cf8236" providerId="ADAL" clId="{1414B2B8-90A9-4620-839B-9E1F30AA1C38}" dt="2022-01-14T12:58:54.293" v="20" actId="20577"/>
          <ac:spMkLst>
            <pc:docMk/>
            <pc:sldMk cId="287163252" sldId="1567"/>
            <ac:spMk id="5" creationId="{9B6ECC88-D921-48D6-BA85-F52F354F9C35}"/>
          </ac:spMkLst>
        </pc:spChg>
        <pc:spChg chg="mod">
          <ac:chgData name="Vesa Juvonen" userId="c7243be1-99a3-4752-ab2a-0cf698cf8236" providerId="ADAL" clId="{1414B2B8-90A9-4620-839B-9E1F30AA1C38}" dt="2022-01-18T12:02:35.832" v="163" actId="20577"/>
          <ac:spMkLst>
            <pc:docMk/>
            <pc:sldMk cId="287163252" sldId="1567"/>
            <ac:spMk id="8" creationId="{00000000-0000-0000-0000-000000000000}"/>
          </ac:spMkLst>
        </pc:spChg>
      </pc:sldChg>
      <pc:sldChg chg="add del">
        <pc:chgData name="Vesa Juvonen" userId="c7243be1-99a3-4752-ab2a-0cf698cf8236" providerId="ADAL" clId="{1414B2B8-90A9-4620-839B-9E1F30AA1C38}" dt="2022-01-18T11:55:58.936" v="66" actId="47"/>
        <pc:sldMkLst>
          <pc:docMk/>
          <pc:sldMk cId="380670563" sldId="1632"/>
        </pc:sldMkLst>
      </pc:sldChg>
      <pc:sldChg chg="modSp add mod">
        <pc:chgData name="Vesa Juvonen" userId="c7243be1-99a3-4752-ab2a-0cf698cf8236" providerId="ADAL" clId="{1414B2B8-90A9-4620-839B-9E1F30AA1C38}" dt="2022-01-18T11:59:33.871" v="123" actId="1076"/>
        <pc:sldMkLst>
          <pc:docMk/>
          <pc:sldMk cId="720313206" sldId="1640"/>
        </pc:sldMkLst>
        <pc:spChg chg="mod">
          <ac:chgData name="Vesa Juvonen" userId="c7243be1-99a3-4752-ab2a-0cf698cf8236" providerId="ADAL" clId="{1414B2B8-90A9-4620-839B-9E1F30AA1C38}" dt="2022-01-18T11:56:38.732" v="72" actId="20577"/>
          <ac:spMkLst>
            <pc:docMk/>
            <pc:sldMk cId="720313206" sldId="1640"/>
            <ac:spMk id="2" creationId="{00000000-0000-0000-0000-000000000000}"/>
          </ac:spMkLst>
        </pc:spChg>
        <pc:spChg chg="mod">
          <ac:chgData name="Vesa Juvonen" userId="c7243be1-99a3-4752-ab2a-0cf698cf8236" providerId="ADAL" clId="{1414B2B8-90A9-4620-839B-9E1F30AA1C38}" dt="2022-01-18T11:58:23.134" v="103" actId="21"/>
          <ac:spMkLst>
            <pc:docMk/>
            <pc:sldMk cId="720313206" sldId="1640"/>
            <ac:spMk id="5" creationId="{00000000-0000-0000-0000-000000000000}"/>
          </ac:spMkLst>
        </pc:spChg>
        <pc:spChg chg="mod">
          <ac:chgData name="Vesa Juvonen" userId="c7243be1-99a3-4752-ab2a-0cf698cf8236" providerId="ADAL" clId="{1414B2B8-90A9-4620-839B-9E1F30AA1C38}" dt="2022-01-18T11:58:35.627" v="111" actId="6549"/>
          <ac:spMkLst>
            <pc:docMk/>
            <pc:sldMk cId="720313206" sldId="1640"/>
            <ac:spMk id="6" creationId="{B6BFF95C-9CC5-41D8-B97F-890353EE3235}"/>
          </ac:spMkLst>
        </pc:spChg>
        <pc:spChg chg="mod">
          <ac:chgData name="Vesa Juvonen" userId="c7243be1-99a3-4752-ab2a-0cf698cf8236" providerId="ADAL" clId="{1414B2B8-90A9-4620-839B-9E1F30AA1C38}" dt="2022-01-18T11:58:30.285" v="108" actId="403"/>
          <ac:spMkLst>
            <pc:docMk/>
            <pc:sldMk cId="720313206" sldId="1640"/>
            <ac:spMk id="7" creationId="{00000000-0000-0000-0000-000000000000}"/>
          </ac:spMkLst>
        </pc:spChg>
        <pc:picChg chg="mod">
          <ac:chgData name="Vesa Juvonen" userId="c7243be1-99a3-4752-ab2a-0cf698cf8236" providerId="ADAL" clId="{1414B2B8-90A9-4620-839B-9E1F30AA1C38}" dt="2022-01-18T11:59:33.871" v="123" actId="1076"/>
          <ac:picMkLst>
            <pc:docMk/>
            <pc:sldMk cId="720313206" sldId="1640"/>
            <ac:picMk id="9" creationId="{A5D866F4-AB14-4D79-9071-3001E96ABC22}"/>
          </ac:picMkLst>
        </pc:picChg>
      </pc:sldChg>
      <pc:sldChg chg="modSp add mod">
        <pc:chgData name="Vesa Juvonen" userId="c7243be1-99a3-4752-ab2a-0cf698cf8236" providerId="ADAL" clId="{1414B2B8-90A9-4620-839B-9E1F30AA1C38}" dt="2022-01-18T11:58:07.921" v="100"/>
        <pc:sldMkLst>
          <pc:docMk/>
          <pc:sldMk cId="3043375476" sldId="1641"/>
        </pc:sldMkLst>
        <pc:spChg chg="mod">
          <ac:chgData name="Vesa Juvonen" userId="c7243be1-99a3-4752-ab2a-0cf698cf8236" providerId="ADAL" clId="{1414B2B8-90A9-4620-839B-9E1F30AA1C38}" dt="2022-01-18T11:57:53.524" v="96" actId="20577"/>
          <ac:spMkLst>
            <pc:docMk/>
            <pc:sldMk cId="3043375476" sldId="1641"/>
            <ac:spMk id="5" creationId="{00000000-0000-0000-0000-000000000000}"/>
          </ac:spMkLst>
        </pc:spChg>
        <pc:spChg chg="mod">
          <ac:chgData name="Vesa Juvonen" userId="c7243be1-99a3-4752-ab2a-0cf698cf8236" providerId="ADAL" clId="{1414B2B8-90A9-4620-839B-9E1F30AA1C38}" dt="2022-01-18T11:58:07.921" v="100"/>
          <ac:spMkLst>
            <pc:docMk/>
            <pc:sldMk cId="3043375476" sldId="1641"/>
            <ac:spMk id="6" creationId="{399FC354-4754-4AF7-B37B-013145D750F3}"/>
          </ac:spMkLst>
        </pc:spChg>
        <pc:spChg chg="mod">
          <ac:chgData name="Vesa Juvonen" userId="c7243be1-99a3-4752-ab2a-0cf698cf8236" providerId="ADAL" clId="{1414B2B8-90A9-4620-839B-9E1F30AA1C38}" dt="2022-01-18T11:58:04.602" v="98" actId="21"/>
          <ac:spMkLst>
            <pc:docMk/>
            <pc:sldMk cId="3043375476" sldId="1641"/>
            <ac:spMk id="7" creationId="{FF7DB6F2-A230-434B-BA45-3215EE59DFB5}"/>
          </ac:spMkLst>
        </pc:spChg>
      </pc:sldChg>
      <pc:sldChg chg="addSp delSp modSp mod">
        <pc:chgData name="Vesa Juvonen" userId="c7243be1-99a3-4752-ab2a-0cf698cf8236" providerId="ADAL" clId="{1414B2B8-90A9-4620-839B-9E1F30AA1C38}" dt="2022-01-14T13:13:15.622" v="44" actId="1076"/>
        <pc:sldMkLst>
          <pc:docMk/>
          <pc:sldMk cId="10702720" sldId="2079"/>
        </pc:sldMkLst>
        <pc:spChg chg="mod">
          <ac:chgData name="Vesa Juvonen" userId="c7243be1-99a3-4752-ab2a-0cf698cf8236" providerId="ADAL" clId="{1414B2B8-90A9-4620-839B-9E1F30AA1C38}" dt="2022-01-14T13:01:11.970" v="30" actId="20577"/>
          <ac:spMkLst>
            <pc:docMk/>
            <pc:sldMk cId="10702720" sldId="2079"/>
            <ac:spMk id="8" creationId="{00000000-0000-0000-0000-000000000000}"/>
          </ac:spMkLst>
        </pc:spChg>
        <pc:picChg chg="del">
          <ac:chgData name="Vesa Juvonen" userId="c7243be1-99a3-4752-ab2a-0cf698cf8236" providerId="ADAL" clId="{1414B2B8-90A9-4620-839B-9E1F30AA1C38}" dt="2022-01-14T12:58:47.395" v="0" actId="478"/>
          <ac:picMkLst>
            <pc:docMk/>
            <pc:sldMk cId="10702720" sldId="2079"/>
            <ac:picMk id="9" creationId="{B92C7E36-F493-48EE-90ED-A662685C584B}"/>
          </ac:picMkLst>
        </pc:picChg>
        <pc:picChg chg="del">
          <ac:chgData name="Vesa Juvonen" userId="c7243be1-99a3-4752-ab2a-0cf698cf8236" providerId="ADAL" clId="{1414B2B8-90A9-4620-839B-9E1F30AA1C38}" dt="2022-01-14T12:58:47.395" v="0" actId="478"/>
          <ac:picMkLst>
            <pc:docMk/>
            <pc:sldMk cId="10702720" sldId="2079"/>
            <ac:picMk id="10" creationId="{046AA657-598A-4284-A8CA-59AB78CF18AD}"/>
          </ac:picMkLst>
        </pc:picChg>
        <pc:picChg chg="add mod">
          <ac:chgData name="Vesa Juvonen" userId="c7243be1-99a3-4752-ab2a-0cf698cf8236" providerId="ADAL" clId="{1414B2B8-90A9-4620-839B-9E1F30AA1C38}" dt="2022-01-14T13:13:15.622" v="44" actId="1076"/>
          <ac:picMkLst>
            <pc:docMk/>
            <pc:sldMk cId="10702720" sldId="2079"/>
            <ac:picMk id="1026" creationId="{1B33239D-6CF2-4FEC-9740-12BCFDDD5CE1}"/>
          </ac:picMkLst>
        </pc:picChg>
        <pc:picChg chg="add mod">
          <ac:chgData name="Vesa Juvonen" userId="c7243be1-99a3-4752-ab2a-0cf698cf8236" providerId="ADAL" clId="{1414B2B8-90A9-4620-839B-9E1F30AA1C38}" dt="2022-01-14T13:13:15.622" v="44" actId="1076"/>
          <ac:picMkLst>
            <pc:docMk/>
            <pc:sldMk cId="10702720" sldId="2079"/>
            <ac:picMk id="1028" creationId="{0F02F27C-272D-43A3-BB16-1C292B55E1E7}"/>
          </ac:picMkLst>
        </pc:picChg>
        <pc:picChg chg="mod">
          <ac:chgData name="Vesa Juvonen" userId="c7243be1-99a3-4752-ab2a-0cf698cf8236" providerId="ADAL" clId="{1414B2B8-90A9-4620-839B-9E1F30AA1C38}" dt="2022-01-14T13:13:15.622" v="44" actId="1076"/>
          <ac:picMkLst>
            <pc:docMk/>
            <pc:sldMk cId="10702720" sldId="2079"/>
            <ac:picMk id="2052" creationId="{11CF9187-81B4-4186-B976-5D6E9E571406}"/>
          </ac:picMkLst>
        </pc:picChg>
      </pc:sldChg>
      <pc:sldChg chg="addSp delSp modSp mod">
        <pc:chgData name="Vesa Juvonen" userId="c7243be1-99a3-4752-ab2a-0cf698cf8236" providerId="ADAL" clId="{1414B2B8-90A9-4620-839B-9E1F30AA1C38}" dt="2022-01-14T13:14:33.056" v="55" actId="1076"/>
        <pc:sldMkLst>
          <pc:docMk/>
          <pc:sldMk cId="778883926" sldId="2076136264"/>
        </pc:sldMkLst>
        <pc:spChg chg="mod">
          <ac:chgData name="Vesa Juvonen" userId="c7243be1-99a3-4752-ab2a-0cf698cf8236" providerId="ADAL" clId="{1414B2B8-90A9-4620-839B-9E1F30AA1C38}" dt="2022-01-14T13:13:44.260" v="50"/>
          <ac:spMkLst>
            <pc:docMk/>
            <pc:sldMk cId="778883926" sldId="2076136264"/>
            <ac:spMk id="14" creationId="{953584C8-8734-42EA-AD16-6AA2B405D249}"/>
          </ac:spMkLst>
        </pc:spChg>
        <pc:picChg chg="mod">
          <ac:chgData name="Vesa Juvonen" userId="c7243be1-99a3-4752-ab2a-0cf698cf8236" providerId="ADAL" clId="{1414B2B8-90A9-4620-839B-9E1F30AA1C38}" dt="2022-01-14T13:14:33.056" v="55" actId="1076"/>
          <ac:picMkLst>
            <pc:docMk/>
            <pc:sldMk cId="778883926" sldId="2076136264"/>
            <ac:picMk id="3" creationId="{B3DC50CD-B2E9-48EF-BED3-5D67888FDEC8}"/>
          </ac:picMkLst>
        </pc:picChg>
        <pc:picChg chg="add del mod">
          <ac:chgData name="Vesa Juvonen" userId="c7243be1-99a3-4752-ab2a-0cf698cf8236" providerId="ADAL" clId="{1414B2B8-90A9-4620-839B-9E1F30AA1C38}" dt="2022-01-14T13:13:31.514" v="49" actId="478"/>
          <ac:picMkLst>
            <pc:docMk/>
            <pc:sldMk cId="778883926" sldId="2076136264"/>
            <ac:picMk id="5" creationId="{DC86236C-29EB-4A3A-B2B8-B8DB5CCB20D8}"/>
          </ac:picMkLst>
        </pc:picChg>
        <pc:picChg chg="del">
          <ac:chgData name="Vesa Juvonen" userId="c7243be1-99a3-4752-ab2a-0cf698cf8236" providerId="ADAL" clId="{1414B2B8-90A9-4620-839B-9E1F30AA1C38}" dt="2022-01-14T12:59:18.207" v="27" actId="478"/>
          <ac:picMkLst>
            <pc:docMk/>
            <pc:sldMk cId="778883926" sldId="2076136264"/>
            <ac:picMk id="6" creationId="{4397257B-E6C6-40C3-8A01-788541009186}"/>
          </ac:picMkLst>
        </pc:picChg>
        <pc:picChg chg="add mod">
          <ac:chgData name="Vesa Juvonen" userId="c7243be1-99a3-4752-ab2a-0cf698cf8236" providerId="ADAL" clId="{1414B2B8-90A9-4620-839B-9E1F30AA1C38}" dt="2022-01-14T13:13:54.424" v="54" actId="1076"/>
          <ac:picMkLst>
            <pc:docMk/>
            <pc:sldMk cId="778883926" sldId="2076136264"/>
            <ac:picMk id="7" creationId="{E9B06A97-160E-4E58-9167-E42814641C44}"/>
          </ac:picMkLst>
        </pc:picChg>
        <pc:picChg chg="del">
          <ac:chgData name="Vesa Juvonen" userId="c7243be1-99a3-4752-ab2a-0cf698cf8236" providerId="ADAL" clId="{1414B2B8-90A9-4620-839B-9E1F30AA1C38}" dt="2022-01-14T12:59:18.207" v="27" actId="478"/>
          <ac:picMkLst>
            <pc:docMk/>
            <pc:sldMk cId="778883926" sldId="2076136264"/>
            <ac:picMk id="9" creationId="{D16F5087-B31E-4D56-B131-D199CFAAF5F9}"/>
          </ac:picMkLst>
        </pc:picChg>
        <pc:picChg chg="add mod">
          <ac:chgData name="Vesa Juvonen" userId="c7243be1-99a3-4752-ab2a-0cf698cf8236" providerId="ADAL" clId="{1414B2B8-90A9-4620-839B-9E1F30AA1C38}" dt="2022-01-14T13:13:50.702" v="53" actId="1076"/>
          <ac:picMkLst>
            <pc:docMk/>
            <pc:sldMk cId="778883926" sldId="2076136264"/>
            <ac:picMk id="11" creationId="{42A52295-CA0C-4C09-A9FF-3B54A888C278}"/>
          </ac:picMkLst>
        </pc:picChg>
      </pc:sldChg>
      <pc:sldChg chg="add del">
        <pc:chgData name="Vesa Juvonen" userId="c7243be1-99a3-4752-ab2a-0cf698cf8236" providerId="ADAL" clId="{1414B2B8-90A9-4620-839B-9E1F30AA1C38}" dt="2022-01-18T11:57:05.825" v="81" actId="47"/>
        <pc:sldMkLst>
          <pc:docMk/>
          <pc:sldMk cId="2199141448" sldId="2076137480"/>
        </pc:sldMkLst>
      </pc:sldChg>
      <pc:sldChg chg="add del">
        <pc:chgData name="Vesa Juvonen" userId="c7243be1-99a3-4752-ab2a-0cf698cf8236" providerId="ADAL" clId="{1414B2B8-90A9-4620-839B-9E1F30AA1C38}" dt="2022-01-18T11:55:37.898" v="63" actId="47"/>
        <pc:sldMkLst>
          <pc:docMk/>
          <pc:sldMk cId="2069557480" sldId="2076137613"/>
        </pc:sldMkLst>
      </pc:sldChg>
      <pc:sldChg chg="addSp delSp modSp add mod">
        <pc:chgData name="Vesa Juvonen" userId="c7243be1-99a3-4752-ab2a-0cf698cf8236" providerId="ADAL" clId="{1414B2B8-90A9-4620-839B-9E1F30AA1C38}" dt="2022-01-18T11:59:23.815" v="121" actId="22"/>
        <pc:sldMkLst>
          <pc:docMk/>
          <pc:sldMk cId="1882481969" sldId="2076137668"/>
        </pc:sldMkLst>
        <pc:spChg chg="mod">
          <ac:chgData name="Vesa Juvonen" userId="c7243be1-99a3-4752-ab2a-0cf698cf8236" providerId="ADAL" clId="{1414B2B8-90A9-4620-839B-9E1F30AA1C38}" dt="2022-01-18T11:56:52.133" v="76" actId="20577"/>
          <ac:spMkLst>
            <pc:docMk/>
            <pc:sldMk cId="1882481969" sldId="2076137668"/>
            <ac:spMk id="2" creationId="{00000000-0000-0000-0000-000000000000}"/>
          </ac:spMkLst>
        </pc:spChg>
        <pc:spChg chg="mod">
          <ac:chgData name="Vesa Juvonen" userId="c7243be1-99a3-4752-ab2a-0cf698cf8236" providerId="ADAL" clId="{1414B2B8-90A9-4620-839B-9E1F30AA1C38}" dt="2022-01-18T11:58:41.212" v="113" actId="403"/>
          <ac:spMkLst>
            <pc:docMk/>
            <pc:sldMk cId="1882481969" sldId="2076137668"/>
            <ac:spMk id="5" creationId="{00000000-0000-0000-0000-000000000000}"/>
          </ac:spMkLst>
        </pc:spChg>
        <pc:spChg chg="del">
          <ac:chgData name="Vesa Juvonen" userId="c7243be1-99a3-4752-ab2a-0cf698cf8236" providerId="ADAL" clId="{1414B2B8-90A9-4620-839B-9E1F30AA1C38}" dt="2022-01-18T11:57:03.836" v="80" actId="478"/>
          <ac:spMkLst>
            <pc:docMk/>
            <pc:sldMk cId="1882481969" sldId="2076137668"/>
            <ac:spMk id="6" creationId="{B6BFF95C-9CC5-41D8-B97F-890353EE3235}"/>
          </ac:spMkLst>
        </pc:spChg>
        <pc:spChg chg="mod">
          <ac:chgData name="Vesa Juvonen" userId="c7243be1-99a3-4752-ab2a-0cf698cf8236" providerId="ADAL" clId="{1414B2B8-90A9-4620-839B-9E1F30AA1C38}" dt="2022-01-18T11:58:43.998" v="115" actId="403"/>
          <ac:spMkLst>
            <pc:docMk/>
            <pc:sldMk cId="1882481969" sldId="2076137668"/>
            <ac:spMk id="7" creationId="{00000000-0000-0000-0000-000000000000}"/>
          </ac:spMkLst>
        </pc:spChg>
        <pc:picChg chg="add">
          <ac:chgData name="Vesa Juvonen" userId="c7243be1-99a3-4752-ab2a-0cf698cf8236" providerId="ADAL" clId="{1414B2B8-90A9-4620-839B-9E1F30AA1C38}" dt="2022-01-18T11:59:23.815" v="121" actId="22"/>
          <ac:picMkLst>
            <pc:docMk/>
            <pc:sldMk cId="1882481969" sldId="2076137668"/>
            <ac:picMk id="3" creationId="{FFDF6E0C-BAB0-4EA0-99B3-DED805EDDB1B}"/>
          </ac:picMkLst>
        </pc:picChg>
        <pc:picChg chg="del mod">
          <ac:chgData name="Vesa Juvonen" userId="c7243be1-99a3-4752-ab2a-0cf698cf8236" providerId="ADAL" clId="{1414B2B8-90A9-4620-839B-9E1F30AA1C38}" dt="2022-01-18T11:59:23.556" v="120" actId="478"/>
          <ac:picMkLst>
            <pc:docMk/>
            <pc:sldMk cId="1882481969" sldId="2076137668"/>
            <ac:picMk id="9" creationId="{A5D866F4-AB14-4D79-9071-3001E96ABC22}"/>
          </ac:picMkLst>
        </pc:picChg>
      </pc:sldChg>
      <pc:sldChg chg="addSp modSp mod">
        <pc:chgData name="Vesa Juvonen" userId="c7243be1-99a3-4752-ab2a-0cf698cf8236" providerId="ADAL" clId="{1414B2B8-90A9-4620-839B-9E1F30AA1C38}" dt="2022-01-18T12:02:24.329" v="158" actId="1076"/>
        <pc:sldMkLst>
          <pc:docMk/>
          <pc:sldMk cId="2357998636" sldId="2076137670"/>
        </pc:sldMkLst>
        <pc:spChg chg="add mod">
          <ac:chgData name="Vesa Juvonen" userId="c7243be1-99a3-4752-ab2a-0cf698cf8236" providerId="ADAL" clId="{1414B2B8-90A9-4620-839B-9E1F30AA1C38}" dt="2022-01-18T12:02:24.329" v="158" actId="1076"/>
          <ac:spMkLst>
            <pc:docMk/>
            <pc:sldMk cId="2357998636" sldId="2076137670"/>
            <ac:spMk id="2" creationId="{F7B142C1-80A6-4A20-A967-C9FDAA36343B}"/>
          </ac:spMkLst>
        </pc:spChg>
      </pc:sldChg>
      <pc:sldChg chg="add">
        <pc:chgData name="Vesa Juvonen" userId="c7243be1-99a3-4752-ab2a-0cf698cf8236" providerId="ADAL" clId="{1414B2B8-90A9-4620-839B-9E1F30AA1C38}" dt="2022-01-18T11:55:53.989" v="65"/>
        <pc:sldMkLst>
          <pc:docMk/>
          <pc:sldMk cId="3660214503" sldId="2076137813"/>
        </pc:sldMkLst>
      </pc:sldChg>
      <pc:sldChg chg="modSp add mod">
        <pc:chgData name="Vesa Juvonen" userId="c7243be1-99a3-4752-ab2a-0cf698cf8236" providerId="ADAL" clId="{1414B2B8-90A9-4620-839B-9E1F30AA1C38}" dt="2022-01-18T11:55:42.257" v="64" actId="207"/>
        <pc:sldMkLst>
          <pc:docMk/>
          <pc:sldMk cId="1191702794" sldId="2076137814"/>
        </pc:sldMkLst>
        <pc:spChg chg="mod">
          <ac:chgData name="Vesa Juvonen" userId="c7243be1-99a3-4752-ab2a-0cf698cf8236" providerId="ADAL" clId="{1414B2B8-90A9-4620-839B-9E1F30AA1C38}" dt="2022-01-18T11:55:42.257" v="64" actId="207"/>
          <ac:spMkLst>
            <pc:docMk/>
            <pc:sldMk cId="1191702794" sldId="2076137814"/>
            <ac:spMk id="4" creationId="{B7EE2697-FF77-4373-9ED0-F3E544446F2C}"/>
          </ac:spMkLst>
        </pc:spChg>
      </pc:sldChg>
      <pc:sldChg chg="addSp delSp modSp mod">
        <pc:chgData name="Vesa Juvonen" userId="c7243be1-99a3-4752-ab2a-0cf698cf8236" providerId="ADAL" clId="{1414B2B8-90A9-4620-839B-9E1F30AA1C38}" dt="2022-01-18T12:00:55.988" v="148" actId="207"/>
        <pc:sldMkLst>
          <pc:docMk/>
          <pc:sldMk cId="1812315545" sldId="2134805597"/>
        </pc:sldMkLst>
        <pc:spChg chg="add">
          <ac:chgData name="Vesa Juvonen" userId="c7243be1-99a3-4752-ab2a-0cf698cf8236" providerId="ADAL" clId="{1414B2B8-90A9-4620-839B-9E1F30AA1C38}" dt="2022-01-14T12:58:58.360" v="21" actId="22"/>
          <ac:spMkLst>
            <pc:docMk/>
            <pc:sldMk cId="1812315545" sldId="2134805597"/>
            <ac:spMk id="2" creationId="{25FB0CBD-D69B-41DE-A10D-7C4DEE94BC80}"/>
          </ac:spMkLst>
        </pc:spChg>
        <pc:spChg chg="add mod">
          <ac:chgData name="Vesa Juvonen" userId="c7243be1-99a3-4752-ab2a-0cf698cf8236" providerId="ADAL" clId="{1414B2B8-90A9-4620-839B-9E1F30AA1C38}" dt="2022-01-18T12:00:55.988" v="148" actId="207"/>
          <ac:spMkLst>
            <pc:docMk/>
            <pc:sldMk cId="1812315545" sldId="2134805597"/>
            <ac:spMk id="2" creationId="{3772B3C0-8406-464A-8DB2-F25939556629}"/>
          </ac:spMkLst>
        </pc:spChg>
        <pc:spChg chg="del">
          <ac:chgData name="Vesa Juvonen" userId="c7243be1-99a3-4752-ab2a-0cf698cf8236" providerId="ADAL" clId="{1414B2B8-90A9-4620-839B-9E1F30AA1C38}" dt="2022-01-14T14:57:21.516" v="57" actId="478"/>
          <ac:spMkLst>
            <pc:docMk/>
            <pc:sldMk cId="1812315545" sldId="2134805597"/>
            <ac:spMk id="3" creationId="{27DA7372-0733-4F55-8ACB-09BD8D80AFCA}"/>
          </ac:spMkLst>
        </pc:spChg>
        <pc:spChg chg="mod">
          <ac:chgData name="Vesa Juvonen" userId="c7243be1-99a3-4752-ab2a-0cf698cf8236" providerId="ADAL" clId="{1414B2B8-90A9-4620-839B-9E1F30AA1C38}" dt="2022-01-18T12:00:29.602" v="127" actId="6549"/>
          <ac:spMkLst>
            <pc:docMk/>
            <pc:sldMk cId="1812315545" sldId="2134805597"/>
            <ac:spMk id="10" creationId="{16E1CB8C-122B-4C5A-8724-D74AEC2B5DEC}"/>
          </ac:spMkLst>
        </pc:spChg>
      </pc:sldChg>
      <pc:sldChg chg="modSp mod">
        <pc:chgData name="Vesa Juvonen" userId="c7243be1-99a3-4752-ab2a-0cf698cf8236" providerId="ADAL" clId="{1414B2B8-90A9-4620-839B-9E1F30AA1C38}" dt="2022-01-14T14:57:59.393" v="60" actId="20577"/>
        <pc:sldMkLst>
          <pc:docMk/>
          <pc:sldMk cId="460153747" sldId="2134805598"/>
        </pc:sldMkLst>
        <pc:spChg chg="mod">
          <ac:chgData name="Vesa Juvonen" userId="c7243be1-99a3-4752-ab2a-0cf698cf8236" providerId="ADAL" clId="{1414B2B8-90A9-4620-839B-9E1F30AA1C38}" dt="2022-01-14T14:57:59.393" v="60" actId="20577"/>
          <ac:spMkLst>
            <pc:docMk/>
            <pc:sldMk cId="460153747" sldId="2134805598"/>
            <ac:spMk id="2" creationId="{D93BDAB2-0D8E-40FD-BE74-409F9AFD71E2}"/>
          </ac:spMkLst>
        </pc:spChg>
      </pc:sldChg>
      <pc:sldChg chg="addSp delSp modSp mod addAnim delAnim">
        <pc:chgData name="Vesa Juvonen" userId="c7243be1-99a3-4752-ab2a-0cf698cf8236" providerId="ADAL" clId="{1414B2B8-90A9-4620-839B-9E1F30AA1C38}" dt="2022-01-18T12:06:36.521" v="227" actId="1037"/>
        <pc:sldMkLst>
          <pc:docMk/>
          <pc:sldMk cId="4046856784" sldId="2134805599"/>
        </pc:sldMkLst>
        <pc:spChg chg="add del">
          <ac:chgData name="Vesa Juvonen" userId="c7243be1-99a3-4752-ab2a-0cf698cf8236" providerId="ADAL" clId="{1414B2B8-90A9-4620-839B-9E1F30AA1C38}" dt="2022-01-18T12:04:22.075" v="164" actId="478"/>
          <ac:spMkLst>
            <pc:docMk/>
            <pc:sldMk cId="4046856784" sldId="2134805599"/>
            <ac:spMk id="2" creationId="{B03DB406-D8AD-4B57-8A5B-053DB00E2D4E}"/>
          </ac:spMkLst>
        </pc:spChg>
        <pc:spChg chg="add mod">
          <ac:chgData name="Vesa Juvonen" userId="c7243be1-99a3-4752-ab2a-0cf698cf8236" providerId="ADAL" clId="{1414B2B8-90A9-4620-839B-9E1F30AA1C38}" dt="2022-01-18T12:06:36.521" v="227" actId="1037"/>
          <ac:spMkLst>
            <pc:docMk/>
            <pc:sldMk cId="4046856784" sldId="2134805599"/>
            <ac:spMk id="9" creationId="{B0BBBDA2-44E5-4C25-B4CF-DE5DE09A8558}"/>
          </ac:spMkLst>
        </pc:spChg>
        <pc:picChg chg="add del">
          <ac:chgData name="Vesa Juvonen" userId="c7243be1-99a3-4752-ab2a-0cf698cf8236" providerId="ADAL" clId="{1414B2B8-90A9-4620-839B-9E1F30AA1C38}" dt="2022-01-18T12:05:01.991" v="175" actId="478"/>
          <ac:picMkLst>
            <pc:docMk/>
            <pc:sldMk cId="4046856784" sldId="2134805599"/>
            <ac:picMk id="3" creationId="{EA6AC3E6-86E1-4508-BF10-23FF0FB6D4A5}"/>
          </ac:picMkLst>
        </pc:picChg>
        <pc:picChg chg="add mod">
          <ac:chgData name="Vesa Juvonen" userId="c7243be1-99a3-4752-ab2a-0cf698cf8236" providerId="ADAL" clId="{1414B2B8-90A9-4620-839B-9E1F30AA1C38}" dt="2022-01-18T12:05:00.955" v="174" actId="14100"/>
          <ac:picMkLst>
            <pc:docMk/>
            <pc:sldMk cId="4046856784" sldId="2134805599"/>
            <ac:picMk id="5" creationId="{5894E7F8-80FB-4005-BC68-E0030B556101}"/>
          </ac:picMkLst>
        </pc:picChg>
        <pc:picChg chg="add mod">
          <ac:chgData name="Vesa Juvonen" userId="c7243be1-99a3-4752-ab2a-0cf698cf8236" providerId="ADAL" clId="{1414B2B8-90A9-4620-839B-9E1F30AA1C38}" dt="2022-01-18T12:06:07.215" v="182" actId="1076"/>
          <ac:picMkLst>
            <pc:docMk/>
            <pc:sldMk cId="4046856784" sldId="2134805599"/>
            <ac:picMk id="7" creationId="{7EFE86F0-D733-40B5-AF65-E984BBEDB944}"/>
          </ac:picMkLst>
        </pc:picChg>
        <pc:picChg chg="add del">
          <ac:chgData name="Vesa Juvonen" userId="c7243be1-99a3-4752-ab2a-0cf698cf8236" providerId="ADAL" clId="{1414B2B8-90A9-4620-839B-9E1F30AA1C38}" dt="2022-01-18T12:04:51.897" v="169" actId="478"/>
          <ac:picMkLst>
            <pc:docMk/>
            <pc:sldMk cId="4046856784" sldId="2134805599"/>
            <ac:picMk id="10" creationId="{E5D87362-9058-42E3-81FA-103D3DECC9C8}"/>
          </ac:picMkLst>
        </pc:picChg>
      </pc:sldChg>
    </pc:docChg>
  </pc:docChgLst>
  <pc:docChgLst>
    <pc:chgData name="Hugo Bernier" userId="846ef6cd-3f11-462c-a4be-44fff9f1a751" providerId="ADAL" clId="{2E2FAECF-25A0-4E68-8C26-6EE05DB7B612}"/>
    <pc:docChg chg="undo custSel addSld delSld modSld modSection">
      <pc:chgData name="Hugo Bernier" userId="846ef6cd-3f11-462c-a4be-44fff9f1a751" providerId="ADAL" clId="{2E2FAECF-25A0-4E68-8C26-6EE05DB7B612}" dt="2021-04-08T14:04:50.603" v="1287" actId="113"/>
      <pc:docMkLst>
        <pc:docMk/>
      </pc:docMkLst>
      <pc:sldChg chg="del">
        <pc:chgData name="Hugo Bernier" userId="846ef6cd-3f11-462c-a4be-44fff9f1a751" providerId="ADAL" clId="{2E2FAECF-25A0-4E68-8C26-6EE05DB7B612}" dt="2021-04-05T01:49:55.918" v="170" actId="47"/>
        <pc:sldMkLst>
          <pc:docMk/>
          <pc:sldMk cId="2974719989" sldId="267"/>
        </pc:sldMkLst>
      </pc:sldChg>
      <pc:sldChg chg="del">
        <pc:chgData name="Hugo Bernier" userId="846ef6cd-3f11-462c-a4be-44fff9f1a751" providerId="ADAL" clId="{2E2FAECF-25A0-4E68-8C26-6EE05DB7B612}" dt="2021-04-05T01:49:55.918" v="170" actId="47"/>
        <pc:sldMkLst>
          <pc:docMk/>
          <pc:sldMk cId="2601056034" sldId="268"/>
        </pc:sldMkLst>
      </pc:sldChg>
      <pc:sldChg chg="del">
        <pc:chgData name="Hugo Bernier" userId="846ef6cd-3f11-462c-a4be-44fff9f1a751" providerId="ADAL" clId="{2E2FAECF-25A0-4E68-8C26-6EE05DB7B612}" dt="2021-04-05T01:49:55.918" v="170" actId="47"/>
        <pc:sldMkLst>
          <pc:docMk/>
          <pc:sldMk cId="428841483" sldId="272"/>
        </pc:sldMkLst>
      </pc:sldChg>
      <pc:sldChg chg="modSp mod">
        <pc:chgData name="Hugo Bernier" userId="846ef6cd-3f11-462c-a4be-44fff9f1a751" providerId="ADAL" clId="{2E2FAECF-25A0-4E68-8C26-6EE05DB7B612}" dt="2021-04-05T01:51:13.296" v="184" actId="6549"/>
        <pc:sldMkLst>
          <pc:docMk/>
          <pc:sldMk cId="2967945684" sldId="277"/>
        </pc:sldMkLst>
        <pc:spChg chg="mod">
          <ac:chgData name="Hugo Bernier" userId="846ef6cd-3f11-462c-a4be-44fff9f1a751" providerId="ADAL" clId="{2E2FAECF-25A0-4E68-8C26-6EE05DB7B612}" dt="2021-04-05T01:51:13.296" v="184" actId="6549"/>
          <ac:spMkLst>
            <pc:docMk/>
            <pc:sldMk cId="2967945684" sldId="277"/>
            <ac:spMk id="4" creationId="{A04E16D6-6682-4068-BF11-BA8E4E8E1BBC}"/>
          </ac:spMkLst>
        </pc:spChg>
      </pc:sldChg>
      <pc:sldChg chg="del">
        <pc:chgData name="Hugo Bernier" userId="846ef6cd-3f11-462c-a4be-44fff9f1a751" providerId="ADAL" clId="{2E2FAECF-25A0-4E68-8C26-6EE05DB7B612}" dt="2021-04-05T01:49:55.918" v="170" actId="47"/>
        <pc:sldMkLst>
          <pc:docMk/>
          <pc:sldMk cId="1539891205" sldId="343"/>
        </pc:sldMkLst>
      </pc:sldChg>
      <pc:sldChg chg="del">
        <pc:chgData name="Hugo Bernier" userId="846ef6cd-3f11-462c-a4be-44fff9f1a751" providerId="ADAL" clId="{2E2FAECF-25A0-4E68-8C26-6EE05DB7B612}" dt="2021-04-05T01:49:55.918" v="170" actId="47"/>
        <pc:sldMkLst>
          <pc:docMk/>
          <pc:sldMk cId="2840121709" sldId="345"/>
        </pc:sldMkLst>
      </pc:sldChg>
      <pc:sldChg chg="del">
        <pc:chgData name="Hugo Bernier" userId="846ef6cd-3f11-462c-a4be-44fff9f1a751" providerId="ADAL" clId="{2E2FAECF-25A0-4E68-8C26-6EE05DB7B612}" dt="2021-04-05T01:49:55.918" v="170" actId="47"/>
        <pc:sldMkLst>
          <pc:docMk/>
          <pc:sldMk cId="2902822800" sldId="346"/>
        </pc:sldMkLst>
      </pc:sldChg>
      <pc:sldChg chg="del">
        <pc:chgData name="Hugo Bernier" userId="846ef6cd-3f11-462c-a4be-44fff9f1a751" providerId="ADAL" clId="{2E2FAECF-25A0-4E68-8C26-6EE05DB7B612}" dt="2021-04-05T01:49:55.918" v="170" actId="47"/>
        <pc:sldMkLst>
          <pc:docMk/>
          <pc:sldMk cId="1728327467" sldId="347"/>
        </pc:sldMkLst>
      </pc:sldChg>
      <pc:sldChg chg="del">
        <pc:chgData name="Hugo Bernier" userId="846ef6cd-3f11-462c-a4be-44fff9f1a751" providerId="ADAL" clId="{2E2FAECF-25A0-4E68-8C26-6EE05DB7B612}" dt="2021-04-05T01:49:55.918" v="170" actId="47"/>
        <pc:sldMkLst>
          <pc:docMk/>
          <pc:sldMk cId="1976807916" sldId="349"/>
        </pc:sldMkLst>
      </pc:sldChg>
      <pc:sldChg chg="modSp mod">
        <pc:chgData name="Hugo Bernier" userId="846ef6cd-3f11-462c-a4be-44fff9f1a751" providerId="ADAL" clId="{2E2FAECF-25A0-4E68-8C26-6EE05DB7B612}" dt="2021-04-05T01:32:09.357" v="21" actId="20577"/>
        <pc:sldMkLst>
          <pc:docMk/>
          <pc:sldMk cId="287163252" sldId="1567"/>
        </pc:sldMkLst>
        <pc:spChg chg="mod">
          <ac:chgData name="Hugo Bernier" userId="846ef6cd-3f11-462c-a4be-44fff9f1a751" providerId="ADAL" clId="{2E2FAECF-25A0-4E68-8C26-6EE05DB7B612}" dt="2021-04-05T01:32:09.357" v="21" actId="20577"/>
          <ac:spMkLst>
            <pc:docMk/>
            <pc:sldMk cId="287163252" sldId="1567"/>
            <ac:spMk id="8" creationId="{00000000-0000-0000-0000-000000000000}"/>
          </ac:spMkLst>
        </pc:spChg>
      </pc:sldChg>
      <pc:sldChg chg="addSp delSp modSp mod">
        <pc:chgData name="Hugo Bernier" userId="846ef6cd-3f11-462c-a4be-44fff9f1a751" providerId="ADAL" clId="{2E2FAECF-25A0-4E68-8C26-6EE05DB7B612}" dt="2021-04-05T01:43:09.633" v="145" actId="6549"/>
        <pc:sldMkLst>
          <pc:docMk/>
          <pc:sldMk cId="10702720" sldId="2079"/>
        </pc:sldMkLst>
        <pc:spChg chg="add del">
          <ac:chgData name="Hugo Bernier" userId="846ef6cd-3f11-462c-a4be-44fff9f1a751" providerId="ADAL" clId="{2E2FAECF-25A0-4E68-8C26-6EE05DB7B612}" dt="2021-04-05T01:36:16.498" v="89"/>
          <ac:spMkLst>
            <pc:docMk/>
            <pc:sldMk cId="10702720" sldId="2079"/>
            <ac:spMk id="4" creationId="{48262E07-6EC1-48A4-B270-92F5C4D80BF2}"/>
          </ac:spMkLst>
        </pc:spChg>
        <pc:spChg chg="add del">
          <ac:chgData name="Hugo Bernier" userId="846ef6cd-3f11-462c-a4be-44fff9f1a751" providerId="ADAL" clId="{2E2FAECF-25A0-4E68-8C26-6EE05DB7B612}" dt="2021-04-05T01:36:37.094" v="91"/>
          <ac:spMkLst>
            <pc:docMk/>
            <pc:sldMk cId="10702720" sldId="2079"/>
            <ac:spMk id="6" creationId="{33532E92-E74C-437D-AC52-CEBE6308092F}"/>
          </ac:spMkLst>
        </pc:spChg>
        <pc:spChg chg="mod">
          <ac:chgData name="Hugo Bernier" userId="846ef6cd-3f11-462c-a4be-44fff9f1a751" providerId="ADAL" clId="{2E2FAECF-25A0-4E68-8C26-6EE05DB7B612}" dt="2021-04-05T01:43:09.633" v="145" actId="6549"/>
          <ac:spMkLst>
            <pc:docMk/>
            <pc:sldMk cId="10702720" sldId="2079"/>
            <ac:spMk id="8" creationId="{00000000-0000-0000-0000-000000000000}"/>
          </ac:spMkLst>
        </pc:spChg>
        <pc:picChg chg="del">
          <ac:chgData name="Hugo Bernier" userId="846ef6cd-3f11-462c-a4be-44fff9f1a751" providerId="ADAL" clId="{2E2FAECF-25A0-4E68-8C26-6EE05DB7B612}" dt="2021-04-05T01:42:01.305" v="114" actId="478"/>
          <ac:picMkLst>
            <pc:docMk/>
            <pc:sldMk cId="10702720" sldId="2079"/>
            <ac:picMk id="2" creationId="{8217BDA2-630E-431E-99B5-F5CCF0394A91}"/>
          </ac:picMkLst>
        </pc:picChg>
        <pc:picChg chg="add mod modCrop">
          <ac:chgData name="Hugo Bernier" userId="846ef6cd-3f11-462c-a4be-44fff9f1a751" providerId="ADAL" clId="{2E2FAECF-25A0-4E68-8C26-6EE05DB7B612}" dt="2021-04-05T01:42:16.520" v="116" actId="408"/>
          <ac:picMkLst>
            <pc:docMk/>
            <pc:sldMk cId="10702720" sldId="2079"/>
            <ac:picMk id="10" creationId="{DCF1F15A-2BFC-436F-81AF-7BDB465DE74D}"/>
          </ac:picMkLst>
        </pc:picChg>
        <pc:picChg chg="del">
          <ac:chgData name="Hugo Bernier" userId="846ef6cd-3f11-462c-a4be-44fff9f1a751" providerId="ADAL" clId="{2E2FAECF-25A0-4E68-8C26-6EE05DB7B612}" dt="2021-04-05T01:37:50.172" v="100" actId="478"/>
          <ac:picMkLst>
            <pc:docMk/>
            <pc:sldMk cId="10702720" sldId="2079"/>
            <ac:picMk id="11" creationId="{9D84FA79-3D16-49AB-9DD9-7479C1B5C089}"/>
          </ac:picMkLst>
        </pc:picChg>
        <pc:picChg chg="del">
          <ac:chgData name="Hugo Bernier" userId="846ef6cd-3f11-462c-a4be-44fff9f1a751" providerId="ADAL" clId="{2E2FAECF-25A0-4E68-8C26-6EE05DB7B612}" dt="2021-04-05T01:32:25.135" v="22" actId="478"/>
          <ac:picMkLst>
            <pc:docMk/>
            <pc:sldMk cId="10702720" sldId="2079"/>
            <ac:picMk id="13" creationId="{62453303-C918-4EAB-8D85-9BA92DCF2A91}"/>
          </ac:picMkLst>
        </pc:picChg>
        <pc:picChg chg="del">
          <ac:chgData name="Hugo Bernier" userId="846ef6cd-3f11-462c-a4be-44fff9f1a751" providerId="ADAL" clId="{2E2FAECF-25A0-4E68-8C26-6EE05DB7B612}" dt="2021-04-05T01:40:09.884" v="108" actId="478"/>
          <ac:picMkLst>
            <pc:docMk/>
            <pc:sldMk cId="10702720" sldId="2079"/>
            <ac:picMk id="1026" creationId="{2EF9118F-C222-407A-B9FB-CF2CE51DECEF}"/>
          </ac:picMkLst>
        </pc:picChg>
        <pc:picChg chg="add mod">
          <ac:chgData name="Hugo Bernier" userId="846ef6cd-3f11-462c-a4be-44fff9f1a751" providerId="ADAL" clId="{2E2FAECF-25A0-4E68-8C26-6EE05DB7B612}" dt="2021-04-05T01:42:16.520" v="116" actId="408"/>
          <ac:picMkLst>
            <pc:docMk/>
            <pc:sldMk cId="10702720" sldId="2079"/>
            <ac:picMk id="1030" creationId="{E4676B73-FD6F-4498-BC7F-5F565164B569}"/>
          </ac:picMkLst>
        </pc:picChg>
        <pc:picChg chg="add mod">
          <ac:chgData name="Hugo Bernier" userId="846ef6cd-3f11-462c-a4be-44fff9f1a751" providerId="ADAL" clId="{2E2FAECF-25A0-4E68-8C26-6EE05DB7B612}" dt="2021-04-05T01:42:16.520" v="116" actId="408"/>
          <ac:picMkLst>
            <pc:docMk/>
            <pc:sldMk cId="10702720" sldId="2079"/>
            <ac:picMk id="1032" creationId="{F7CBFF6F-29DF-4743-BF62-A3B043E0DC86}"/>
          </ac:picMkLst>
        </pc:picChg>
      </pc:sldChg>
      <pc:sldChg chg="addSp delSp modSp mod">
        <pc:chgData name="Hugo Bernier" userId="846ef6cd-3f11-462c-a4be-44fff9f1a751" providerId="ADAL" clId="{2E2FAECF-25A0-4E68-8C26-6EE05DB7B612}" dt="2021-04-05T01:57:10.299" v="250" actId="1036"/>
        <pc:sldMkLst>
          <pc:docMk/>
          <pc:sldMk cId="778883926" sldId="2076136264"/>
        </pc:sldMkLst>
        <pc:spChg chg="del">
          <ac:chgData name="Hugo Bernier" userId="846ef6cd-3f11-462c-a4be-44fff9f1a751" providerId="ADAL" clId="{2E2FAECF-25A0-4E68-8C26-6EE05DB7B612}" dt="2021-04-05T01:54:58.358" v="214" actId="478"/>
          <ac:spMkLst>
            <pc:docMk/>
            <pc:sldMk cId="778883926" sldId="2076136264"/>
            <ac:spMk id="12" creationId="{51F11C7D-1C3F-43B4-ACD3-702D70211F33}"/>
          </ac:spMkLst>
        </pc:spChg>
        <pc:spChg chg="mod">
          <ac:chgData name="Hugo Bernier" userId="846ef6cd-3f11-462c-a4be-44fff9f1a751" providerId="ADAL" clId="{2E2FAECF-25A0-4E68-8C26-6EE05DB7B612}" dt="2021-04-05T01:57:10.299" v="250" actId="1036"/>
          <ac:spMkLst>
            <pc:docMk/>
            <pc:sldMk cId="778883926" sldId="2076136264"/>
            <ac:spMk id="14" creationId="{953584C8-8734-42EA-AD16-6AA2B405D249}"/>
          </ac:spMkLst>
        </pc:spChg>
        <pc:grpChg chg="del">
          <ac:chgData name="Hugo Bernier" userId="846ef6cd-3f11-462c-a4be-44fff9f1a751" providerId="ADAL" clId="{2E2FAECF-25A0-4E68-8C26-6EE05DB7B612}" dt="2021-04-05T01:54:50.572" v="212" actId="478"/>
          <ac:grpSpMkLst>
            <pc:docMk/>
            <pc:sldMk cId="778883926" sldId="2076136264"/>
            <ac:grpSpMk id="5" creationId="{7A361181-D956-49E8-8DF1-E05AC9FDF064}"/>
          </ac:grpSpMkLst>
        </pc:grpChg>
        <pc:picChg chg="add mod">
          <ac:chgData name="Hugo Bernier" userId="846ef6cd-3f11-462c-a4be-44fff9f1a751" providerId="ADAL" clId="{2E2FAECF-25A0-4E68-8C26-6EE05DB7B612}" dt="2021-04-05T01:54:38.780" v="209" actId="1076"/>
          <ac:picMkLst>
            <pc:docMk/>
            <pc:sldMk cId="778883926" sldId="2076136264"/>
            <ac:picMk id="10" creationId="{58865316-36E8-40A4-87D9-AE68D2C1F8D6}"/>
          </ac:picMkLst>
        </pc:picChg>
        <pc:picChg chg="add mod">
          <ac:chgData name="Hugo Bernier" userId="846ef6cd-3f11-462c-a4be-44fff9f1a751" providerId="ADAL" clId="{2E2FAECF-25A0-4E68-8C26-6EE05DB7B612}" dt="2021-04-05T01:54:43.715" v="210" actId="1076"/>
          <ac:picMkLst>
            <pc:docMk/>
            <pc:sldMk cId="778883926" sldId="2076136264"/>
            <ac:picMk id="11" creationId="{6D334B19-A721-452D-A924-23DC31DD276F}"/>
          </ac:picMkLst>
        </pc:picChg>
        <pc:picChg chg="add mod">
          <ac:chgData name="Hugo Bernier" userId="846ef6cd-3f11-462c-a4be-44fff9f1a751" providerId="ADAL" clId="{2E2FAECF-25A0-4E68-8C26-6EE05DB7B612}" dt="2021-04-05T01:54:48.643" v="211" actId="1076"/>
          <ac:picMkLst>
            <pc:docMk/>
            <pc:sldMk cId="778883926" sldId="2076136264"/>
            <ac:picMk id="13" creationId="{C943AAD7-7D62-4532-B6E9-78E3AFFF88CC}"/>
          </ac:picMkLst>
        </pc:picChg>
        <pc:picChg chg="del">
          <ac:chgData name="Hugo Bernier" userId="846ef6cd-3f11-462c-a4be-44fff9f1a751" providerId="ADAL" clId="{2E2FAECF-25A0-4E68-8C26-6EE05DB7B612}" dt="2021-04-05T01:55:01.221" v="215" actId="478"/>
          <ac:picMkLst>
            <pc:docMk/>
            <pc:sldMk cId="778883926" sldId="2076136264"/>
            <ac:picMk id="2050" creationId="{C69CDD5D-527F-44D8-BCE7-C712F7D7FBAC}"/>
          </ac:picMkLst>
        </pc:picChg>
        <pc:picChg chg="del">
          <ac:chgData name="Hugo Bernier" userId="846ef6cd-3f11-462c-a4be-44fff9f1a751" providerId="ADAL" clId="{2E2FAECF-25A0-4E68-8C26-6EE05DB7B612}" dt="2021-04-05T01:54:54.501" v="213" actId="478"/>
          <ac:picMkLst>
            <pc:docMk/>
            <pc:sldMk cId="778883926" sldId="2076136264"/>
            <ac:picMk id="3074" creationId="{0C5A4A85-761A-462F-9399-0FF4BF19E1D2}"/>
          </ac:picMkLst>
        </pc:picChg>
      </pc:sldChg>
      <pc:sldChg chg="addSp modSp mod modAnim">
        <pc:chgData name="Hugo Bernier" userId="846ef6cd-3f11-462c-a4be-44fff9f1a751" providerId="ADAL" clId="{2E2FAECF-25A0-4E68-8C26-6EE05DB7B612}" dt="2021-04-05T01:53:42.799" v="206" actId="206"/>
        <pc:sldMkLst>
          <pc:docMk/>
          <pc:sldMk cId="4039685786" sldId="2076136275"/>
        </pc:sldMkLst>
        <pc:picChg chg="add mod">
          <ac:chgData name="Hugo Bernier" userId="846ef6cd-3f11-462c-a4be-44fff9f1a751" providerId="ADAL" clId="{2E2FAECF-25A0-4E68-8C26-6EE05DB7B612}" dt="2021-04-05T01:52:04.199" v="191" actId="1076"/>
          <ac:picMkLst>
            <pc:docMk/>
            <pc:sldMk cId="4039685786" sldId="2076136275"/>
            <ac:picMk id="9" creationId="{454EB74A-6792-49CE-BE7F-4F66BCC4A37A}"/>
          </ac:picMkLst>
        </pc:picChg>
      </pc:sldChg>
      <pc:sldChg chg="addSp delSp modSp mod">
        <pc:chgData name="Hugo Bernier" userId="846ef6cd-3f11-462c-a4be-44fff9f1a751" providerId="ADAL" clId="{2E2FAECF-25A0-4E68-8C26-6EE05DB7B612}" dt="2021-04-05T01:48:09.109" v="160" actId="478"/>
        <pc:sldMkLst>
          <pc:docMk/>
          <pc:sldMk cId="1901332553" sldId="2076136282"/>
        </pc:sldMkLst>
        <pc:spChg chg="add del">
          <ac:chgData name="Hugo Bernier" userId="846ef6cd-3f11-462c-a4be-44fff9f1a751" providerId="ADAL" clId="{2E2FAECF-25A0-4E68-8C26-6EE05DB7B612}" dt="2021-04-05T01:46:52.324" v="152"/>
          <ac:spMkLst>
            <pc:docMk/>
            <pc:sldMk cId="1901332553" sldId="2076136282"/>
            <ac:spMk id="2" creationId="{D10D9A88-FE67-4198-AE9F-6F029A4212FB}"/>
          </ac:spMkLst>
        </pc:spChg>
        <pc:spChg chg="add del mod">
          <ac:chgData name="Hugo Bernier" userId="846ef6cd-3f11-462c-a4be-44fff9f1a751" providerId="ADAL" clId="{2E2FAECF-25A0-4E68-8C26-6EE05DB7B612}" dt="2021-04-05T01:46:47.883" v="150" actId="478"/>
          <ac:spMkLst>
            <pc:docMk/>
            <pc:sldMk cId="1901332553" sldId="2076136282"/>
            <ac:spMk id="4" creationId="{D172B938-B430-4616-BCAB-61DDEF570F82}"/>
          </ac:spMkLst>
        </pc:spChg>
        <pc:picChg chg="add mod">
          <ac:chgData name="Hugo Bernier" userId="846ef6cd-3f11-462c-a4be-44fff9f1a751" providerId="ADAL" clId="{2E2FAECF-25A0-4E68-8C26-6EE05DB7B612}" dt="2021-04-05T01:48:05.978" v="159" actId="1076"/>
          <ac:picMkLst>
            <pc:docMk/>
            <pc:sldMk cId="1901332553" sldId="2076136282"/>
            <ac:picMk id="6" creationId="{A48E7D50-AB8B-460F-92A0-B07931567633}"/>
          </ac:picMkLst>
        </pc:picChg>
        <pc:picChg chg="del">
          <ac:chgData name="Hugo Bernier" userId="846ef6cd-3f11-462c-a4be-44fff9f1a751" providerId="ADAL" clId="{2E2FAECF-25A0-4E68-8C26-6EE05DB7B612}" dt="2021-04-05T01:48:09.109" v="160" actId="478"/>
          <ac:picMkLst>
            <pc:docMk/>
            <pc:sldMk cId="1901332553" sldId="2076136282"/>
            <ac:picMk id="1028" creationId="{D51D4D84-762C-41DB-A90A-36B1DF7F2705}"/>
          </ac:picMkLst>
        </pc:picChg>
      </pc:sldChg>
      <pc:sldChg chg="delSp modSp mod delAnim">
        <pc:chgData name="Hugo Bernier" userId="846ef6cd-3f11-462c-a4be-44fff9f1a751" providerId="ADAL" clId="{2E2FAECF-25A0-4E68-8C26-6EE05DB7B612}" dt="2021-04-05T01:44:17.852" v="148" actId="1037"/>
        <pc:sldMkLst>
          <pc:docMk/>
          <pc:sldMk cId="357588276" sldId="2076136388"/>
        </pc:sldMkLst>
        <pc:spChg chg="del">
          <ac:chgData name="Hugo Bernier" userId="846ef6cd-3f11-462c-a4be-44fff9f1a751" providerId="ADAL" clId="{2E2FAECF-25A0-4E68-8C26-6EE05DB7B612}" dt="2021-04-05T01:44:14.373" v="146" actId="478"/>
          <ac:spMkLst>
            <pc:docMk/>
            <pc:sldMk cId="357588276" sldId="2076136388"/>
            <ac:spMk id="3" creationId="{629C4B94-71DA-40BB-8689-BC11D2F3DE1F}"/>
          </ac:spMkLst>
        </pc:spChg>
        <pc:picChg chg="mod">
          <ac:chgData name="Hugo Bernier" userId="846ef6cd-3f11-462c-a4be-44fff9f1a751" providerId="ADAL" clId="{2E2FAECF-25A0-4E68-8C26-6EE05DB7B612}" dt="2021-04-05T01:44:17.852" v="148" actId="1037"/>
          <ac:picMkLst>
            <pc:docMk/>
            <pc:sldMk cId="357588276" sldId="2076136388"/>
            <ac:picMk id="5" creationId="{D85B9EC6-EA01-4CE7-9AC2-E350CC8B5AD2}"/>
          </ac:picMkLst>
        </pc:picChg>
      </pc:sldChg>
      <pc:sldChg chg="addSp delSp del mod">
        <pc:chgData name="Hugo Bernier" userId="846ef6cd-3f11-462c-a4be-44fff9f1a751" providerId="ADAL" clId="{2E2FAECF-25A0-4E68-8C26-6EE05DB7B612}" dt="2021-04-05T01:49:11.898" v="168" actId="47"/>
        <pc:sldMkLst>
          <pc:docMk/>
          <pc:sldMk cId="1154834655" sldId="2076136390"/>
        </pc:sldMkLst>
        <pc:picChg chg="add del">
          <ac:chgData name="Hugo Bernier" userId="846ef6cd-3f11-462c-a4be-44fff9f1a751" providerId="ADAL" clId="{2E2FAECF-25A0-4E68-8C26-6EE05DB7B612}" dt="2021-04-05T01:48:27.815" v="162" actId="478"/>
          <ac:picMkLst>
            <pc:docMk/>
            <pc:sldMk cId="1154834655" sldId="2076136390"/>
            <ac:picMk id="31" creationId="{02EB3EDF-1384-48A1-81D7-FE9A96D30620}"/>
          </ac:picMkLst>
        </pc:picChg>
      </pc:sldChg>
      <pc:sldChg chg="del">
        <pc:chgData name="Hugo Bernier" userId="846ef6cd-3f11-462c-a4be-44fff9f1a751" providerId="ADAL" clId="{2E2FAECF-25A0-4E68-8C26-6EE05DB7B612}" dt="2021-04-05T01:49:55.918" v="170" actId="47"/>
        <pc:sldMkLst>
          <pc:docMk/>
          <pc:sldMk cId="3867987761" sldId="2076137533"/>
        </pc:sldMkLst>
      </pc:sldChg>
      <pc:sldChg chg="addSp delSp modSp add mod modNotesTx">
        <pc:chgData name="Hugo Bernier" userId="846ef6cd-3f11-462c-a4be-44fff9f1a751" providerId="ADAL" clId="{2E2FAECF-25A0-4E68-8C26-6EE05DB7B612}" dt="2021-04-08T14:04:50.603" v="1287" actId="113"/>
        <pc:sldMkLst>
          <pc:docMk/>
          <pc:sldMk cId="2636939237" sldId="2076137579"/>
        </pc:sldMkLst>
        <pc:spChg chg="mod">
          <ac:chgData name="Hugo Bernier" userId="846ef6cd-3f11-462c-a4be-44fff9f1a751" providerId="ADAL" clId="{2E2FAECF-25A0-4E68-8C26-6EE05DB7B612}" dt="2021-04-08T03:54:53.096" v="1096" actId="20577"/>
          <ac:spMkLst>
            <pc:docMk/>
            <pc:sldMk cId="2636939237" sldId="2076137579"/>
            <ac:spMk id="3" creationId="{CBDC9C38-872E-4048-96FE-C321FEF21EC1}"/>
          </ac:spMkLst>
        </pc:spChg>
        <pc:spChg chg="mod">
          <ac:chgData name="Hugo Bernier" userId="846ef6cd-3f11-462c-a4be-44fff9f1a751" providerId="ADAL" clId="{2E2FAECF-25A0-4E68-8C26-6EE05DB7B612}" dt="2021-04-08T03:01:15.012" v="922" actId="1076"/>
          <ac:spMkLst>
            <pc:docMk/>
            <pc:sldMk cId="2636939237" sldId="2076137579"/>
            <ac:spMk id="5" creationId="{D99E2DB0-70F3-400F-878F-33AE8632B7BC}"/>
          </ac:spMkLst>
        </pc:spChg>
        <pc:spChg chg="add">
          <ac:chgData name="Hugo Bernier" userId="846ef6cd-3f11-462c-a4be-44fff9f1a751" providerId="ADAL" clId="{2E2FAECF-25A0-4E68-8C26-6EE05DB7B612}" dt="2021-04-08T03:50:22.888" v="1004"/>
          <ac:spMkLst>
            <pc:docMk/>
            <pc:sldMk cId="2636939237" sldId="2076137579"/>
            <ac:spMk id="18" creationId="{EA52D9A0-A884-4AFB-AC0A-EE552CFDF50B}"/>
          </ac:spMkLst>
        </pc:spChg>
        <pc:spChg chg="add del">
          <ac:chgData name="Hugo Bernier" userId="846ef6cd-3f11-462c-a4be-44fff9f1a751" providerId="ADAL" clId="{2E2FAECF-25A0-4E68-8C26-6EE05DB7B612}" dt="2021-04-05T03:59:48.834" v="692"/>
          <ac:spMkLst>
            <pc:docMk/>
            <pc:sldMk cId="2636939237" sldId="2076137579"/>
            <ac:spMk id="21" creationId="{90CEE258-00A1-4A3E-BBF9-DBE762151C6C}"/>
          </ac:spMkLst>
        </pc:spChg>
        <pc:grpChg chg="add del mod topLvl">
          <ac:chgData name="Hugo Bernier" userId="846ef6cd-3f11-462c-a4be-44fff9f1a751" providerId="ADAL" clId="{2E2FAECF-25A0-4E68-8C26-6EE05DB7B612}" dt="2021-04-08T03:52:19.364" v="1026" actId="165"/>
          <ac:grpSpMkLst>
            <pc:docMk/>
            <pc:sldMk cId="2636939237" sldId="2076137579"/>
            <ac:grpSpMk id="4" creationId="{3676B26C-B476-4C5B-913E-BBAAD1E304EC}"/>
          </ac:grpSpMkLst>
        </pc:grpChg>
        <pc:grpChg chg="add del mod topLvl">
          <ac:chgData name="Hugo Bernier" userId="846ef6cd-3f11-462c-a4be-44fff9f1a751" providerId="ADAL" clId="{2E2FAECF-25A0-4E68-8C26-6EE05DB7B612}" dt="2021-04-08T03:53:37.445" v="1064" actId="165"/>
          <ac:grpSpMkLst>
            <pc:docMk/>
            <pc:sldMk cId="2636939237" sldId="2076137579"/>
            <ac:grpSpMk id="19" creationId="{1E8B5547-3FF0-4C93-A740-8F3B0DC1B71F}"/>
          </ac:grpSpMkLst>
        </pc:grpChg>
        <pc:grpChg chg="add del mod">
          <ac:chgData name="Hugo Bernier" userId="846ef6cd-3f11-462c-a4be-44fff9f1a751" providerId="ADAL" clId="{2E2FAECF-25A0-4E68-8C26-6EE05DB7B612}" dt="2021-04-08T03:51:59.022" v="1020" actId="165"/>
          <ac:grpSpMkLst>
            <pc:docMk/>
            <pc:sldMk cId="2636939237" sldId="2076137579"/>
            <ac:grpSpMk id="21" creationId="{BC23641F-8906-4FDD-8720-75DCC44E2D18}"/>
          </ac:grpSpMkLst>
        </pc:grpChg>
        <pc:grpChg chg="add mod">
          <ac:chgData name="Hugo Bernier" userId="846ef6cd-3f11-462c-a4be-44fff9f1a751" providerId="ADAL" clId="{2E2FAECF-25A0-4E68-8C26-6EE05DB7B612}" dt="2021-04-05T05:21:33.180" v="843" actId="164"/>
          <ac:grpSpMkLst>
            <pc:docMk/>
            <pc:sldMk cId="2636939237" sldId="2076137579"/>
            <ac:grpSpMk id="35" creationId="{DEBCEB04-371C-4E27-ACE4-C74A1CB5F464}"/>
          </ac:grpSpMkLst>
        </pc:grpChg>
        <pc:grpChg chg="add del mod">
          <ac:chgData name="Hugo Bernier" userId="846ef6cd-3f11-462c-a4be-44fff9f1a751" providerId="ADAL" clId="{2E2FAECF-25A0-4E68-8C26-6EE05DB7B612}" dt="2021-04-05T05:21:51.547" v="848" actId="165"/>
          <ac:grpSpMkLst>
            <pc:docMk/>
            <pc:sldMk cId="2636939237" sldId="2076137579"/>
            <ac:grpSpMk id="36" creationId="{BF2CE634-77E3-4D6D-AD77-8082786F4A0F}"/>
          </ac:grpSpMkLst>
        </pc:grpChg>
        <pc:picChg chg="add del mod">
          <ac:chgData name="Hugo Bernier" userId="846ef6cd-3f11-462c-a4be-44fff9f1a751" providerId="ADAL" clId="{2E2FAECF-25A0-4E68-8C26-6EE05DB7B612}" dt="2021-04-05T03:02:59.988" v="509"/>
          <ac:picMkLst>
            <pc:docMk/>
            <pc:sldMk cId="2636939237" sldId="2076137579"/>
            <ac:picMk id="18" creationId="{3ABDFC06-0D76-419F-9A0D-A64B0FF2F638}"/>
          </ac:picMkLst>
        </pc:picChg>
        <pc:picChg chg="add mod topLvl modCrop">
          <ac:chgData name="Hugo Bernier" userId="846ef6cd-3f11-462c-a4be-44fff9f1a751" providerId="ADAL" clId="{2E2FAECF-25A0-4E68-8C26-6EE05DB7B612}" dt="2021-04-08T03:52:56.459" v="1052" actId="732"/>
          <ac:picMkLst>
            <pc:docMk/>
            <pc:sldMk cId="2636939237" sldId="2076137579"/>
            <ac:picMk id="20" creationId="{9E37CD7A-9E8F-480E-A525-3ECB48E84B21}"/>
          </ac:picMkLst>
        </pc:picChg>
        <pc:picChg chg="del">
          <ac:chgData name="Hugo Bernier" userId="846ef6cd-3f11-462c-a4be-44fff9f1a751" providerId="ADAL" clId="{2E2FAECF-25A0-4E68-8C26-6EE05DB7B612}" dt="2021-04-05T02:42:58.113" v="341" actId="478"/>
          <ac:picMkLst>
            <pc:docMk/>
            <pc:sldMk cId="2636939237" sldId="2076137579"/>
            <ac:picMk id="23" creationId="{9AB100A1-A1B6-44B2-A106-D52AF367FE83}"/>
          </ac:picMkLst>
        </pc:picChg>
        <pc:picChg chg="add mod topLvl modCrop">
          <ac:chgData name="Hugo Bernier" userId="846ef6cd-3f11-462c-a4be-44fff9f1a751" providerId="ADAL" clId="{2E2FAECF-25A0-4E68-8C26-6EE05DB7B612}" dt="2021-04-08T03:53:31.666" v="1061" actId="732"/>
          <ac:picMkLst>
            <pc:docMk/>
            <pc:sldMk cId="2636939237" sldId="2076137579"/>
            <ac:picMk id="25" creationId="{F8951A43-4B32-4A8B-9A59-A493EA85EC81}"/>
          </ac:picMkLst>
        </pc:picChg>
        <pc:picChg chg="mod">
          <ac:chgData name="Hugo Bernier" userId="846ef6cd-3f11-462c-a4be-44fff9f1a751" providerId="ADAL" clId="{2E2FAECF-25A0-4E68-8C26-6EE05DB7B612}" dt="2021-04-08T03:55:09.985" v="1128" actId="1036"/>
          <ac:picMkLst>
            <pc:docMk/>
            <pc:sldMk cId="2636939237" sldId="2076137579"/>
            <ac:picMk id="26" creationId="{EDE4CD0D-2903-4CCC-A662-C6027CE51F41}"/>
          </ac:picMkLst>
        </pc:picChg>
        <pc:picChg chg="mod">
          <ac:chgData name="Hugo Bernier" userId="846ef6cd-3f11-462c-a4be-44fff9f1a751" providerId="ADAL" clId="{2E2FAECF-25A0-4E68-8C26-6EE05DB7B612}" dt="2021-04-08T13:37:44.511" v="1255" actId="1036"/>
          <ac:picMkLst>
            <pc:docMk/>
            <pc:sldMk cId="2636939237" sldId="2076137579"/>
            <ac:picMk id="27" creationId="{64C72913-1F84-4804-AD31-D365A9787AB7}"/>
          </ac:picMkLst>
        </pc:picChg>
        <pc:picChg chg="mod">
          <ac:chgData name="Hugo Bernier" userId="846ef6cd-3f11-462c-a4be-44fff9f1a751" providerId="ADAL" clId="{2E2FAECF-25A0-4E68-8C26-6EE05DB7B612}" dt="2021-04-08T13:37:44.511" v="1255" actId="1036"/>
          <ac:picMkLst>
            <pc:docMk/>
            <pc:sldMk cId="2636939237" sldId="2076137579"/>
            <ac:picMk id="28" creationId="{552212ED-7E19-4286-B5FA-6D82FC5469E3}"/>
          </ac:picMkLst>
        </pc:picChg>
        <pc:picChg chg="del">
          <ac:chgData name="Hugo Bernier" userId="846ef6cd-3f11-462c-a4be-44fff9f1a751" providerId="ADAL" clId="{2E2FAECF-25A0-4E68-8C26-6EE05DB7B612}" dt="2021-04-05T01:49:07.098" v="167" actId="478"/>
          <ac:picMkLst>
            <pc:docMk/>
            <pc:sldMk cId="2636939237" sldId="2076137579"/>
            <ac:picMk id="29" creationId="{9214A2C0-AE58-4C07-B214-D48A733388A2}"/>
          </ac:picMkLst>
        </pc:picChg>
        <pc:picChg chg="add mod topLvl">
          <ac:chgData name="Hugo Bernier" userId="846ef6cd-3f11-462c-a4be-44fff9f1a751" providerId="ADAL" clId="{2E2FAECF-25A0-4E68-8C26-6EE05DB7B612}" dt="2021-04-08T03:52:19.364" v="1026" actId="165"/>
          <ac:picMkLst>
            <pc:docMk/>
            <pc:sldMk cId="2636939237" sldId="2076137579"/>
            <ac:picMk id="31" creationId="{728DD8E2-89C0-4A77-A6FA-03C62AF0DF38}"/>
          </ac:picMkLst>
        </pc:picChg>
        <pc:picChg chg="del">
          <ac:chgData name="Hugo Bernier" userId="846ef6cd-3f11-462c-a4be-44fff9f1a751" providerId="ADAL" clId="{2E2FAECF-25A0-4E68-8C26-6EE05DB7B612}" dt="2021-04-05T01:49:04.234" v="164" actId="478"/>
          <ac:picMkLst>
            <pc:docMk/>
            <pc:sldMk cId="2636939237" sldId="2076137579"/>
            <ac:picMk id="32" creationId="{691997F0-8FE7-4479-B762-CF984C20B8C2}"/>
          </ac:picMkLst>
        </pc:picChg>
        <pc:picChg chg="mod">
          <ac:chgData name="Hugo Bernier" userId="846ef6cd-3f11-462c-a4be-44fff9f1a751" providerId="ADAL" clId="{2E2FAECF-25A0-4E68-8C26-6EE05DB7B612}" dt="2021-04-08T13:37:27.755" v="1196" actId="1036"/>
          <ac:picMkLst>
            <pc:docMk/>
            <pc:sldMk cId="2636939237" sldId="2076137579"/>
            <ac:picMk id="33" creationId="{6B1F3093-F79F-44B1-BE20-443071F6A2F4}"/>
          </ac:picMkLst>
        </pc:picChg>
        <pc:picChg chg="del">
          <ac:chgData name="Hugo Bernier" userId="846ef6cd-3f11-462c-a4be-44fff9f1a751" providerId="ADAL" clId="{2E2FAECF-25A0-4E68-8C26-6EE05DB7B612}" dt="2021-04-05T01:49:04.999" v="165" actId="478"/>
          <ac:picMkLst>
            <pc:docMk/>
            <pc:sldMk cId="2636939237" sldId="2076137579"/>
            <ac:picMk id="34" creationId="{CEA86281-F33B-43A3-BBA1-AEDF71187072}"/>
          </ac:picMkLst>
        </pc:picChg>
        <pc:picChg chg="add mod">
          <ac:chgData name="Hugo Bernier" userId="846ef6cd-3f11-462c-a4be-44fff9f1a751" providerId="ADAL" clId="{2E2FAECF-25A0-4E68-8C26-6EE05DB7B612}" dt="2021-04-08T13:37:44.511" v="1255" actId="1036"/>
          <ac:picMkLst>
            <pc:docMk/>
            <pc:sldMk cId="2636939237" sldId="2076137579"/>
            <ac:picMk id="37" creationId="{75847BB9-1F1F-4F2E-AE1B-07D1C0EACFA2}"/>
          </ac:picMkLst>
        </pc:picChg>
        <pc:picChg chg="add mod topLvl">
          <ac:chgData name="Hugo Bernier" userId="846ef6cd-3f11-462c-a4be-44fff9f1a751" providerId="ADAL" clId="{2E2FAECF-25A0-4E68-8C26-6EE05DB7B612}" dt="2021-04-08T03:53:37.445" v="1064" actId="165"/>
          <ac:picMkLst>
            <pc:docMk/>
            <pc:sldMk cId="2636939237" sldId="2076137579"/>
            <ac:picMk id="1026" creationId="{1790D97B-44C6-4C99-9FF2-89277917DFCC}"/>
          </ac:picMkLst>
        </pc:picChg>
        <pc:picChg chg="del">
          <ac:chgData name="Hugo Bernier" userId="846ef6cd-3f11-462c-a4be-44fff9f1a751" providerId="ADAL" clId="{2E2FAECF-25A0-4E68-8C26-6EE05DB7B612}" dt="2021-04-05T01:49:06.229" v="166" actId="478"/>
          <ac:picMkLst>
            <pc:docMk/>
            <pc:sldMk cId="2636939237" sldId="2076137579"/>
            <ac:picMk id="1026" creationId="{C6D409A7-0A10-44D1-969C-5AC542384DCB}"/>
          </ac:picMkLst>
        </pc:picChg>
        <pc:picChg chg="add mod topLvl">
          <ac:chgData name="Hugo Bernier" userId="846ef6cd-3f11-462c-a4be-44fff9f1a751" providerId="ADAL" clId="{2E2FAECF-25A0-4E68-8C26-6EE05DB7B612}" dt="2021-04-08T03:54:04.631" v="1069" actId="108"/>
          <ac:picMkLst>
            <pc:docMk/>
            <pc:sldMk cId="2636939237" sldId="2076137579"/>
            <ac:picMk id="1030" creationId="{753FD5A3-BFC5-4B3E-92A7-32830A8A24BB}"/>
          </ac:picMkLst>
        </pc:picChg>
        <pc:picChg chg="add mod topLvl">
          <ac:chgData name="Hugo Bernier" userId="846ef6cd-3f11-462c-a4be-44fff9f1a751" providerId="ADAL" clId="{2E2FAECF-25A0-4E68-8C26-6EE05DB7B612}" dt="2021-04-08T03:52:34.240" v="1048" actId="1035"/>
          <ac:picMkLst>
            <pc:docMk/>
            <pc:sldMk cId="2636939237" sldId="2076137579"/>
            <ac:picMk id="3074" creationId="{CCFF086D-3FCB-4063-83EC-847C2D9CEA57}"/>
          </ac:picMkLst>
        </pc:picChg>
        <pc:picChg chg="add mod topLvl">
          <ac:chgData name="Hugo Bernier" userId="846ef6cd-3f11-462c-a4be-44fff9f1a751" providerId="ADAL" clId="{2E2FAECF-25A0-4E68-8C26-6EE05DB7B612}" dt="2021-04-08T03:52:19.364" v="1026" actId="165"/>
          <ac:picMkLst>
            <pc:docMk/>
            <pc:sldMk cId="2636939237" sldId="2076137579"/>
            <ac:picMk id="3076" creationId="{EA3BADDB-3FC9-4896-BDB1-09FA1EB26E3F}"/>
          </ac:picMkLst>
        </pc:picChg>
        <pc:picChg chg="add mod topLvl">
          <ac:chgData name="Hugo Bernier" userId="846ef6cd-3f11-462c-a4be-44fff9f1a751" providerId="ADAL" clId="{2E2FAECF-25A0-4E68-8C26-6EE05DB7B612}" dt="2021-04-08T03:52:19.364" v="1026" actId="165"/>
          <ac:picMkLst>
            <pc:docMk/>
            <pc:sldMk cId="2636939237" sldId="2076137579"/>
            <ac:picMk id="3080" creationId="{76B4DD23-C4AC-40B7-9F39-F7CC4C61B170}"/>
          </ac:picMkLst>
        </pc:picChg>
      </pc:sldChg>
      <pc:sldMasterChg chg="delSldLayout">
        <pc:chgData name="Hugo Bernier" userId="846ef6cd-3f11-462c-a4be-44fff9f1a751" providerId="ADAL" clId="{2E2FAECF-25A0-4E68-8C26-6EE05DB7B612}" dt="2021-04-05T01:49:55.918" v="170" actId="47"/>
        <pc:sldMasterMkLst>
          <pc:docMk/>
          <pc:sldMasterMk cId="3588427678" sldId="2147484229"/>
        </pc:sldMasterMkLst>
        <pc:sldLayoutChg chg="del">
          <pc:chgData name="Hugo Bernier" userId="846ef6cd-3f11-462c-a4be-44fff9f1a751" providerId="ADAL" clId="{2E2FAECF-25A0-4E68-8C26-6EE05DB7B612}" dt="2021-04-05T01:49:55.918" v="170" actId="47"/>
          <pc:sldLayoutMkLst>
            <pc:docMk/>
            <pc:sldMasterMk cId="3588427678" sldId="2147484229"/>
            <pc:sldLayoutMk cId="1061052513" sldId="2147484618"/>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063479902" sldId="2147484635"/>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869367525" sldId="2147484636"/>
          </pc:sldLayoutMkLst>
        </pc:sldLayoutChg>
      </pc:sldMasterChg>
    </pc:docChg>
  </pc:docChgLst>
  <pc:docChgLst>
    <pc:chgData name="Wajeed Shaikh" userId="943a82b8-fdb9-4dbf-aa6c-31e37bb9aed6" providerId="ADAL" clId="{7DB0E790-7CBC-4456-A74C-7A4CD298CD67}"/>
    <pc:docChg chg="modSld">
      <pc:chgData name="Wajeed Shaikh" userId="943a82b8-fdb9-4dbf-aa6c-31e37bb9aed6" providerId="ADAL" clId="{7DB0E790-7CBC-4456-A74C-7A4CD298CD67}" dt="2022-03-15T11:14:13.791" v="3"/>
      <pc:docMkLst>
        <pc:docMk/>
      </pc:docMkLst>
      <pc:sldChg chg="modSp mod modCm">
        <pc:chgData name="Wajeed Shaikh" userId="943a82b8-fdb9-4dbf-aa6c-31e37bb9aed6" providerId="ADAL" clId="{7DB0E790-7CBC-4456-A74C-7A4CD298CD67}" dt="2022-03-15T11:14:13.791" v="3"/>
        <pc:sldMkLst>
          <pc:docMk/>
          <pc:sldMk cId="2705926738" sldId="2145707274"/>
        </pc:sldMkLst>
        <pc:grpChg chg="mod">
          <ac:chgData name="Wajeed Shaikh" userId="943a82b8-fdb9-4dbf-aa6c-31e37bb9aed6" providerId="ADAL" clId="{7DB0E790-7CBC-4456-A74C-7A4CD298CD67}" dt="2022-03-15T10:29:24.409" v="2" actId="1035"/>
          <ac:grpSpMkLst>
            <pc:docMk/>
            <pc:sldMk cId="2705926738" sldId="2145707274"/>
            <ac:grpSpMk id="7180" creationId="{01D94F8F-BE4C-4F8B-9A71-127650E17A16}"/>
          </ac:grpSpMkLst>
        </pc:grpChg>
        <pc:grpChg chg="mod">
          <ac:chgData name="Wajeed Shaikh" userId="943a82b8-fdb9-4dbf-aa6c-31e37bb9aed6" providerId="ADAL" clId="{7DB0E790-7CBC-4456-A74C-7A4CD298CD67}" dt="2022-03-15T10:29:24.409" v="2" actId="1035"/>
          <ac:grpSpMkLst>
            <pc:docMk/>
            <pc:sldMk cId="2705926738" sldId="2145707274"/>
            <ac:grpSpMk id="7181" creationId="{2050A1E2-FFE2-45AC-8C02-9D1FB95583D1}"/>
          </ac:grpSpMkLst>
        </pc:grpChg>
        <pc:grpChg chg="mod">
          <ac:chgData name="Wajeed Shaikh" userId="943a82b8-fdb9-4dbf-aa6c-31e37bb9aed6" providerId="ADAL" clId="{7DB0E790-7CBC-4456-A74C-7A4CD298CD67}" dt="2022-03-15T10:29:24.409" v="2" actId="1035"/>
          <ac:grpSpMkLst>
            <pc:docMk/>
            <pc:sldMk cId="2705926738" sldId="2145707274"/>
            <ac:grpSpMk id="7182" creationId="{6E5AF800-D017-47C8-A04B-8708C7FEEE1B}"/>
          </ac:grpSpMkLst>
        </pc:grpChg>
        <pc:grpChg chg="mod">
          <ac:chgData name="Wajeed Shaikh" userId="943a82b8-fdb9-4dbf-aa6c-31e37bb9aed6" providerId="ADAL" clId="{7DB0E790-7CBC-4456-A74C-7A4CD298CD67}" dt="2022-03-15T10:29:24.409" v="2" actId="1035"/>
          <ac:grpSpMkLst>
            <pc:docMk/>
            <pc:sldMk cId="2705926738" sldId="2145707274"/>
            <ac:grpSpMk id="7184" creationId="{8F01CCAF-E041-4CC2-821B-83306AC80DD7}"/>
          </ac:grpSpMkLst>
        </pc:grpChg>
        <pc:grpChg chg="mod">
          <ac:chgData name="Wajeed Shaikh" userId="943a82b8-fdb9-4dbf-aa6c-31e37bb9aed6" providerId="ADAL" clId="{7DB0E790-7CBC-4456-A74C-7A4CD298CD67}" dt="2022-03-15T10:29:24.409" v="2" actId="1035"/>
          <ac:grpSpMkLst>
            <pc:docMk/>
            <pc:sldMk cId="2705926738" sldId="2145707274"/>
            <ac:grpSpMk id="7185" creationId="{8F025905-0189-46A7-A992-3C37AA967B65}"/>
          </ac:grpSpMkLst>
        </pc:grpChg>
      </pc:sldChg>
    </pc:docChg>
  </pc:docChgLst>
  <pc:docChgLst>
    <pc:chgData name="Alex Terentiev" userId="S::at_sharepointalist.com#ext#@microsoft.onmicrosoft.com::81fec025-7b20-4143-87df-5a8bc15ed689" providerId="AD" clId="Web-{459FD320-E07E-49D8-BF69-16E42546D654}"/>
    <pc:docChg chg="modSld">
      <pc:chgData name="Alex Terentiev" userId="S::at_sharepointalist.com#ext#@microsoft.onmicrosoft.com::81fec025-7b20-4143-87df-5a8bc15ed689" providerId="AD" clId="Web-{459FD320-E07E-49D8-BF69-16E42546D654}" dt="2021-04-19T18:44:19.754" v="0"/>
      <pc:docMkLst>
        <pc:docMk/>
      </pc:docMkLst>
      <pc:sldChg chg="delSp">
        <pc:chgData name="Alex Terentiev" userId="S::at_sharepointalist.com#ext#@microsoft.onmicrosoft.com::81fec025-7b20-4143-87df-5a8bc15ed689" providerId="AD" clId="Web-{459FD320-E07E-49D8-BF69-16E42546D654}" dt="2021-04-19T18:44:19.754" v="0"/>
        <pc:sldMkLst>
          <pc:docMk/>
          <pc:sldMk cId="4037611923" sldId="3334"/>
        </pc:sldMkLst>
        <pc:spChg chg="del">
          <ac:chgData name="Alex Terentiev" userId="S::at_sharepointalist.com#ext#@microsoft.onmicrosoft.com::81fec025-7b20-4143-87df-5a8bc15ed689" providerId="AD" clId="Web-{459FD320-E07E-49D8-BF69-16E42546D654}" dt="2021-04-19T18:44:19.754" v="0"/>
          <ac:spMkLst>
            <pc:docMk/>
            <pc:sldMk cId="4037611923" sldId="3334"/>
            <ac:spMk id="4" creationId="{F9DBFB15-83AB-484E-9B38-525A03AB7508}"/>
          </ac:spMkLst>
        </pc:spChg>
      </pc:sldChg>
    </pc:docChg>
  </pc:docChgLst>
  <pc:docChgLst>
    <pc:chgData name="Vesa Juvonen" userId="c7243be1-99a3-4752-ab2a-0cf698cf8236" providerId="ADAL" clId="{6BF92DE8-14A5-4122-B077-BDE60548D23A}"/>
    <pc:docChg chg="undo custSel addSld delSld modSld modSection">
      <pc:chgData name="Vesa Juvonen" userId="c7243be1-99a3-4752-ab2a-0cf698cf8236" providerId="ADAL" clId="{6BF92DE8-14A5-4122-B077-BDE60548D23A}" dt="2021-11-26T16:20:46.483" v="80" actId="207"/>
      <pc:docMkLst>
        <pc:docMk/>
      </pc:docMkLst>
      <pc:sldChg chg="addSp delSp modSp mod">
        <pc:chgData name="Vesa Juvonen" userId="c7243be1-99a3-4752-ab2a-0cf698cf8236" providerId="ADAL" clId="{6BF92DE8-14A5-4122-B077-BDE60548D23A}" dt="2021-11-26T15:55:08.058" v="46" actId="20577"/>
        <pc:sldMkLst>
          <pc:docMk/>
          <pc:sldMk cId="10702720" sldId="2079"/>
        </pc:sldMkLst>
        <pc:spChg chg="del">
          <ac:chgData name="Vesa Juvonen" userId="c7243be1-99a3-4752-ab2a-0cf698cf8236" providerId="ADAL" clId="{6BF92DE8-14A5-4122-B077-BDE60548D23A}" dt="2021-11-26T15:51:51.598" v="7" actId="478"/>
          <ac:spMkLst>
            <pc:docMk/>
            <pc:sldMk cId="10702720" sldId="2079"/>
            <ac:spMk id="6" creationId="{61C65555-1FB6-497D-9F85-291CD0472C2A}"/>
          </ac:spMkLst>
        </pc:spChg>
        <pc:spChg chg="mod">
          <ac:chgData name="Vesa Juvonen" userId="c7243be1-99a3-4752-ab2a-0cf698cf8236" providerId="ADAL" clId="{6BF92DE8-14A5-4122-B077-BDE60548D23A}" dt="2021-11-26T15:55:08.058" v="46" actId="20577"/>
          <ac:spMkLst>
            <pc:docMk/>
            <pc:sldMk cId="10702720" sldId="2079"/>
            <ac:spMk id="8" creationId="{00000000-0000-0000-0000-000000000000}"/>
          </ac:spMkLst>
        </pc:spChg>
        <pc:picChg chg="add mod">
          <ac:chgData name="Vesa Juvonen" userId="c7243be1-99a3-4752-ab2a-0cf698cf8236" providerId="ADAL" clId="{6BF92DE8-14A5-4122-B077-BDE60548D23A}" dt="2021-11-26T15:53:58.209" v="35" actId="1076"/>
          <ac:picMkLst>
            <pc:docMk/>
            <pc:sldMk cId="10702720" sldId="2079"/>
            <ac:picMk id="4" creationId="{7DB0AB20-393E-43FC-A4C1-47BB79E58899}"/>
          </ac:picMkLst>
        </pc:picChg>
        <pc:picChg chg="add del">
          <ac:chgData name="Vesa Juvonen" userId="c7243be1-99a3-4752-ab2a-0cf698cf8236" providerId="ADAL" clId="{6BF92DE8-14A5-4122-B077-BDE60548D23A}" dt="2021-11-26T15:51:49.461" v="6" actId="478"/>
          <ac:picMkLst>
            <pc:docMk/>
            <pc:sldMk cId="10702720" sldId="2079"/>
            <ac:picMk id="10" creationId="{D2BC33E9-C29B-42E9-BE70-CEA3083FE730}"/>
          </ac:picMkLst>
        </pc:picChg>
        <pc:picChg chg="add mod">
          <ac:chgData name="Vesa Juvonen" userId="c7243be1-99a3-4752-ab2a-0cf698cf8236" providerId="ADAL" clId="{6BF92DE8-14A5-4122-B077-BDE60548D23A}" dt="2021-11-26T15:52:43.553" v="21" actId="1076"/>
          <ac:picMkLst>
            <pc:docMk/>
            <pc:sldMk cId="10702720" sldId="2079"/>
            <ac:picMk id="12" creationId="{969948FD-D1E4-4840-BA51-8C4606E0679D}"/>
          </ac:picMkLst>
        </pc:picChg>
        <pc:picChg chg="add mod">
          <ac:chgData name="Vesa Juvonen" userId="c7243be1-99a3-4752-ab2a-0cf698cf8236" providerId="ADAL" clId="{6BF92DE8-14A5-4122-B077-BDE60548D23A}" dt="2021-11-26T15:52:47.889" v="22" actId="1076"/>
          <ac:picMkLst>
            <pc:docMk/>
            <pc:sldMk cId="10702720" sldId="2079"/>
            <ac:picMk id="1026" creationId="{9B8ACE45-C429-4565-A740-CEF63E9734EE}"/>
          </ac:picMkLst>
        </pc:picChg>
        <pc:picChg chg="add mod">
          <ac:chgData name="Vesa Juvonen" userId="c7243be1-99a3-4752-ab2a-0cf698cf8236" providerId="ADAL" clId="{6BF92DE8-14A5-4122-B077-BDE60548D23A}" dt="2021-11-26T15:53:49.805" v="34" actId="1076"/>
          <ac:picMkLst>
            <pc:docMk/>
            <pc:sldMk cId="10702720" sldId="2079"/>
            <ac:picMk id="1028" creationId="{D399F0B7-623C-4637-BA59-DEB1F55A6650}"/>
          </ac:picMkLst>
        </pc:picChg>
        <pc:picChg chg="add mod">
          <ac:chgData name="Vesa Juvonen" userId="c7243be1-99a3-4752-ab2a-0cf698cf8236" providerId="ADAL" clId="{6BF92DE8-14A5-4122-B077-BDE60548D23A}" dt="2021-11-26T15:53:49.805" v="34" actId="1076"/>
          <ac:picMkLst>
            <pc:docMk/>
            <pc:sldMk cId="10702720" sldId="2079"/>
            <ac:picMk id="1030" creationId="{A1DD3521-22D7-49BE-866C-2E34A9AAC665}"/>
          </ac:picMkLst>
        </pc:picChg>
      </pc:sldChg>
      <pc:sldChg chg="addSp delSp modSp mod">
        <pc:chgData name="Vesa Juvonen" userId="c7243be1-99a3-4752-ab2a-0cf698cf8236" providerId="ADAL" clId="{6BF92DE8-14A5-4122-B077-BDE60548D23A}" dt="2021-11-26T15:57:05.604" v="77" actId="1076"/>
        <pc:sldMkLst>
          <pc:docMk/>
          <pc:sldMk cId="778883926" sldId="2076136264"/>
        </pc:sldMkLst>
        <pc:spChg chg="del">
          <ac:chgData name="Vesa Juvonen" userId="c7243be1-99a3-4752-ab2a-0cf698cf8236" providerId="ADAL" clId="{6BF92DE8-14A5-4122-B077-BDE60548D23A}" dt="2021-11-26T15:54:07.441" v="36" actId="478"/>
          <ac:spMkLst>
            <pc:docMk/>
            <pc:sldMk cId="778883926" sldId="2076136264"/>
            <ac:spMk id="3" creationId="{F2D79512-394A-439E-AB64-DDE8949AA386}"/>
          </ac:spMkLst>
        </pc:spChg>
        <pc:spChg chg="add del">
          <ac:chgData name="Vesa Juvonen" userId="c7243be1-99a3-4752-ab2a-0cf698cf8236" providerId="ADAL" clId="{6BF92DE8-14A5-4122-B077-BDE60548D23A}" dt="2021-11-26T15:55:51.092" v="49" actId="22"/>
          <ac:spMkLst>
            <pc:docMk/>
            <pc:sldMk cId="778883926" sldId="2076136264"/>
            <ac:spMk id="10" creationId="{61204AF2-AF28-403A-9AEA-650B5C1C7F7A}"/>
          </ac:spMkLst>
        </pc:spChg>
        <pc:spChg chg="mod">
          <ac:chgData name="Vesa Juvonen" userId="c7243be1-99a3-4752-ab2a-0cf698cf8236" providerId="ADAL" clId="{6BF92DE8-14A5-4122-B077-BDE60548D23A}" dt="2021-11-26T15:56:17.580" v="60" actId="113"/>
          <ac:spMkLst>
            <pc:docMk/>
            <pc:sldMk cId="778883926" sldId="2076136264"/>
            <ac:spMk id="14" creationId="{953584C8-8734-42EA-AD16-6AA2B405D249}"/>
          </ac:spMkLst>
        </pc:spChg>
        <pc:picChg chg="del">
          <ac:chgData name="Vesa Juvonen" userId="c7243be1-99a3-4752-ab2a-0cf698cf8236" providerId="ADAL" clId="{6BF92DE8-14A5-4122-B077-BDE60548D23A}" dt="2021-11-26T15:56:05.191" v="56" actId="478"/>
          <ac:picMkLst>
            <pc:docMk/>
            <pc:sldMk cId="778883926" sldId="2076136264"/>
            <ac:picMk id="5" creationId="{E923D53A-AE2F-4D4B-B7D0-8E42F2E6AF91}"/>
          </ac:picMkLst>
        </pc:picChg>
        <pc:picChg chg="del">
          <ac:chgData name="Vesa Juvonen" userId="c7243be1-99a3-4752-ab2a-0cf698cf8236" providerId="ADAL" clId="{6BF92DE8-14A5-4122-B077-BDE60548D23A}" dt="2021-11-26T15:56:05.191" v="56" actId="478"/>
          <ac:picMkLst>
            <pc:docMk/>
            <pc:sldMk cId="778883926" sldId="2076136264"/>
            <ac:picMk id="6" creationId="{3D5A63C2-BA07-4924-B4FF-1D5E73FC890F}"/>
          </ac:picMkLst>
        </pc:picChg>
        <pc:picChg chg="del">
          <ac:chgData name="Vesa Juvonen" userId="c7243be1-99a3-4752-ab2a-0cf698cf8236" providerId="ADAL" clId="{6BF92DE8-14A5-4122-B077-BDE60548D23A}" dt="2021-11-26T15:56:05.191" v="56" actId="478"/>
          <ac:picMkLst>
            <pc:docMk/>
            <pc:sldMk cId="778883926" sldId="2076136264"/>
            <ac:picMk id="8" creationId="{D1F8805D-9AD2-4BC5-B0B3-011C4E03940B}"/>
          </ac:picMkLst>
        </pc:picChg>
        <pc:picChg chg="add mod">
          <ac:chgData name="Vesa Juvonen" userId="c7243be1-99a3-4752-ab2a-0cf698cf8236" providerId="ADAL" clId="{6BF92DE8-14A5-4122-B077-BDE60548D23A}" dt="2021-11-26T15:56:35.340" v="68" actId="1076"/>
          <ac:picMkLst>
            <pc:docMk/>
            <pc:sldMk cId="778883926" sldId="2076136264"/>
            <ac:picMk id="9" creationId="{AD852385-F6AC-421A-8BBA-C0D735C0948C}"/>
          </ac:picMkLst>
        </pc:picChg>
        <pc:picChg chg="add mod">
          <ac:chgData name="Vesa Juvonen" userId="c7243be1-99a3-4752-ab2a-0cf698cf8236" providerId="ADAL" clId="{6BF92DE8-14A5-4122-B077-BDE60548D23A}" dt="2021-11-26T15:56:48.637" v="72" actId="1076"/>
          <ac:picMkLst>
            <pc:docMk/>
            <pc:sldMk cId="778883926" sldId="2076136264"/>
            <ac:picMk id="12" creationId="{581A3713-09F9-4973-8D79-3A81326500F3}"/>
          </ac:picMkLst>
        </pc:picChg>
        <pc:picChg chg="add mod">
          <ac:chgData name="Vesa Juvonen" userId="c7243be1-99a3-4752-ab2a-0cf698cf8236" providerId="ADAL" clId="{6BF92DE8-14A5-4122-B077-BDE60548D23A}" dt="2021-11-26T15:56:48.637" v="72" actId="1076"/>
          <ac:picMkLst>
            <pc:docMk/>
            <pc:sldMk cId="778883926" sldId="2076136264"/>
            <ac:picMk id="16" creationId="{6B96FFEA-7E0C-4DDE-A86F-9EACCBB31266}"/>
          </ac:picMkLst>
        </pc:picChg>
        <pc:picChg chg="add mod">
          <ac:chgData name="Vesa Juvonen" userId="c7243be1-99a3-4752-ab2a-0cf698cf8236" providerId="ADAL" clId="{6BF92DE8-14A5-4122-B077-BDE60548D23A}" dt="2021-11-26T15:57:05.604" v="77" actId="1076"/>
          <ac:picMkLst>
            <pc:docMk/>
            <pc:sldMk cId="778883926" sldId="2076136264"/>
            <ac:picMk id="18" creationId="{AAD82286-A105-4A65-B082-F27F362B8937}"/>
          </ac:picMkLst>
        </pc:picChg>
        <pc:picChg chg="add mod">
          <ac:chgData name="Vesa Juvonen" userId="c7243be1-99a3-4752-ab2a-0cf698cf8236" providerId="ADAL" clId="{6BF92DE8-14A5-4122-B077-BDE60548D23A}" dt="2021-11-26T15:57:05.604" v="77" actId="1076"/>
          <ac:picMkLst>
            <pc:docMk/>
            <pc:sldMk cId="778883926" sldId="2076136264"/>
            <ac:picMk id="20" creationId="{A612C071-2962-4F2F-9ECE-7553DB9D912C}"/>
          </ac:picMkLst>
        </pc:picChg>
      </pc:sldChg>
      <pc:sldChg chg="delSp del mod">
        <pc:chgData name="Vesa Juvonen" userId="c7243be1-99a3-4752-ab2a-0cf698cf8236" providerId="ADAL" clId="{6BF92DE8-14A5-4122-B077-BDE60548D23A}" dt="2021-11-26T16:20:43.464" v="79" actId="47"/>
        <pc:sldMkLst>
          <pc:docMk/>
          <pc:sldMk cId="2069557480" sldId="2076137613"/>
        </pc:sldMkLst>
        <pc:spChg chg="del">
          <ac:chgData name="Vesa Juvonen" userId="c7243be1-99a3-4752-ab2a-0cf698cf8236" providerId="ADAL" clId="{6BF92DE8-14A5-4122-B077-BDE60548D23A}" dt="2021-11-26T15:55:20.094" v="47" actId="478"/>
          <ac:spMkLst>
            <pc:docMk/>
            <pc:sldMk cId="2069557480" sldId="2076137613"/>
            <ac:spMk id="12" creationId="{D25B8065-B1FF-41CE-AED3-47F251920133}"/>
          </ac:spMkLst>
        </pc:spChg>
      </pc:sldChg>
      <pc:sldChg chg="modSp add mod">
        <pc:chgData name="Vesa Juvonen" userId="c7243be1-99a3-4752-ab2a-0cf698cf8236" providerId="ADAL" clId="{6BF92DE8-14A5-4122-B077-BDE60548D23A}" dt="2021-11-26T16:20:46.483" v="80" actId="207"/>
        <pc:sldMkLst>
          <pc:docMk/>
          <pc:sldMk cId="3772429531" sldId="2076137762"/>
        </pc:sldMkLst>
        <pc:spChg chg="mod">
          <ac:chgData name="Vesa Juvonen" userId="c7243be1-99a3-4752-ab2a-0cf698cf8236" providerId="ADAL" clId="{6BF92DE8-14A5-4122-B077-BDE60548D23A}" dt="2021-11-26T16:20:46.483" v="80" actId="207"/>
          <ac:spMkLst>
            <pc:docMk/>
            <pc:sldMk cId="3772429531" sldId="2076137762"/>
            <ac:spMk id="4" creationId="{B7EE2697-FF77-4373-9ED0-F3E544446F2C}"/>
          </ac:spMkLst>
        </pc:spChg>
      </pc:sldChg>
    </pc:docChg>
  </pc:docChgLst>
  <pc:docChgLst>
    <pc:chgData name="Vesa Juvonen" userId="c7243be1-99a3-4752-ab2a-0cf698cf8236" providerId="ADAL" clId="{F62B5916-F3B1-4205-B796-412823F67C43}"/>
    <pc:docChg chg="undo custSel addSld delSld modSld sldOrd modSection">
      <pc:chgData name="Vesa Juvonen" userId="c7243be1-99a3-4752-ab2a-0cf698cf8236" providerId="ADAL" clId="{F62B5916-F3B1-4205-B796-412823F67C43}" dt="2022-05-31T15:25:18.783" v="2309"/>
      <pc:docMkLst>
        <pc:docMk/>
      </pc:docMkLst>
      <pc:sldChg chg="addSp delSp modSp add mod modClrScheme chgLayout">
        <pc:chgData name="Vesa Juvonen" userId="c7243be1-99a3-4752-ab2a-0cf698cf8236" providerId="ADAL" clId="{F62B5916-F3B1-4205-B796-412823F67C43}" dt="2022-05-31T13:43:24.091" v="1826" actId="1076"/>
        <pc:sldMkLst>
          <pc:docMk/>
          <pc:sldMk cId="202295791" sldId="285"/>
        </pc:sldMkLst>
        <pc:spChg chg="add del mod ord">
          <ac:chgData name="Vesa Juvonen" userId="c7243be1-99a3-4752-ab2a-0cf698cf8236" providerId="ADAL" clId="{F62B5916-F3B1-4205-B796-412823F67C43}" dt="2022-05-31T13:43:03.707" v="1750" actId="700"/>
          <ac:spMkLst>
            <pc:docMk/>
            <pc:sldMk cId="202295791" sldId="285"/>
            <ac:spMk id="3" creationId="{79D5C64E-0827-0CCB-43A1-A1941664CFF3}"/>
          </ac:spMkLst>
        </pc:spChg>
        <pc:spChg chg="add mod ord">
          <ac:chgData name="Vesa Juvonen" userId="c7243be1-99a3-4752-ab2a-0cf698cf8236" providerId="ADAL" clId="{F62B5916-F3B1-4205-B796-412823F67C43}" dt="2022-05-31T13:43:24.091" v="1826" actId="1076"/>
          <ac:spMkLst>
            <pc:docMk/>
            <pc:sldMk cId="202295791" sldId="285"/>
            <ac:spMk id="5" creationId="{E861695C-4B5B-8650-09DF-3B4271A66454}"/>
          </ac:spMkLst>
        </pc:spChg>
        <pc:graphicFrameChg chg="mod modGraphic">
          <ac:chgData name="Vesa Juvonen" userId="c7243be1-99a3-4752-ab2a-0cf698cf8236" providerId="ADAL" clId="{F62B5916-F3B1-4205-B796-412823F67C43}" dt="2022-05-31T13:42:52.711" v="1748" actId="14100"/>
          <ac:graphicFrameMkLst>
            <pc:docMk/>
            <pc:sldMk cId="202295791" sldId="285"/>
            <ac:graphicFrameMk id="4" creationId="{2773FBA0-7290-1320-D4BD-E7B3CC47CD96}"/>
          </ac:graphicFrameMkLst>
        </pc:graphicFrameChg>
        <pc:picChg chg="mod">
          <ac:chgData name="Vesa Juvonen" userId="c7243be1-99a3-4752-ab2a-0cf698cf8236" providerId="ADAL" clId="{F62B5916-F3B1-4205-B796-412823F67C43}" dt="2022-05-31T13:42:48.176" v="1747" actId="1076"/>
          <ac:picMkLst>
            <pc:docMk/>
            <pc:sldMk cId="202295791" sldId="285"/>
            <ac:picMk id="2" creationId="{586C2CAE-9E71-0FFF-6F18-4A43E5FE45C5}"/>
          </ac:picMkLst>
        </pc:picChg>
        <pc:picChg chg="mod">
          <ac:chgData name="Vesa Juvonen" userId="c7243be1-99a3-4752-ab2a-0cf698cf8236" providerId="ADAL" clId="{F62B5916-F3B1-4205-B796-412823F67C43}" dt="2022-05-31T13:42:48.176" v="1747" actId="1076"/>
          <ac:picMkLst>
            <pc:docMk/>
            <pc:sldMk cId="202295791" sldId="285"/>
            <ac:picMk id="6" creationId="{EE4E85D5-3D58-341F-E122-7FB28139BC9F}"/>
          </ac:picMkLst>
        </pc:picChg>
        <pc:picChg chg="mod">
          <ac:chgData name="Vesa Juvonen" userId="c7243be1-99a3-4752-ab2a-0cf698cf8236" providerId="ADAL" clId="{F62B5916-F3B1-4205-B796-412823F67C43}" dt="2022-05-31T13:42:48.176" v="1747" actId="1076"/>
          <ac:picMkLst>
            <pc:docMk/>
            <pc:sldMk cId="202295791" sldId="285"/>
            <ac:picMk id="8" creationId="{5881476B-04DC-C244-7608-9DA4F2091B67}"/>
          </ac:picMkLst>
        </pc:picChg>
        <pc:picChg chg="mod">
          <ac:chgData name="Vesa Juvonen" userId="c7243be1-99a3-4752-ab2a-0cf698cf8236" providerId="ADAL" clId="{F62B5916-F3B1-4205-B796-412823F67C43}" dt="2022-05-31T13:42:48.176" v="1747" actId="1076"/>
          <ac:picMkLst>
            <pc:docMk/>
            <pc:sldMk cId="202295791" sldId="285"/>
            <ac:picMk id="10" creationId="{4EB1BFFE-2716-DC0A-5CB6-9D28B0E4CCD2}"/>
          </ac:picMkLst>
        </pc:picChg>
        <pc:picChg chg="mod">
          <ac:chgData name="Vesa Juvonen" userId="c7243be1-99a3-4752-ab2a-0cf698cf8236" providerId="ADAL" clId="{F62B5916-F3B1-4205-B796-412823F67C43}" dt="2022-05-31T13:42:48.176" v="1747" actId="1076"/>
          <ac:picMkLst>
            <pc:docMk/>
            <pc:sldMk cId="202295791" sldId="285"/>
            <ac:picMk id="14" creationId="{53D144BD-ABF4-4FDB-9AB6-406AF515CD3C}"/>
          </ac:picMkLst>
        </pc:picChg>
        <pc:picChg chg="mod">
          <ac:chgData name="Vesa Juvonen" userId="c7243be1-99a3-4752-ab2a-0cf698cf8236" providerId="ADAL" clId="{F62B5916-F3B1-4205-B796-412823F67C43}" dt="2022-05-31T13:42:48.176" v="1747" actId="1076"/>
          <ac:picMkLst>
            <pc:docMk/>
            <pc:sldMk cId="202295791" sldId="285"/>
            <ac:picMk id="16" creationId="{FE1104F0-5901-C37F-7EB5-C817286E5549}"/>
          </ac:picMkLst>
        </pc:picChg>
        <pc:picChg chg="mod">
          <ac:chgData name="Vesa Juvonen" userId="c7243be1-99a3-4752-ab2a-0cf698cf8236" providerId="ADAL" clId="{F62B5916-F3B1-4205-B796-412823F67C43}" dt="2022-05-31T13:42:48.176" v="1747" actId="1076"/>
          <ac:picMkLst>
            <pc:docMk/>
            <pc:sldMk cId="202295791" sldId="285"/>
            <ac:picMk id="18" creationId="{1139E0EA-B23B-ED2E-843B-02A621F1B933}"/>
          </ac:picMkLst>
        </pc:picChg>
        <pc:picChg chg="mod">
          <ac:chgData name="Vesa Juvonen" userId="c7243be1-99a3-4752-ab2a-0cf698cf8236" providerId="ADAL" clId="{F62B5916-F3B1-4205-B796-412823F67C43}" dt="2022-05-31T13:42:48.176" v="1747" actId="1076"/>
          <ac:picMkLst>
            <pc:docMk/>
            <pc:sldMk cId="202295791" sldId="285"/>
            <ac:picMk id="20" creationId="{8FC85C9D-92DA-E4F1-E271-2D93BBBE7131}"/>
          </ac:picMkLst>
        </pc:picChg>
        <pc:picChg chg="mod">
          <ac:chgData name="Vesa Juvonen" userId="c7243be1-99a3-4752-ab2a-0cf698cf8236" providerId="ADAL" clId="{F62B5916-F3B1-4205-B796-412823F67C43}" dt="2022-05-31T13:42:48.176" v="1747" actId="1076"/>
          <ac:picMkLst>
            <pc:docMk/>
            <pc:sldMk cId="202295791" sldId="285"/>
            <ac:picMk id="22" creationId="{0017836E-168E-6DB5-57BB-5DF95D500CA4}"/>
          </ac:picMkLst>
        </pc:picChg>
        <pc:picChg chg="mod">
          <ac:chgData name="Vesa Juvonen" userId="c7243be1-99a3-4752-ab2a-0cf698cf8236" providerId="ADAL" clId="{F62B5916-F3B1-4205-B796-412823F67C43}" dt="2022-05-31T13:42:48.176" v="1747" actId="1076"/>
          <ac:picMkLst>
            <pc:docMk/>
            <pc:sldMk cId="202295791" sldId="285"/>
            <ac:picMk id="24" creationId="{20F9D027-B34D-0FE0-37C3-98087153CCBA}"/>
          </ac:picMkLst>
        </pc:picChg>
        <pc:picChg chg="mod">
          <ac:chgData name="Vesa Juvonen" userId="c7243be1-99a3-4752-ab2a-0cf698cf8236" providerId="ADAL" clId="{F62B5916-F3B1-4205-B796-412823F67C43}" dt="2022-05-31T13:42:48.176" v="1747" actId="1076"/>
          <ac:picMkLst>
            <pc:docMk/>
            <pc:sldMk cId="202295791" sldId="285"/>
            <ac:picMk id="26" creationId="{1A7B624E-BDD7-44C7-40FC-64D7C6292CBA}"/>
          </ac:picMkLst>
        </pc:picChg>
      </pc:sldChg>
      <pc:sldChg chg="addSp delSp modSp mod">
        <pc:chgData name="Vesa Juvonen" userId="c7243be1-99a3-4752-ab2a-0cf698cf8236" providerId="ADAL" clId="{F62B5916-F3B1-4205-B796-412823F67C43}" dt="2022-05-31T12:14:07.352" v="1103" actId="1076"/>
        <pc:sldMkLst>
          <pc:docMk/>
          <pc:sldMk cId="10702720" sldId="2079"/>
        </pc:sldMkLst>
        <pc:spChg chg="mod">
          <ac:chgData name="Vesa Juvonen" userId="c7243be1-99a3-4752-ab2a-0cf698cf8236" providerId="ADAL" clId="{F62B5916-F3B1-4205-B796-412823F67C43}" dt="2022-05-31T12:13:46.621" v="1097" actId="113"/>
          <ac:spMkLst>
            <pc:docMk/>
            <pc:sldMk cId="10702720" sldId="2079"/>
            <ac:spMk id="8" creationId="{00000000-0000-0000-0000-000000000000}"/>
          </ac:spMkLst>
        </pc:spChg>
        <pc:picChg chg="del mod">
          <ac:chgData name="Vesa Juvonen" userId="c7243be1-99a3-4752-ab2a-0cf698cf8236" providerId="ADAL" clId="{F62B5916-F3B1-4205-B796-412823F67C43}" dt="2022-05-31T12:13:08.669" v="1059" actId="478"/>
          <ac:picMkLst>
            <pc:docMk/>
            <pc:sldMk cId="10702720" sldId="2079"/>
            <ac:picMk id="4" creationId="{EECE4CDC-0D6F-EB83-6C91-12857E85DB26}"/>
          </ac:picMkLst>
        </pc:picChg>
        <pc:picChg chg="mod">
          <ac:chgData name="Vesa Juvonen" userId="c7243be1-99a3-4752-ab2a-0cf698cf8236" providerId="ADAL" clId="{F62B5916-F3B1-4205-B796-412823F67C43}" dt="2022-05-31T12:14:07.352" v="1103" actId="1076"/>
          <ac:picMkLst>
            <pc:docMk/>
            <pc:sldMk cId="10702720" sldId="2079"/>
            <ac:picMk id="10" creationId="{C6F1F73E-A912-2211-74EC-C8BF6A137937}"/>
          </ac:picMkLst>
        </pc:picChg>
        <pc:picChg chg="mod">
          <ac:chgData name="Vesa Juvonen" userId="c7243be1-99a3-4752-ab2a-0cf698cf8236" providerId="ADAL" clId="{F62B5916-F3B1-4205-B796-412823F67C43}" dt="2022-05-31T12:14:07.352" v="1103" actId="1076"/>
          <ac:picMkLst>
            <pc:docMk/>
            <pc:sldMk cId="10702720" sldId="2079"/>
            <ac:picMk id="12" creationId="{675A5F2F-8CC0-046F-22BB-DD0847944752}"/>
          </ac:picMkLst>
        </pc:picChg>
        <pc:picChg chg="add mod">
          <ac:chgData name="Vesa Juvonen" userId="c7243be1-99a3-4752-ab2a-0cf698cf8236" providerId="ADAL" clId="{F62B5916-F3B1-4205-B796-412823F67C43}" dt="2022-05-31T12:14:07.352" v="1103" actId="1076"/>
          <ac:picMkLst>
            <pc:docMk/>
            <pc:sldMk cId="10702720" sldId="2079"/>
            <ac:picMk id="1026" creationId="{4A28E441-5B7A-DC60-7C47-B593901140C7}"/>
          </ac:picMkLst>
        </pc:picChg>
      </pc:sldChg>
      <pc:sldChg chg="addSp delSp add mod modAnim">
        <pc:chgData name="Vesa Juvonen" userId="c7243be1-99a3-4752-ab2a-0cf698cf8236" providerId="ADAL" clId="{F62B5916-F3B1-4205-B796-412823F67C43}" dt="2022-05-31T15:24:34.124" v="2280"/>
        <pc:sldMkLst>
          <pc:docMk/>
          <pc:sldMk cId="1179465867" sldId="2083"/>
        </pc:sldMkLst>
        <pc:spChg chg="add del">
          <ac:chgData name="Vesa Juvonen" userId="c7243be1-99a3-4752-ab2a-0cf698cf8236" providerId="ADAL" clId="{F62B5916-F3B1-4205-B796-412823F67C43}" dt="2022-05-31T14:44:14.772" v="2259" actId="478"/>
          <ac:spMkLst>
            <pc:docMk/>
            <pc:sldMk cId="1179465867" sldId="2083"/>
            <ac:spMk id="71" creationId="{99D1C091-9ED3-7095-3BDE-5A7B0946F576}"/>
          </ac:spMkLst>
        </pc:spChg>
      </pc:sldChg>
      <pc:sldChg chg="addSp delSp modSp mod">
        <pc:chgData name="Vesa Juvonen" userId="c7243be1-99a3-4752-ab2a-0cf698cf8236" providerId="ADAL" clId="{F62B5916-F3B1-4205-B796-412823F67C43}" dt="2022-05-31T12:13:00.021" v="1058" actId="1076"/>
        <pc:sldMkLst>
          <pc:docMk/>
          <pc:sldMk cId="778883926" sldId="2076136264"/>
        </pc:sldMkLst>
        <pc:spChg chg="mod">
          <ac:chgData name="Vesa Juvonen" userId="c7243be1-99a3-4752-ab2a-0cf698cf8236" providerId="ADAL" clId="{F62B5916-F3B1-4205-B796-412823F67C43}" dt="2022-05-31T12:12:49.213" v="1053"/>
          <ac:spMkLst>
            <pc:docMk/>
            <pc:sldMk cId="778883926" sldId="2076136264"/>
            <ac:spMk id="14" creationId="{953584C8-8734-42EA-AD16-6AA2B405D249}"/>
          </ac:spMkLst>
        </pc:spChg>
        <pc:picChg chg="del mod">
          <ac:chgData name="Vesa Juvonen" userId="c7243be1-99a3-4752-ab2a-0cf698cf8236" providerId="ADAL" clId="{F62B5916-F3B1-4205-B796-412823F67C43}" dt="2022-05-31T12:12:51.389" v="1054" actId="478"/>
          <ac:picMkLst>
            <pc:docMk/>
            <pc:sldMk cId="778883926" sldId="2076136264"/>
            <ac:picMk id="3" creationId="{A8970F7F-FC2D-6C6A-5523-8FF9674EB99D}"/>
          </ac:picMkLst>
        </pc:picChg>
        <pc:picChg chg="mod">
          <ac:chgData name="Vesa Juvonen" userId="c7243be1-99a3-4752-ab2a-0cf698cf8236" providerId="ADAL" clId="{F62B5916-F3B1-4205-B796-412823F67C43}" dt="2022-05-31T12:12:57.207" v="1057" actId="1076"/>
          <ac:picMkLst>
            <pc:docMk/>
            <pc:sldMk cId="778883926" sldId="2076136264"/>
            <ac:picMk id="5" creationId="{5D52A98A-80FF-A7ED-FC2D-BFDCC65A4F82}"/>
          </ac:picMkLst>
        </pc:picChg>
        <pc:picChg chg="add mod">
          <ac:chgData name="Vesa Juvonen" userId="c7243be1-99a3-4752-ab2a-0cf698cf8236" providerId="ADAL" clId="{F62B5916-F3B1-4205-B796-412823F67C43}" dt="2022-05-31T12:13:00.021" v="1058" actId="1076"/>
          <ac:picMkLst>
            <pc:docMk/>
            <pc:sldMk cId="778883926" sldId="2076136264"/>
            <ac:picMk id="6" creationId="{4BC6C431-E828-7C62-1A3A-3BDF99A541D2}"/>
          </ac:picMkLst>
        </pc:picChg>
        <pc:picChg chg="mod">
          <ac:chgData name="Vesa Juvonen" userId="c7243be1-99a3-4752-ab2a-0cf698cf8236" providerId="ADAL" clId="{F62B5916-F3B1-4205-B796-412823F67C43}" dt="2022-05-31T12:12:57.207" v="1057" actId="1076"/>
          <ac:picMkLst>
            <pc:docMk/>
            <pc:sldMk cId="778883926" sldId="2076136264"/>
            <ac:picMk id="9" creationId="{63025775-2D5B-AC71-513D-B952CC1C9279}"/>
          </ac:picMkLst>
        </pc:picChg>
      </pc:sldChg>
      <pc:sldChg chg="add">
        <pc:chgData name="Vesa Juvonen" userId="c7243be1-99a3-4752-ab2a-0cf698cf8236" providerId="ADAL" clId="{F62B5916-F3B1-4205-B796-412823F67C43}" dt="2022-05-31T13:33:26.936" v="1722"/>
        <pc:sldMkLst>
          <pc:docMk/>
          <pc:sldMk cId="3715633141" sldId="2076138358"/>
        </pc:sldMkLst>
      </pc:sldChg>
      <pc:sldChg chg="add">
        <pc:chgData name="Vesa Juvonen" userId="c7243be1-99a3-4752-ab2a-0cf698cf8236" providerId="ADAL" clId="{F62B5916-F3B1-4205-B796-412823F67C43}" dt="2022-05-31T13:33:38.551" v="1723"/>
        <pc:sldMkLst>
          <pc:docMk/>
          <pc:sldMk cId="3148113558" sldId="2076138359"/>
        </pc:sldMkLst>
      </pc:sldChg>
      <pc:sldChg chg="add">
        <pc:chgData name="Vesa Juvonen" userId="c7243be1-99a3-4752-ab2a-0cf698cf8236" providerId="ADAL" clId="{F62B5916-F3B1-4205-B796-412823F67C43}" dt="2022-05-31T13:33:50.510" v="1724"/>
        <pc:sldMkLst>
          <pc:docMk/>
          <pc:sldMk cId="2740997352" sldId="2076138360"/>
        </pc:sldMkLst>
      </pc:sldChg>
      <pc:sldChg chg="add">
        <pc:chgData name="Vesa Juvonen" userId="c7243be1-99a3-4752-ab2a-0cf698cf8236" providerId="ADAL" clId="{F62B5916-F3B1-4205-B796-412823F67C43}" dt="2022-05-31T13:33:50.510" v="1724"/>
        <pc:sldMkLst>
          <pc:docMk/>
          <pc:sldMk cId="3615005905" sldId="2076138361"/>
        </pc:sldMkLst>
      </pc:sldChg>
      <pc:sldChg chg="add modAnim">
        <pc:chgData name="Vesa Juvonen" userId="c7243be1-99a3-4752-ab2a-0cf698cf8236" providerId="ADAL" clId="{F62B5916-F3B1-4205-B796-412823F67C43}" dt="2022-05-31T15:25:18.783" v="2309"/>
        <pc:sldMkLst>
          <pc:docMk/>
          <pc:sldMk cId="2092828861" sldId="2134805428"/>
        </pc:sldMkLst>
      </pc:sldChg>
      <pc:sldChg chg="modSp mod">
        <pc:chgData name="Vesa Juvonen" userId="c7243be1-99a3-4752-ab2a-0cf698cf8236" providerId="ADAL" clId="{F62B5916-F3B1-4205-B796-412823F67C43}" dt="2022-05-31T15:05:37.776" v="2276" actId="20577"/>
        <pc:sldMkLst>
          <pc:docMk/>
          <pc:sldMk cId="460153747" sldId="2134805598"/>
        </pc:sldMkLst>
        <pc:spChg chg="mod">
          <ac:chgData name="Vesa Juvonen" userId="c7243be1-99a3-4752-ab2a-0cf698cf8236" providerId="ADAL" clId="{F62B5916-F3B1-4205-B796-412823F67C43}" dt="2022-05-31T15:05:37.776" v="2276" actId="20577"/>
          <ac:spMkLst>
            <pc:docMk/>
            <pc:sldMk cId="460153747" sldId="2134805598"/>
            <ac:spMk id="2" creationId="{D93BDAB2-0D8E-40FD-BE74-409F9AFD71E2}"/>
          </ac:spMkLst>
        </pc:spChg>
      </pc:sldChg>
      <pc:sldChg chg="modSp mod">
        <pc:chgData name="Vesa Juvonen" userId="c7243be1-99a3-4752-ab2a-0cf698cf8236" providerId="ADAL" clId="{F62B5916-F3B1-4205-B796-412823F67C43}" dt="2022-05-31T11:09:39.331" v="152" actId="14100"/>
        <pc:sldMkLst>
          <pc:docMk/>
          <pc:sldMk cId="4046856784" sldId="2134805599"/>
        </pc:sldMkLst>
        <pc:picChg chg="mod">
          <ac:chgData name="Vesa Juvonen" userId="c7243be1-99a3-4752-ab2a-0cf698cf8236" providerId="ADAL" clId="{F62B5916-F3B1-4205-B796-412823F67C43}" dt="2022-05-31T11:09:39.331" v="152" actId="14100"/>
          <ac:picMkLst>
            <pc:docMk/>
            <pc:sldMk cId="4046856784" sldId="2134805599"/>
            <ac:picMk id="4" creationId="{6FD6B9FE-9602-C3AB-7161-0DA0BCE84E98}"/>
          </ac:picMkLst>
        </pc:picChg>
      </pc:sldChg>
      <pc:sldChg chg="add del">
        <pc:chgData name="Vesa Juvonen" userId="c7243be1-99a3-4752-ab2a-0cf698cf8236" providerId="ADAL" clId="{F62B5916-F3B1-4205-B796-412823F67C43}" dt="2022-05-31T13:15:58.041" v="1710" actId="47"/>
        <pc:sldMkLst>
          <pc:docMk/>
          <pc:sldMk cId="3452186815" sldId="2134805611"/>
        </pc:sldMkLst>
      </pc:sldChg>
      <pc:sldChg chg="modSp add mod">
        <pc:chgData name="Vesa Juvonen" userId="c7243be1-99a3-4752-ab2a-0cf698cf8236" providerId="ADAL" clId="{F62B5916-F3B1-4205-B796-412823F67C43}" dt="2022-05-31T15:02:18.200" v="2275" actId="20577"/>
        <pc:sldMkLst>
          <pc:docMk/>
          <pc:sldMk cId="732832855" sldId="2141411588"/>
        </pc:sldMkLst>
        <pc:spChg chg="mod">
          <ac:chgData name="Vesa Juvonen" userId="c7243be1-99a3-4752-ab2a-0cf698cf8236" providerId="ADAL" clId="{F62B5916-F3B1-4205-B796-412823F67C43}" dt="2022-05-31T15:02:18.200" v="2275" actId="20577"/>
          <ac:spMkLst>
            <pc:docMk/>
            <pc:sldMk cId="732832855" sldId="2141411588"/>
            <ac:spMk id="26" creationId="{EB3DAEF1-7515-B525-3173-77A4A85295C4}"/>
          </ac:spMkLst>
        </pc:spChg>
      </pc:sldChg>
      <pc:sldChg chg="del">
        <pc:chgData name="Vesa Juvonen" userId="c7243be1-99a3-4752-ab2a-0cf698cf8236" providerId="ADAL" clId="{F62B5916-F3B1-4205-B796-412823F67C43}" dt="2022-05-31T11:09:05.471" v="151" actId="47"/>
        <pc:sldMkLst>
          <pc:docMk/>
          <pc:sldMk cId="898779474" sldId="2145707282"/>
        </pc:sldMkLst>
      </pc:sldChg>
      <pc:sldChg chg="addSp delSp modSp new mod modClrScheme chgLayout">
        <pc:chgData name="Vesa Juvonen" userId="c7243be1-99a3-4752-ab2a-0cf698cf8236" providerId="ADAL" clId="{F62B5916-F3B1-4205-B796-412823F67C43}" dt="2022-05-31T11:16:58.712" v="249" actId="1076"/>
        <pc:sldMkLst>
          <pc:docMk/>
          <pc:sldMk cId="3489973919" sldId="2145707282"/>
        </pc:sldMkLst>
        <pc:spChg chg="del mod ord">
          <ac:chgData name="Vesa Juvonen" userId="c7243be1-99a3-4752-ab2a-0cf698cf8236" providerId="ADAL" clId="{F62B5916-F3B1-4205-B796-412823F67C43}" dt="2022-05-31T11:16:30.201" v="154" actId="700"/>
          <ac:spMkLst>
            <pc:docMk/>
            <pc:sldMk cId="3489973919" sldId="2145707282"/>
            <ac:spMk id="2" creationId="{D4526AF0-C057-7222-A0C4-D34F064DBE54}"/>
          </ac:spMkLst>
        </pc:spChg>
        <pc:spChg chg="del">
          <ac:chgData name="Vesa Juvonen" userId="c7243be1-99a3-4752-ab2a-0cf698cf8236" providerId="ADAL" clId="{F62B5916-F3B1-4205-B796-412823F67C43}" dt="2022-05-31T11:16:30.201" v="154" actId="700"/>
          <ac:spMkLst>
            <pc:docMk/>
            <pc:sldMk cId="3489973919" sldId="2145707282"/>
            <ac:spMk id="3" creationId="{22D18E6B-8FC7-8EF4-55B0-A0D70F92815A}"/>
          </ac:spMkLst>
        </pc:spChg>
        <pc:spChg chg="add mod ord">
          <ac:chgData name="Vesa Juvonen" userId="c7243be1-99a3-4752-ab2a-0cf698cf8236" providerId="ADAL" clId="{F62B5916-F3B1-4205-B796-412823F67C43}" dt="2022-05-31T11:16:58.712" v="249" actId="1076"/>
          <ac:spMkLst>
            <pc:docMk/>
            <pc:sldMk cId="3489973919" sldId="2145707282"/>
            <ac:spMk id="4" creationId="{3111EDE1-2E4F-151F-C32F-B195F03659C0}"/>
          </ac:spMkLst>
        </pc:spChg>
        <pc:picChg chg="add mod">
          <ac:chgData name="Vesa Juvonen" userId="c7243be1-99a3-4752-ab2a-0cf698cf8236" providerId="ADAL" clId="{F62B5916-F3B1-4205-B796-412823F67C43}" dt="2022-05-31T11:16:52.904" v="247" actId="1076"/>
          <ac:picMkLst>
            <pc:docMk/>
            <pc:sldMk cId="3489973919" sldId="2145707282"/>
            <ac:picMk id="6" creationId="{C9B4212D-ED4E-6BEF-D371-1855C694885B}"/>
          </ac:picMkLst>
        </pc:picChg>
      </pc:sldChg>
      <pc:sldChg chg="addSp delSp modSp new del mod chgLayout">
        <pc:chgData name="Vesa Juvonen" userId="c7243be1-99a3-4752-ab2a-0cf698cf8236" providerId="ADAL" clId="{F62B5916-F3B1-4205-B796-412823F67C43}" dt="2022-05-31T12:48:53.863" v="1570" actId="47"/>
        <pc:sldMkLst>
          <pc:docMk/>
          <pc:sldMk cId="3895132926" sldId="2145707283"/>
        </pc:sldMkLst>
        <pc:spChg chg="del mod ord">
          <ac:chgData name="Vesa Juvonen" userId="c7243be1-99a3-4752-ab2a-0cf698cf8236" providerId="ADAL" clId="{F62B5916-F3B1-4205-B796-412823F67C43}" dt="2022-05-31T11:17:07.939" v="251" actId="700"/>
          <ac:spMkLst>
            <pc:docMk/>
            <pc:sldMk cId="3895132926" sldId="2145707283"/>
            <ac:spMk id="2" creationId="{A3EA34EB-2E56-1562-01EE-253774044107}"/>
          </ac:spMkLst>
        </pc:spChg>
        <pc:spChg chg="add mod ord">
          <ac:chgData name="Vesa Juvonen" userId="c7243be1-99a3-4752-ab2a-0cf698cf8236" providerId="ADAL" clId="{F62B5916-F3B1-4205-B796-412823F67C43}" dt="2022-05-31T11:33:25.660" v="960" actId="20577"/>
          <ac:spMkLst>
            <pc:docMk/>
            <pc:sldMk cId="3895132926" sldId="2145707283"/>
            <ac:spMk id="3" creationId="{31769577-E4BE-CB39-20D7-C86980607260}"/>
          </ac:spMkLst>
        </pc:spChg>
        <pc:spChg chg="add mod ord">
          <ac:chgData name="Vesa Juvonen" userId="c7243be1-99a3-4752-ab2a-0cf698cf8236" providerId="ADAL" clId="{F62B5916-F3B1-4205-B796-412823F67C43}" dt="2022-05-31T11:32:33.835" v="928" actId="167"/>
          <ac:spMkLst>
            <pc:docMk/>
            <pc:sldMk cId="3895132926" sldId="2145707283"/>
            <ac:spMk id="7" creationId="{F6A9FA82-3FA8-1CD8-2BEB-27F7824F15BD}"/>
          </ac:spMkLst>
        </pc:spChg>
        <pc:picChg chg="add ord">
          <ac:chgData name="Vesa Juvonen" userId="c7243be1-99a3-4752-ab2a-0cf698cf8236" providerId="ADAL" clId="{F62B5916-F3B1-4205-B796-412823F67C43}" dt="2022-05-31T11:32:36.115" v="929" actId="167"/>
          <ac:picMkLst>
            <pc:docMk/>
            <pc:sldMk cId="3895132926" sldId="2145707283"/>
            <ac:picMk id="5" creationId="{255F794C-6BFE-019B-DE96-CA9BAC728F98}"/>
          </ac:picMkLst>
        </pc:picChg>
      </pc:sldChg>
      <pc:sldChg chg="addSp delSp modSp add mod ord modClrScheme chgLayout">
        <pc:chgData name="Vesa Juvonen" userId="c7243be1-99a3-4752-ab2a-0cf698cf8236" providerId="ADAL" clId="{F62B5916-F3B1-4205-B796-412823F67C43}" dt="2022-05-31T12:14:51.900" v="1138" actId="20577"/>
        <pc:sldMkLst>
          <pc:docMk/>
          <pc:sldMk cId="1207722000" sldId="2145707284"/>
        </pc:sldMkLst>
        <pc:spChg chg="add del mod ord">
          <ac:chgData name="Vesa Juvonen" userId="c7243be1-99a3-4752-ab2a-0cf698cf8236" providerId="ADAL" clId="{F62B5916-F3B1-4205-B796-412823F67C43}" dt="2022-05-31T11:17:55.133" v="336" actId="700"/>
          <ac:spMkLst>
            <pc:docMk/>
            <pc:sldMk cId="1207722000" sldId="2145707284"/>
            <ac:spMk id="2" creationId="{89EB7DB7-600D-1CF2-4B7F-08DFB80FC4FC}"/>
          </ac:spMkLst>
        </pc:spChg>
        <pc:spChg chg="mod ord">
          <ac:chgData name="Vesa Juvonen" userId="c7243be1-99a3-4752-ab2a-0cf698cf8236" providerId="ADAL" clId="{F62B5916-F3B1-4205-B796-412823F67C43}" dt="2022-05-31T12:14:51.900" v="1138" actId="20577"/>
          <ac:spMkLst>
            <pc:docMk/>
            <pc:sldMk cId="1207722000" sldId="2145707284"/>
            <ac:spMk id="3" creationId="{31769577-E4BE-CB39-20D7-C86980607260}"/>
          </ac:spMkLst>
        </pc:spChg>
        <pc:spChg chg="add del mod ord">
          <ac:chgData name="Vesa Juvonen" userId="c7243be1-99a3-4752-ab2a-0cf698cf8236" providerId="ADAL" clId="{F62B5916-F3B1-4205-B796-412823F67C43}" dt="2022-05-31T12:11:22.378" v="968" actId="478"/>
          <ac:spMkLst>
            <pc:docMk/>
            <pc:sldMk cId="1207722000" sldId="2145707284"/>
            <ac:spMk id="4" creationId="{95293D96-AF7D-3690-7A15-D8E3FA0D21C7}"/>
          </ac:spMkLst>
        </pc:spChg>
        <pc:spChg chg="add del mod ord">
          <ac:chgData name="Vesa Juvonen" userId="c7243be1-99a3-4752-ab2a-0cf698cf8236" providerId="ADAL" clId="{F62B5916-F3B1-4205-B796-412823F67C43}" dt="2022-05-31T12:11:21.048" v="967" actId="478"/>
          <ac:spMkLst>
            <pc:docMk/>
            <pc:sldMk cId="1207722000" sldId="2145707284"/>
            <ac:spMk id="5" creationId="{731518D9-8D93-1C0E-9787-048DD8C0D331}"/>
          </ac:spMkLst>
        </pc:spChg>
        <pc:spChg chg="add del mod ord">
          <ac:chgData name="Vesa Juvonen" userId="c7243be1-99a3-4752-ab2a-0cf698cf8236" providerId="ADAL" clId="{F62B5916-F3B1-4205-B796-412823F67C43}" dt="2022-05-31T11:19:45.779" v="529" actId="478"/>
          <ac:spMkLst>
            <pc:docMk/>
            <pc:sldMk cId="1207722000" sldId="2145707284"/>
            <ac:spMk id="8" creationId="{26DF16E9-3D15-5354-6B07-7D49542065AF}"/>
          </ac:spMkLst>
        </pc:spChg>
        <pc:spChg chg="add mod ord">
          <ac:chgData name="Vesa Juvonen" userId="c7243be1-99a3-4752-ab2a-0cf698cf8236" providerId="ADAL" clId="{F62B5916-F3B1-4205-B796-412823F67C43}" dt="2022-05-31T12:12:18.050" v="1042" actId="207"/>
          <ac:spMkLst>
            <pc:docMk/>
            <pc:sldMk cId="1207722000" sldId="2145707284"/>
            <ac:spMk id="12" creationId="{8E7D61F4-575D-36D1-FDA6-7C4FE0C72887}"/>
          </ac:spMkLst>
        </pc:spChg>
        <pc:spChg chg="add del mod">
          <ac:chgData name="Vesa Juvonen" userId="c7243be1-99a3-4752-ab2a-0cf698cf8236" providerId="ADAL" clId="{F62B5916-F3B1-4205-B796-412823F67C43}" dt="2022-05-31T12:11:25.883" v="969" actId="700"/>
          <ac:spMkLst>
            <pc:docMk/>
            <pc:sldMk cId="1207722000" sldId="2145707284"/>
            <ac:spMk id="14" creationId="{B743EDFA-4FC1-6CA3-EBA2-FE48240E84CE}"/>
          </ac:spMkLst>
        </pc:spChg>
        <pc:spChg chg="add del mod">
          <ac:chgData name="Vesa Juvonen" userId="c7243be1-99a3-4752-ab2a-0cf698cf8236" providerId="ADAL" clId="{F62B5916-F3B1-4205-B796-412823F67C43}" dt="2022-05-31T12:11:25.883" v="969" actId="700"/>
          <ac:spMkLst>
            <pc:docMk/>
            <pc:sldMk cId="1207722000" sldId="2145707284"/>
            <ac:spMk id="16" creationId="{996655A1-54FC-50CD-7CB5-024D4B0122FD}"/>
          </ac:spMkLst>
        </pc:spChg>
        <pc:picChg chg="add del mod ord">
          <ac:chgData name="Vesa Juvonen" userId="c7243be1-99a3-4752-ab2a-0cf698cf8236" providerId="ADAL" clId="{F62B5916-F3B1-4205-B796-412823F67C43}" dt="2022-05-31T11:19:45.779" v="529" actId="478"/>
          <ac:picMkLst>
            <pc:docMk/>
            <pc:sldMk cId="1207722000" sldId="2145707284"/>
            <ac:picMk id="7" creationId="{284C4BE1-6B92-A31B-5FCE-6FBF515511BC}"/>
          </ac:picMkLst>
        </pc:picChg>
        <pc:picChg chg="add ord">
          <ac:chgData name="Vesa Juvonen" userId="c7243be1-99a3-4752-ab2a-0cf698cf8236" providerId="ADAL" clId="{F62B5916-F3B1-4205-B796-412823F67C43}" dt="2022-05-31T11:19:55.085" v="533" actId="167"/>
          <ac:picMkLst>
            <pc:docMk/>
            <pc:sldMk cId="1207722000" sldId="2145707284"/>
            <ac:picMk id="10" creationId="{4BF88447-E71B-F2DF-724F-6E96DC8F7E70}"/>
          </ac:picMkLst>
        </pc:picChg>
      </pc:sldChg>
      <pc:sldChg chg="new del">
        <pc:chgData name="Vesa Juvonen" userId="c7243be1-99a3-4752-ab2a-0cf698cf8236" providerId="ADAL" clId="{F62B5916-F3B1-4205-B796-412823F67C43}" dt="2022-05-31T12:11:15.088" v="966" actId="47"/>
        <pc:sldMkLst>
          <pc:docMk/>
          <pc:sldMk cId="1998246223" sldId="2145707285"/>
        </pc:sldMkLst>
      </pc:sldChg>
      <pc:sldChg chg="modSp add del mod">
        <pc:chgData name="Vesa Juvonen" userId="c7243be1-99a3-4752-ab2a-0cf698cf8236" providerId="ADAL" clId="{F62B5916-F3B1-4205-B796-412823F67C43}" dt="2022-05-31T12:10:59.079" v="963" actId="47"/>
        <pc:sldMkLst>
          <pc:docMk/>
          <pc:sldMk cId="3919875163" sldId="2145707285"/>
        </pc:sldMkLst>
        <pc:spChg chg="mod">
          <ac:chgData name="Vesa Juvonen" userId="c7243be1-99a3-4752-ab2a-0cf698cf8236" providerId="ADAL" clId="{F62B5916-F3B1-4205-B796-412823F67C43}" dt="2022-05-31T11:32:28.015" v="927" actId="20577"/>
          <ac:spMkLst>
            <pc:docMk/>
            <pc:sldMk cId="3919875163" sldId="2145707285"/>
            <ac:spMk id="3" creationId="{31769577-E4BE-CB39-20D7-C86980607260}"/>
          </ac:spMkLst>
        </pc:spChg>
        <pc:spChg chg="mod">
          <ac:chgData name="Vesa Juvonen" userId="c7243be1-99a3-4752-ab2a-0cf698cf8236" providerId="ADAL" clId="{F62B5916-F3B1-4205-B796-412823F67C43}" dt="2022-05-31T11:32:42.940" v="931" actId="403"/>
          <ac:spMkLst>
            <pc:docMk/>
            <pc:sldMk cId="3919875163" sldId="2145707285"/>
            <ac:spMk id="4" creationId="{95293D96-AF7D-3690-7A15-D8E3FA0D21C7}"/>
          </ac:spMkLst>
        </pc:spChg>
        <pc:spChg chg="mod">
          <ac:chgData name="Vesa Juvonen" userId="c7243be1-99a3-4752-ab2a-0cf698cf8236" providerId="ADAL" clId="{F62B5916-F3B1-4205-B796-412823F67C43}" dt="2022-05-31T11:32:46.153" v="933" actId="403"/>
          <ac:spMkLst>
            <pc:docMk/>
            <pc:sldMk cId="3919875163" sldId="2145707285"/>
            <ac:spMk id="5" creationId="{731518D9-8D93-1C0E-9787-048DD8C0D331}"/>
          </ac:spMkLst>
        </pc:spChg>
      </pc:sldChg>
      <pc:sldChg chg="modSp add mod">
        <pc:chgData name="Vesa Juvonen" userId="c7243be1-99a3-4752-ab2a-0cf698cf8236" providerId="ADAL" clId="{F62B5916-F3B1-4205-B796-412823F67C43}" dt="2022-05-31T13:06:48.135" v="1703" actId="20577"/>
        <pc:sldMkLst>
          <pc:docMk/>
          <pc:sldMk cId="3800984617" sldId="2145707286"/>
        </pc:sldMkLst>
        <pc:spChg chg="mod">
          <ac:chgData name="Vesa Juvonen" userId="c7243be1-99a3-4752-ab2a-0cf698cf8236" providerId="ADAL" clId="{F62B5916-F3B1-4205-B796-412823F67C43}" dt="2022-05-31T12:47:38.556" v="1569"/>
          <ac:spMkLst>
            <pc:docMk/>
            <pc:sldMk cId="3800984617" sldId="2145707286"/>
            <ac:spMk id="4" creationId="{95293D96-AF7D-3690-7A15-D8E3FA0D21C7}"/>
          </ac:spMkLst>
        </pc:spChg>
        <pc:spChg chg="mod">
          <ac:chgData name="Vesa Juvonen" userId="c7243be1-99a3-4752-ab2a-0cf698cf8236" providerId="ADAL" clId="{F62B5916-F3B1-4205-B796-412823F67C43}" dt="2022-05-31T13:06:48.135" v="1703" actId="20577"/>
          <ac:spMkLst>
            <pc:docMk/>
            <pc:sldMk cId="3800984617" sldId="2145707286"/>
            <ac:spMk id="5" creationId="{731518D9-8D93-1C0E-9787-048DD8C0D331}"/>
          </ac:spMkLst>
        </pc:spChg>
      </pc:sldChg>
      <pc:sldChg chg="add">
        <pc:chgData name="Vesa Juvonen" userId="c7243be1-99a3-4752-ab2a-0cf698cf8236" providerId="ADAL" clId="{F62B5916-F3B1-4205-B796-412823F67C43}" dt="2022-05-31T12:12:27.944" v="1044"/>
        <pc:sldMkLst>
          <pc:docMk/>
          <pc:sldMk cId="456655304" sldId="2145707287"/>
        </pc:sldMkLst>
      </pc:sldChg>
      <pc:sldChg chg="add ord modAnim">
        <pc:chgData name="Vesa Juvonen" userId="c7243be1-99a3-4752-ab2a-0cf698cf8236" providerId="ADAL" clId="{F62B5916-F3B1-4205-B796-412823F67C43}" dt="2022-05-31T15:25:04.663" v="2301"/>
        <pc:sldMkLst>
          <pc:docMk/>
          <pc:sldMk cId="1884097429" sldId="2147470139"/>
        </pc:sldMkLst>
      </pc:sldChg>
      <pc:sldChg chg="addSp modSp add mod modAnim">
        <pc:chgData name="Vesa Juvonen" userId="c7243be1-99a3-4752-ab2a-0cf698cf8236" providerId="ADAL" clId="{F62B5916-F3B1-4205-B796-412823F67C43}" dt="2022-05-31T14:39:42.899" v="2255" actId="14100"/>
        <pc:sldMkLst>
          <pc:docMk/>
          <pc:sldMk cId="4205408924" sldId="2147470668"/>
        </pc:sldMkLst>
        <pc:spChg chg="add mod ord">
          <ac:chgData name="Vesa Juvonen" userId="c7243be1-99a3-4752-ab2a-0cf698cf8236" providerId="ADAL" clId="{F62B5916-F3B1-4205-B796-412823F67C43}" dt="2022-05-31T14:39:30.697" v="2253" actId="167"/>
          <ac:spMkLst>
            <pc:docMk/>
            <pc:sldMk cId="4205408924" sldId="2147470668"/>
            <ac:spMk id="2" creationId="{92A4C22B-9246-EF97-426E-93F4504F321A}"/>
          </ac:spMkLst>
        </pc:spChg>
        <pc:spChg chg="mod ord">
          <ac:chgData name="Vesa Juvonen" userId="c7243be1-99a3-4752-ab2a-0cf698cf8236" providerId="ADAL" clId="{F62B5916-F3B1-4205-B796-412823F67C43}" dt="2022-05-31T14:39:00.690" v="2248" actId="166"/>
          <ac:spMkLst>
            <pc:docMk/>
            <pc:sldMk cId="4205408924" sldId="2147470668"/>
            <ac:spMk id="3" creationId="{4D9FFD2B-7A64-B343-AFBA-CBE801C7106E}"/>
          </ac:spMkLst>
        </pc:spChg>
        <pc:picChg chg="mod ord">
          <ac:chgData name="Vesa Juvonen" userId="c7243be1-99a3-4752-ab2a-0cf698cf8236" providerId="ADAL" clId="{F62B5916-F3B1-4205-B796-412823F67C43}" dt="2022-05-31T14:39:42.899" v="2255" actId="14100"/>
          <ac:picMkLst>
            <pc:docMk/>
            <pc:sldMk cId="4205408924" sldId="2147470668"/>
            <ac:picMk id="4" creationId="{48AFE931-EB68-06E8-2FF1-78E87FE1F934}"/>
          </ac:picMkLst>
        </pc:picChg>
      </pc:sldChg>
      <pc:sldChg chg="add">
        <pc:chgData name="Vesa Juvonen" userId="c7243be1-99a3-4752-ab2a-0cf698cf8236" providerId="ADAL" clId="{F62B5916-F3B1-4205-B796-412823F67C43}" dt="2022-05-31T13:26:35.789" v="1719"/>
        <pc:sldMkLst>
          <pc:docMk/>
          <pc:sldMk cId="3951763919" sldId="2147471224"/>
        </pc:sldMkLst>
      </pc:sldChg>
      <pc:sldChg chg="add">
        <pc:chgData name="Vesa Juvonen" userId="c7243be1-99a3-4752-ab2a-0cf698cf8236" providerId="ADAL" clId="{F62B5916-F3B1-4205-B796-412823F67C43}" dt="2022-05-31T13:32:40.052" v="1721"/>
        <pc:sldMkLst>
          <pc:docMk/>
          <pc:sldMk cId="4120346359" sldId="2147471225"/>
        </pc:sldMkLst>
      </pc:sldChg>
      <pc:sldChg chg="add">
        <pc:chgData name="Vesa Juvonen" userId="c7243be1-99a3-4752-ab2a-0cf698cf8236" providerId="ADAL" clId="{F62B5916-F3B1-4205-B796-412823F67C43}" dt="2022-05-31T12:19:11.568" v="1146"/>
        <pc:sldMkLst>
          <pc:docMk/>
          <pc:sldMk cId="3863947714" sldId="2147471239"/>
        </pc:sldMkLst>
      </pc:sldChg>
      <pc:sldChg chg="add ord">
        <pc:chgData name="Vesa Juvonen" userId="c7243be1-99a3-4752-ab2a-0cf698cf8236" providerId="ADAL" clId="{F62B5916-F3B1-4205-B796-412823F67C43}" dt="2022-05-31T12:29:35.248" v="1469"/>
        <pc:sldMkLst>
          <pc:docMk/>
          <pc:sldMk cId="994944742" sldId="2147471249"/>
        </pc:sldMkLst>
      </pc:sldChg>
      <pc:sldChg chg="add">
        <pc:chgData name="Vesa Juvonen" userId="c7243be1-99a3-4752-ab2a-0cf698cf8236" providerId="ADAL" clId="{F62B5916-F3B1-4205-B796-412823F67C43}" dt="2022-05-31T12:19:11.568" v="1146"/>
        <pc:sldMkLst>
          <pc:docMk/>
          <pc:sldMk cId="2316662882" sldId="2147471259"/>
        </pc:sldMkLst>
      </pc:sldChg>
      <pc:sldChg chg="add">
        <pc:chgData name="Vesa Juvonen" userId="c7243be1-99a3-4752-ab2a-0cf698cf8236" providerId="ADAL" clId="{F62B5916-F3B1-4205-B796-412823F67C43}" dt="2022-05-31T12:16:55.888" v="1145"/>
        <pc:sldMkLst>
          <pc:docMk/>
          <pc:sldMk cId="2966967111" sldId="2147471266"/>
        </pc:sldMkLst>
      </pc:sldChg>
      <pc:sldChg chg="add">
        <pc:chgData name="Vesa Juvonen" userId="c7243be1-99a3-4752-ab2a-0cf698cf8236" providerId="ADAL" clId="{F62B5916-F3B1-4205-B796-412823F67C43}" dt="2022-05-31T13:36:23.572" v="1728"/>
        <pc:sldMkLst>
          <pc:docMk/>
          <pc:sldMk cId="2930041166" sldId="2147471277"/>
        </pc:sldMkLst>
      </pc:sldChg>
      <pc:sldChg chg="add">
        <pc:chgData name="Vesa Juvonen" userId="c7243be1-99a3-4752-ab2a-0cf698cf8236" providerId="ADAL" clId="{F62B5916-F3B1-4205-B796-412823F67C43}" dt="2022-05-31T13:36:23.572" v="1728"/>
        <pc:sldMkLst>
          <pc:docMk/>
          <pc:sldMk cId="738576791" sldId="2147471278"/>
        </pc:sldMkLst>
      </pc:sldChg>
      <pc:sldChg chg="add">
        <pc:chgData name="Vesa Juvonen" userId="c7243be1-99a3-4752-ab2a-0cf698cf8236" providerId="ADAL" clId="{F62B5916-F3B1-4205-B796-412823F67C43}" dt="2022-05-31T13:27:28.040" v="1720"/>
        <pc:sldMkLst>
          <pc:docMk/>
          <pc:sldMk cId="191622702" sldId="2147471306"/>
        </pc:sldMkLst>
      </pc:sldChg>
      <pc:sldChg chg="add">
        <pc:chgData name="Vesa Juvonen" userId="c7243be1-99a3-4752-ab2a-0cf698cf8236" providerId="ADAL" clId="{F62B5916-F3B1-4205-B796-412823F67C43}" dt="2022-05-31T13:27:28.040" v="1720"/>
        <pc:sldMkLst>
          <pc:docMk/>
          <pc:sldMk cId="1466932652" sldId="2147471307"/>
        </pc:sldMkLst>
      </pc:sldChg>
      <pc:sldChg chg="add">
        <pc:chgData name="Vesa Juvonen" userId="c7243be1-99a3-4752-ab2a-0cf698cf8236" providerId="ADAL" clId="{F62B5916-F3B1-4205-B796-412823F67C43}" dt="2022-05-31T13:27:28.040" v="1720"/>
        <pc:sldMkLst>
          <pc:docMk/>
          <pc:sldMk cId="1318819710" sldId="2147471309"/>
        </pc:sldMkLst>
      </pc:sldChg>
      <pc:sldChg chg="add">
        <pc:chgData name="Vesa Juvonen" userId="c7243be1-99a3-4752-ab2a-0cf698cf8236" providerId="ADAL" clId="{F62B5916-F3B1-4205-B796-412823F67C43}" dt="2022-05-31T13:36:23.572" v="1728"/>
        <pc:sldMkLst>
          <pc:docMk/>
          <pc:sldMk cId="3170912398" sldId="2147471325"/>
        </pc:sldMkLst>
      </pc:sldChg>
      <pc:sldChg chg="add">
        <pc:chgData name="Vesa Juvonen" userId="c7243be1-99a3-4752-ab2a-0cf698cf8236" providerId="ADAL" clId="{F62B5916-F3B1-4205-B796-412823F67C43}" dt="2022-05-31T13:36:23.572" v="1728"/>
        <pc:sldMkLst>
          <pc:docMk/>
          <pc:sldMk cId="1224584108" sldId="2147471326"/>
        </pc:sldMkLst>
      </pc:sldChg>
      <pc:sldChg chg="modSp add mod setBg">
        <pc:chgData name="Vesa Juvonen" userId="c7243be1-99a3-4752-ab2a-0cf698cf8236" providerId="ADAL" clId="{F62B5916-F3B1-4205-B796-412823F67C43}" dt="2022-05-31T13:35:40.770" v="1727" actId="1076"/>
        <pc:sldMkLst>
          <pc:docMk/>
          <pc:sldMk cId="3128929969" sldId="2147471390"/>
        </pc:sldMkLst>
        <pc:spChg chg="mod">
          <ac:chgData name="Vesa Juvonen" userId="c7243be1-99a3-4752-ab2a-0cf698cf8236" providerId="ADAL" clId="{F62B5916-F3B1-4205-B796-412823F67C43}" dt="2022-05-31T13:35:40.770" v="1727" actId="1076"/>
          <ac:spMkLst>
            <pc:docMk/>
            <pc:sldMk cId="3128929969" sldId="2147471390"/>
            <ac:spMk id="13" creationId="{CE596C7D-B6E3-4FF6-8EDE-297F1873DFA6}"/>
          </ac:spMkLst>
        </pc:spChg>
        <pc:spChg chg="mod">
          <ac:chgData name="Vesa Juvonen" userId="c7243be1-99a3-4752-ab2a-0cf698cf8236" providerId="ADAL" clId="{F62B5916-F3B1-4205-B796-412823F67C43}" dt="2022-05-31T13:35:40.770" v="1727" actId="1076"/>
          <ac:spMkLst>
            <pc:docMk/>
            <pc:sldMk cId="3128929969" sldId="2147471390"/>
            <ac:spMk id="26" creationId="{6D9D1FF3-01CC-4C95-A5D8-02725F687E85}"/>
          </ac:spMkLst>
        </pc:spChg>
        <pc:grpChg chg="mod">
          <ac:chgData name="Vesa Juvonen" userId="c7243be1-99a3-4752-ab2a-0cf698cf8236" providerId="ADAL" clId="{F62B5916-F3B1-4205-B796-412823F67C43}" dt="2022-05-31T13:35:40.770" v="1727" actId="1076"/>
          <ac:grpSpMkLst>
            <pc:docMk/>
            <pc:sldMk cId="3128929969" sldId="2147471390"/>
            <ac:grpSpMk id="18" creationId="{0A47CADC-660A-4363-8570-81AD9CE3C346}"/>
          </ac:grpSpMkLst>
        </pc:grpChg>
        <pc:grpChg chg="mod">
          <ac:chgData name="Vesa Juvonen" userId="c7243be1-99a3-4752-ab2a-0cf698cf8236" providerId="ADAL" clId="{F62B5916-F3B1-4205-B796-412823F67C43}" dt="2022-05-31T13:35:40.770" v="1727" actId="1076"/>
          <ac:grpSpMkLst>
            <pc:docMk/>
            <pc:sldMk cId="3128929969" sldId="2147471390"/>
            <ac:grpSpMk id="27" creationId="{0B23D191-A34E-4911-928B-6A475D18C884}"/>
          </ac:grpSpMkLst>
        </pc:grpChg>
        <pc:picChg chg="mod">
          <ac:chgData name="Vesa Juvonen" userId="c7243be1-99a3-4752-ab2a-0cf698cf8236" providerId="ADAL" clId="{F62B5916-F3B1-4205-B796-412823F67C43}" dt="2022-05-31T13:35:40.770" v="1727" actId="1076"/>
          <ac:picMkLst>
            <pc:docMk/>
            <pc:sldMk cId="3128929969" sldId="2147471390"/>
            <ac:picMk id="23" creationId="{0D67436F-2FA5-4551-9D72-D5DEED71E6D8}"/>
          </ac:picMkLst>
        </pc:picChg>
      </pc:sldChg>
      <pc:sldChg chg="add">
        <pc:chgData name="Vesa Juvonen" userId="c7243be1-99a3-4752-ab2a-0cf698cf8236" providerId="ADAL" clId="{F62B5916-F3B1-4205-B796-412823F67C43}" dt="2022-05-31T13:14:39.464" v="1707"/>
        <pc:sldMkLst>
          <pc:docMk/>
          <pc:sldMk cId="2579627334" sldId="2147477688"/>
        </pc:sldMkLst>
      </pc:sldChg>
      <pc:sldChg chg="add">
        <pc:chgData name="Vesa Juvonen" userId="c7243be1-99a3-4752-ab2a-0cf698cf8236" providerId="ADAL" clId="{F62B5916-F3B1-4205-B796-412823F67C43}" dt="2022-05-31T12:15:49.752" v="1141"/>
        <pc:sldMkLst>
          <pc:docMk/>
          <pc:sldMk cId="1523578856" sldId="2147477694"/>
        </pc:sldMkLst>
      </pc:sldChg>
      <pc:sldChg chg="add modNotesTx">
        <pc:chgData name="Vesa Juvonen" userId="c7243be1-99a3-4752-ab2a-0cf698cf8236" providerId="ADAL" clId="{F62B5916-F3B1-4205-B796-412823F67C43}" dt="2022-05-31T12:28:32.158" v="1331" actId="20577"/>
        <pc:sldMkLst>
          <pc:docMk/>
          <pc:sldMk cId="2795154840" sldId="2147477707"/>
        </pc:sldMkLst>
      </pc:sldChg>
      <pc:sldChg chg="add modAnim">
        <pc:chgData name="Vesa Juvonen" userId="c7243be1-99a3-4752-ab2a-0cf698cf8236" providerId="ADAL" clId="{F62B5916-F3B1-4205-B796-412823F67C43}" dt="2022-05-31T14:41:08.206" v="2257"/>
        <pc:sldMkLst>
          <pc:docMk/>
          <pc:sldMk cId="2181763014" sldId="2147477719"/>
        </pc:sldMkLst>
      </pc:sldChg>
      <pc:sldChg chg="add">
        <pc:chgData name="Vesa Juvonen" userId="c7243be1-99a3-4752-ab2a-0cf698cf8236" providerId="ADAL" clId="{F62B5916-F3B1-4205-B796-412823F67C43}" dt="2022-05-31T12:15:12.508" v="1139"/>
        <pc:sldMkLst>
          <pc:docMk/>
          <pc:sldMk cId="2930275567" sldId="2147477732"/>
        </pc:sldMkLst>
      </pc:sldChg>
      <pc:sldChg chg="add modNotesTx">
        <pc:chgData name="Vesa Juvonen" userId="c7243be1-99a3-4752-ab2a-0cf698cf8236" providerId="ADAL" clId="{F62B5916-F3B1-4205-B796-412823F67C43}" dt="2022-05-31T12:29:22.992" v="1467" actId="20577"/>
        <pc:sldMkLst>
          <pc:docMk/>
          <pc:sldMk cId="2127718682" sldId="2147477740"/>
        </pc:sldMkLst>
      </pc:sldChg>
      <pc:sldChg chg="add">
        <pc:chgData name="Vesa Juvonen" userId="c7243be1-99a3-4752-ab2a-0cf698cf8236" providerId="ADAL" clId="{F62B5916-F3B1-4205-B796-412823F67C43}" dt="2022-05-31T12:16:35.045" v="1144"/>
        <pc:sldMkLst>
          <pc:docMk/>
          <pc:sldMk cId="2984441672" sldId="2147477751"/>
        </pc:sldMkLst>
      </pc:sldChg>
      <pc:sldChg chg="modSp add mod">
        <pc:chgData name="Vesa Juvonen" userId="c7243be1-99a3-4752-ab2a-0cf698cf8236" providerId="ADAL" clId="{F62B5916-F3B1-4205-B796-412823F67C43}" dt="2022-05-31T12:32:28.032" v="1502" actId="20577"/>
        <pc:sldMkLst>
          <pc:docMk/>
          <pc:sldMk cId="3873578095" sldId="2147477752"/>
        </pc:sldMkLst>
        <pc:spChg chg="mod">
          <ac:chgData name="Vesa Juvonen" userId="c7243be1-99a3-4752-ab2a-0cf698cf8236" providerId="ADAL" clId="{F62B5916-F3B1-4205-B796-412823F67C43}" dt="2022-05-31T12:32:28.032" v="1502" actId="20577"/>
          <ac:spMkLst>
            <pc:docMk/>
            <pc:sldMk cId="3873578095" sldId="2147477752"/>
            <ac:spMk id="3" creationId="{31769577-E4BE-CB39-20D7-C86980607260}"/>
          </ac:spMkLst>
        </pc:spChg>
        <pc:spChg chg="mod">
          <ac:chgData name="Vesa Juvonen" userId="c7243be1-99a3-4752-ab2a-0cf698cf8236" providerId="ADAL" clId="{F62B5916-F3B1-4205-B796-412823F67C43}" dt="2022-05-31T12:32:22.625" v="1471" actId="1076"/>
          <ac:spMkLst>
            <pc:docMk/>
            <pc:sldMk cId="3873578095" sldId="2147477752"/>
            <ac:spMk id="12" creationId="{8E7D61F4-575D-36D1-FDA6-7C4FE0C72887}"/>
          </ac:spMkLst>
        </pc:spChg>
      </pc:sldChg>
      <pc:sldChg chg="modSp add mod">
        <pc:chgData name="Vesa Juvonen" userId="c7243be1-99a3-4752-ab2a-0cf698cf8236" providerId="ADAL" clId="{F62B5916-F3B1-4205-B796-412823F67C43}" dt="2022-05-31T12:32:40.370" v="1554" actId="20577"/>
        <pc:sldMkLst>
          <pc:docMk/>
          <pc:sldMk cId="228247112" sldId="2147477753"/>
        </pc:sldMkLst>
        <pc:spChg chg="mod">
          <ac:chgData name="Vesa Juvonen" userId="c7243be1-99a3-4752-ab2a-0cf698cf8236" providerId="ADAL" clId="{F62B5916-F3B1-4205-B796-412823F67C43}" dt="2022-05-31T12:32:40.370" v="1554" actId="20577"/>
          <ac:spMkLst>
            <pc:docMk/>
            <pc:sldMk cId="228247112" sldId="2147477753"/>
            <ac:spMk id="3" creationId="{31769577-E4BE-CB39-20D7-C86980607260}"/>
          </ac:spMkLst>
        </pc:spChg>
      </pc:sldChg>
      <pc:sldChg chg="delSp modSp add mod">
        <pc:chgData name="Vesa Juvonen" userId="c7243be1-99a3-4752-ab2a-0cf698cf8236" providerId="ADAL" clId="{F62B5916-F3B1-4205-B796-412823F67C43}" dt="2022-05-31T13:40:50.983" v="1745" actId="20577"/>
        <pc:sldMkLst>
          <pc:docMk/>
          <pc:sldMk cId="4087041533" sldId="2147477754"/>
        </pc:sldMkLst>
        <pc:spChg chg="mod">
          <ac:chgData name="Vesa Juvonen" userId="c7243be1-99a3-4752-ab2a-0cf698cf8236" providerId="ADAL" clId="{F62B5916-F3B1-4205-B796-412823F67C43}" dt="2022-05-31T13:40:21.355" v="1730" actId="20577"/>
          <ac:spMkLst>
            <pc:docMk/>
            <pc:sldMk cId="4087041533" sldId="2147477754"/>
            <ac:spMk id="2" creationId="{00000000-0000-0000-0000-000000000000}"/>
          </ac:spMkLst>
        </pc:spChg>
        <pc:spChg chg="mod">
          <ac:chgData name="Vesa Juvonen" userId="c7243be1-99a3-4752-ab2a-0cf698cf8236" providerId="ADAL" clId="{F62B5916-F3B1-4205-B796-412823F67C43}" dt="2022-05-31T13:40:50.983" v="1745" actId="20577"/>
          <ac:spMkLst>
            <pc:docMk/>
            <pc:sldMk cId="4087041533" sldId="2147477754"/>
            <ac:spMk id="12" creationId="{24EC370B-AF62-4FF0-9567-91771F6DF07D}"/>
          </ac:spMkLst>
        </pc:spChg>
        <pc:spChg chg="del">
          <ac:chgData name="Vesa Juvonen" userId="c7243be1-99a3-4752-ab2a-0cf698cf8236" providerId="ADAL" clId="{F62B5916-F3B1-4205-B796-412823F67C43}" dt="2022-05-31T13:15:55.539" v="1709" actId="478"/>
          <ac:spMkLst>
            <pc:docMk/>
            <pc:sldMk cId="4087041533" sldId="2147477754"/>
            <ac:spMk id="13" creationId="{80CA0079-D6BC-67DC-773E-FBBA09D53C81}"/>
          </ac:spMkLst>
        </pc:spChg>
      </pc:sldChg>
      <pc:sldChg chg="addSp delSp modSp new mod modAnim chgLayout">
        <pc:chgData name="Vesa Juvonen" userId="c7243be1-99a3-4752-ab2a-0cf698cf8236" providerId="ADAL" clId="{F62B5916-F3B1-4205-B796-412823F67C43}" dt="2022-05-31T13:17:48.685" v="1718" actId="1076"/>
        <pc:sldMkLst>
          <pc:docMk/>
          <pc:sldMk cId="2010264565" sldId="2147477755"/>
        </pc:sldMkLst>
        <pc:spChg chg="del">
          <ac:chgData name="Vesa Juvonen" userId="c7243be1-99a3-4752-ab2a-0cf698cf8236" providerId="ADAL" clId="{F62B5916-F3B1-4205-B796-412823F67C43}" dt="2022-05-31T13:16:56.472" v="1712" actId="700"/>
          <ac:spMkLst>
            <pc:docMk/>
            <pc:sldMk cId="2010264565" sldId="2147477755"/>
            <ac:spMk id="2" creationId="{59AE50B7-2E1B-4B50-8724-60593CC5A536}"/>
          </ac:spMkLst>
        </pc:spChg>
        <pc:spChg chg="add mod">
          <ac:chgData name="Vesa Juvonen" userId="c7243be1-99a3-4752-ab2a-0cf698cf8236" providerId="ADAL" clId="{F62B5916-F3B1-4205-B796-412823F67C43}" dt="2022-05-31T13:17:48.685" v="1718" actId="1076"/>
          <ac:spMkLst>
            <pc:docMk/>
            <pc:sldMk cId="2010264565" sldId="2147477755"/>
            <ac:spMk id="4" creationId="{9F4124D4-4274-E934-3BF5-AC2E5AD57DFB}"/>
          </ac:spMkLst>
        </pc:spChg>
        <pc:spChg chg="add mod">
          <ac:chgData name="Vesa Juvonen" userId="c7243be1-99a3-4752-ab2a-0cf698cf8236" providerId="ADAL" clId="{F62B5916-F3B1-4205-B796-412823F67C43}" dt="2022-05-31T13:17:48.685" v="1718" actId="1076"/>
          <ac:spMkLst>
            <pc:docMk/>
            <pc:sldMk cId="2010264565" sldId="2147477755"/>
            <ac:spMk id="5" creationId="{0D86B556-87F2-9B83-BE51-D8AB4F84DEBE}"/>
          </ac:spMkLst>
        </pc:spChg>
        <pc:spChg chg="add mod">
          <ac:chgData name="Vesa Juvonen" userId="c7243be1-99a3-4752-ab2a-0cf698cf8236" providerId="ADAL" clId="{F62B5916-F3B1-4205-B796-412823F67C43}" dt="2022-05-31T13:17:48.685" v="1718" actId="1076"/>
          <ac:spMkLst>
            <pc:docMk/>
            <pc:sldMk cId="2010264565" sldId="2147477755"/>
            <ac:spMk id="8" creationId="{F923DAF5-07C3-8875-BA3C-8050432E71B1}"/>
          </ac:spMkLst>
        </pc:spChg>
        <pc:spChg chg="add mod">
          <ac:chgData name="Vesa Juvonen" userId="c7243be1-99a3-4752-ab2a-0cf698cf8236" providerId="ADAL" clId="{F62B5916-F3B1-4205-B796-412823F67C43}" dt="2022-05-31T13:17:48.685" v="1718" actId="1076"/>
          <ac:spMkLst>
            <pc:docMk/>
            <pc:sldMk cId="2010264565" sldId="2147477755"/>
            <ac:spMk id="9" creationId="{750B8E65-4F4A-D2B1-55F7-392C24A43FFA}"/>
          </ac:spMkLst>
        </pc:spChg>
        <pc:spChg chg="add mod">
          <ac:chgData name="Vesa Juvonen" userId="c7243be1-99a3-4752-ab2a-0cf698cf8236" providerId="ADAL" clId="{F62B5916-F3B1-4205-B796-412823F67C43}" dt="2022-05-31T13:17:48.685" v="1718" actId="1076"/>
          <ac:spMkLst>
            <pc:docMk/>
            <pc:sldMk cId="2010264565" sldId="2147477755"/>
            <ac:spMk id="10" creationId="{EE59C017-9539-14A0-170C-4D636AD21D40}"/>
          </ac:spMkLst>
        </pc:spChg>
        <pc:spChg chg="add mod">
          <ac:chgData name="Vesa Juvonen" userId="c7243be1-99a3-4752-ab2a-0cf698cf8236" providerId="ADAL" clId="{F62B5916-F3B1-4205-B796-412823F67C43}" dt="2022-05-31T13:17:48.685" v="1718" actId="1076"/>
          <ac:spMkLst>
            <pc:docMk/>
            <pc:sldMk cId="2010264565" sldId="2147477755"/>
            <ac:spMk id="12" creationId="{7628A1CA-F78C-BFDF-4444-70056B13AE15}"/>
          </ac:spMkLst>
        </pc:spChg>
        <pc:spChg chg="add mod">
          <ac:chgData name="Vesa Juvonen" userId="c7243be1-99a3-4752-ab2a-0cf698cf8236" providerId="ADAL" clId="{F62B5916-F3B1-4205-B796-412823F67C43}" dt="2022-05-31T13:17:45.219" v="1717" actId="1076"/>
          <ac:spMkLst>
            <pc:docMk/>
            <pc:sldMk cId="2010264565" sldId="2147477755"/>
            <ac:spMk id="17" creationId="{2F9856FA-FCE8-AEE6-961A-E0EAEEFFB870}"/>
          </ac:spMkLst>
        </pc:spChg>
        <pc:spChg chg="add mod">
          <ac:chgData name="Vesa Juvonen" userId="c7243be1-99a3-4752-ab2a-0cf698cf8236" providerId="ADAL" clId="{F62B5916-F3B1-4205-B796-412823F67C43}" dt="2022-05-31T13:17:45.219" v="1717" actId="1076"/>
          <ac:spMkLst>
            <pc:docMk/>
            <pc:sldMk cId="2010264565" sldId="2147477755"/>
            <ac:spMk id="18" creationId="{E4FA19DE-C0F3-D38C-B0F9-8F4B4E7AE780}"/>
          </ac:spMkLst>
        </pc:spChg>
        <pc:spChg chg="add mod">
          <ac:chgData name="Vesa Juvonen" userId="c7243be1-99a3-4752-ab2a-0cf698cf8236" providerId="ADAL" clId="{F62B5916-F3B1-4205-B796-412823F67C43}" dt="2022-05-31T13:17:45.219" v="1717" actId="1076"/>
          <ac:spMkLst>
            <pc:docMk/>
            <pc:sldMk cId="2010264565" sldId="2147477755"/>
            <ac:spMk id="21" creationId="{00FB819F-C676-8DA7-7943-62DB396024A5}"/>
          </ac:spMkLst>
        </pc:spChg>
        <pc:spChg chg="add mod">
          <ac:chgData name="Vesa Juvonen" userId="c7243be1-99a3-4752-ab2a-0cf698cf8236" providerId="ADAL" clId="{F62B5916-F3B1-4205-B796-412823F67C43}" dt="2022-05-31T13:17:45.219" v="1717" actId="1076"/>
          <ac:spMkLst>
            <pc:docMk/>
            <pc:sldMk cId="2010264565" sldId="2147477755"/>
            <ac:spMk id="23" creationId="{B7F84BD5-A910-C914-E2C2-48EBAC27CE59}"/>
          </ac:spMkLst>
        </pc:spChg>
        <pc:spChg chg="add mod">
          <ac:chgData name="Vesa Juvonen" userId="c7243be1-99a3-4752-ab2a-0cf698cf8236" providerId="ADAL" clId="{F62B5916-F3B1-4205-B796-412823F67C43}" dt="2022-05-31T13:17:45.219" v="1717" actId="1076"/>
          <ac:spMkLst>
            <pc:docMk/>
            <pc:sldMk cId="2010264565" sldId="2147477755"/>
            <ac:spMk id="25" creationId="{5532213B-422A-B724-EAEE-694B47C8A827}"/>
          </ac:spMkLst>
        </pc:spChg>
        <pc:spChg chg="add mod">
          <ac:chgData name="Vesa Juvonen" userId="c7243be1-99a3-4752-ab2a-0cf698cf8236" providerId="ADAL" clId="{F62B5916-F3B1-4205-B796-412823F67C43}" dt="2022-05-31T13:17:45.219" v="1717" actId="1076"/>
          <ac:spMkLst>
            <pc:docMk/>
            <pc:sldMk cId="2010264565" sldId="2147477755"/>
            <ac:spMk id="27" creationId="{61A13CB7-CF98-B185-3EFD-40105710BC9C}"/>
          </ac:spMkLst>
        </pc:spChg>
        <pc:spChg chg="add mod">
          <ac:chgData name="Vesa Juvonen" userId="c7243be1-99a3-4752-ab2a-0cf698cf8236" providerId="ADAL" clId="{F62B5916-F3B1-4205-B796-412823F67C43}" dt="2022-05-31T13:17:45.219" v="1717" actId="1076"/>
          <ac:spMkLst>
            <pc:docMk/>
            <pc:sldMk cId="2010264565" sldId="2147477755"/>
            <ac:spMk id="29" creationId="{E45D76C6-F497-8918-E6F5-4D7AEEF4A1BE}"/>
          </ac:spMkLst>
        </pc:spChg>
        <pc:spChg chg="add mod">
          <ac:chgData name="Vesa Juvonen" userId="c7243be1-99a3-4752-ab2a-0cf698cf8236" providerId="ADAL" clId="{F62B5916-F3B1-4205-B796-412823F67C43}" dt="2022-05-31T13:17:45.219" v="1717" actId="1076"/>
          <ac:spMkLst>
            <pc:docMk/>
            <pc:sldMk cId="2010264565" sldId="2147477755"/>
            <ac:spMk id="31" creationId="{134738A7-6686-5256-7835-CBCA08E58C64}"/>
          </ac:spMkLst>
        </pc:spChg>
        <pc:spChg chg="add mod">
          <ac:chgData name="Vesa Juvonen" userId="c7243be1-99a3-4752-ab2a-0cf698cf8236" providerId="ADAL" clId="{F62B5916-F3B1-4205-B796-412823F67C43}" dt="2022-05-31T13:17:45.219" v="1717" actId="1076"/>
          <ac:spMkLst>
            <pc:docMk/>
            <pc:sldMk cId="2010264565" sldId="2147477755"/>
            <ac:spMk id="33" creationId="{EA041FF6-DC83-51F4-8273-DA47BA9FB8FE}"/>
          </ac:spMkLst>
        </pc:spChg>
        <pc:picChg chg="add mod">
          <ac:chgData name="Vesa Juvonen" userId="c7243be1-99a3-4752-ab2a-0cf698cf8236" providerId="ADAL" clId="{F62B5916-F3B1-4205-B796-412823F67C43}" dt="2022-05-31T13:17:48.685" v="1718" actId="1076"/>
          <ac:picMkLst>
            <pc:docMk/>
            <pc:sldMk cId="2010264565" sldId="2147477755"/>
            <ac:picMk id="3" creationId="{20BB3179-1091-504F-2CE0-53E7FC2CC574}"/>
          </ac:picMkLst>
        </pc:picChg>
        <pc:picChg chg="add mod">
          <ac:chgData name="Vesa Juvonen" userId="c7243be1-99a3-4752-ab2a-0cf698cf8236" providerId="ADAL" clId="{F62B5916-F3B1-4205-B796-412823F67C43}" dt="2022-05-31T13:17:48.685" v="1718" actId="1076"/>
          <ac:picMkLst>
            <pc:docMk/>
            <pc:sldMk cId="2010264565" sldId="2147477755"/>
            <ac:picMk id="6" creationId="{D1BF9649-BADC-9294-B8B7-46F63EBA56E2}"/>
          </ac:picMkLst>
        </pc:picChg>
        <pc:picChg chg="add mod">
          <ac:chgData name="Vesa Juvonen" userId="c7243be1-99a3-4752-ab2a-0cf698cf8236" providerId="ADAL" clId="{F62B5916-F3B1-4205-B796-412823F67C43}" dt="2022-05-31T13:17:48.685" v="1718" actId="1076"/>
          <ac:picMkLst>
            <pc:docMk/>
            <pc:sldMk cId="2010264565" sldId="2147477755"/>
            <ac:picMk id="7" creationId="{03E82165-788E-D2A9-9A14-5245EFA06F5E}"/>
          </ac:picMkLst>
        </pc:picChg>
        <pc:picChg chg="add mod">
          <ac:chgData name="Vesa Juvonen" userId="c7243be1-99a3-4752-ab2a-0cf698cf8236" providerId="ADAL" clId="{F62B5916-F3B1-4205-B796-412823F67C43}" dt="2022-05-31T13:17:48.685" v="1718" actId="1076"/>
          <ac:picMkLst>
            <pc:docMk/>
            <pc:sldMk cId="2010264565" sldId="2147477755"/>
            <ac:picMk id="13" creationId="{9D5CF83C-0166-9B5E-D97B-BCB976067494}"/>
          </ac:picMkLst>
        </pc:picChg>
        <pc:picChg chg="add mod">
          <ac:chgData name="Vesa Juvonen" userId="c7243be1-99a3-4752-ab2a-0cf698cf8236" providerId="ADAL" clId="{F62B5916-F3B1-4205-B796-412823F67C43}" dt="2022-05-31T13:17:48.685" v="1718" actId="1076"/>
          <ac:picMkLst>
            <pc:docMk/>
            <pc:sldMk cId="2010264565" sldId="2147477755"/>
            <ac:picMk id="14" creationId="{C184140E-CCD2-C67B-D470-7F31EE3E6504}"/>
          </ac:picMkLst>
        </pc:picChg>
        <pc:picChg chg="add mod">
          <ac:chgData name="Vesa Juvonen" userId="c7243be1-99a3-4752-ab2a-0cf698cf8236" providerId="ADAL" clId="{F62B5916-F3B1-4205-B796-412823F67C43}" dt="2022-05-31T13:17:48.685" v="1718" actId="1076"/>
          <ac:picMkLst>
            <pc:docMk/>
            <pc:sldMk cId="2010264565" sldId="2147477755"/>
            <ac:picMk id="15" creationId="{C79A9D86-8AB3-D90F-E961-FC65DC54C004}"/>
          </ac:picMkLst>
        </pc:picChg>
        <pc:picChg chg="add mod">
          <ac:chgData name="Vesa Juvonen" userId="c7243be1-99a3-4752-ab2a-0cf698cf8236" providerId="ADAL" clId="{F62B5916-F3B1-4205-B796-412823F67C43}" dt="2022-05-31T13:17:45.219" v="1717" actId="1076"/>
          <ac:picMkLst>
            <pc:docMk/>
            <pc:sldMk cId="2010264565" sldId="2147477755"/>
            <ac:picMk id="16" creationId="{C03B0BA1-DB2E-20A4-3257-D5ED9D89069F}"/>
          </ac:picMkLst>
        </pc:picChg>
        <pc:picChg chg="add mod">
          <ac:chgData name="Vesa Juvonen" userId="c7243be1-99a3-4752-ab2a-0cf698cf8236" providerId="ADAL" clId="{F62B5916-F3B1-4205-B796-412823F67C43}" dt="2022-05-31T13:17:45.219" v="1717" actId="1076"/>
          <ac:picMkLst>
            <pc:docMk/>
            <pc:sldMk cId="2010264565" sldId="2147477755"/>
            <ac:picMk id="19" creationId="{D9EAE787-6621-DF7A-D005-FD6036358414}"/>
          </ac:picMkLst>
        </pc:picChg>
        <pc:picChg chg="add mod">
          <ac:chgData name="Vesa Juvonen" userId="c7243be1-99a3-4752-ab2a-0cf698cf8236" providerId="ADAL" clId="{F62B5916-F3B1-4205-B796-412823F67C43}" dt="2022-05-31T13:17:45.219" v="1717" actId="1076"/>
          <ac:picMkLst>
            <pc:docMk/>
            <pc:sldMk cId="2010264565" sldId="2147477755"/>
            <ac:picMk id="20" creationId="{9A678C0C-32A1-ADB5-6688-7E7388CC0A5E}"/>
          </ac:picMkLst>
        </pc:picChg>
        <pc:picChg chg="add mod">
          <ac:chgData name="Vesa Juvonen" userId="c7243be1-99a3-4752-ab2a-0cf698cf8236" providerId="ADAL" clId="{F62B5916-F3B1-4205-B796-412823F67C43}" dt="2022-05-31T13:17:45.219" v="1717" actId="1076"/>
          <ac:picMkLst>
            <pc:docMk/>
            <pc:sldMk cId="2010264565" sldId="2147477755"/>
            <ac:picMk id="22" creationId="{55092777-0B7F-CCB9-16DF-9D0696107743}"/>
          </ac:picMkLst>
        </pc:picChg>
        <pc:picChg chg="add mod">
          <ac:chgData name="Vesa Juvonen" userId="c7243be1-99a3-4752-ab2a-0cf698cf8236" providerId="ADAL" clId="{F62B5916-F3B1-4205-B796-412823F67C43}" dt="2022-05-31T13:17:45.219" v="1717" actId="1076"/>
          <ac:picMkLst>
            <pc:docMk/>
            <pc:sldMk cId="2010264565" sldId="2147477755"/>
            <ac:picMk id="24" creationId="{987D6535-2C3F-A24C-7E31-C1C221ED3984}"/>
          </ac:picMkLst>
        </pc:picChg>
        <pc:picChg chg="add mod">
          <ac:chgData name="Vesa Juvonen" userId="c7243be1-99a3-4752-ab2a-0cf698cf8236" providerId="ADAL" clId="{F62B5916-F3B1-4205-B796-412823F67C43}" dt="2022-05-31T13:17:45.219" v="1717" actId="1076"/>
          <ac:picMkLst>
            <pc:docMk/>
            <pc:sldMk cId="2010264565" sldId="2147477755"/>
            <ac:picMk id="26" creationId="{580C3788-DA1B-5A6F-E371-7AD92793FAFE}"/>
          </ac:picMkLst>
        </pc:picChg>
        <pc:picChg chg="add mod">
          <ac:chgData name="Vesa Juvonen" userId="c7243be1-99a3-4752-ab2a-0cf698cf8236" providerId="ADAL" clId="{F62B5916-F3B1-4205-B796-412823F67C43}" dt="2022-05-31T13:17:45.219" v="1717" actId="1076"/>
          <ac:picMkLst>
            <pc:docMk/>
            <pc:sldMk cId="2010264565" sldId="2147477755"/>
            <ac:picMk id="28" creationId="{3811A73D-42C5-AAB2-7E40-20B3C3E7748B}"/>
          </ac:picMkLst>
        </pc:picChg>
        <pc:picChg chg="add mod">
          <ac:chgData name="Vesa Juvonen" userId="c7243be1-99a3-4752-ab2a-0cf698cf8236" providerId="ADAL" clId="{F62B5916-F3B1-4205-B796-412823F67C43}" dt="2022-05-31T13:17:45.219" v="1717" actId="1076"/>
          <ac:picMkLst>
            <pc:docMk/>
            <pc:sldMk cId="2010264565" sldId="2147477755"/>
            <ac:picMk id="30" creationId="{3F9FE822-7E39-D948-B383-C3301B5E91CA}"/>
          </ac:picMkLst>
        </pc:picChg>
        <pc:picChg chg="add mod">
          <ac:chgData name="Vesa Juvonen" userId="c7243be1-99a3-4752-ab2a-0cf698cf8236" providerId="ADAL" clId="{F62B5916-F3B1-4205-B796-412823F67C43}" dt="2022-05-31T13:17:45.219" v="1717" actId="1076"/>
          <ac:picMkLst>
            <pc:docMk/>
            <pc:sldMk cId="2010264565" sldId="2147477755"/>
            <ac:picMk id="32" creationId="{779ADD10-0FB2-F26E-D219-D235B1E9CEA4}"/>
          </ac:picMkLst>
        </pc:picChg>
        <pc:cxnChg chg="add mod">
          <ac:chgData name="Vesa Juvonen" userId="c7243be1-99a3-4752-ab2a-0cf698cf8236" providerId="ADAL" clId="{F62B5916-F3B1-4205-B796-412823F67C43}" dt="2022-05-31T13:17:48.685" v="1718" actId="1076"/>
          <ac:cxnSpMkLst>
            <pc:docMk/>
            <pc:sldMk cId="2010264565" sldId="2147477755"/>
            <ac:cxnSpMk id="11" creationId="{F2B373F3-48FF-5512-F182-848137B7912A}"/>
          </ac:cxnSpMkLst>
        </pc:cxnChg>
      </pc:sldChg>
      <pc:sldChg chg="addSp modSp new mod modAnim">
        <pc:chgData name="Vesa Juvonen" userId="c7243be1-99a3-4752-ab2a-0cf698cf8236" providerId="ADAL" clId="{F62B5916-F3B1-4205-B796-412823F67C43}" dt="2022-05-31T13:47:29.566" v="1861" actId="1076"/>
        <pc:sldMkLst>
          <pc:docMk/>
          <pc:sldMk cId="2746144415" sldId="2147477756"/>
        </pc:sldMkLst>
        <pc:spChg chg="mod">
          <ac:chgData name="Vesa Juvonen" userId="c7243be1-99a3-4752-ab2a-0cf698cf8236" providerId="ADAL" clId="{F62B5916-F3B1-4205-B796-412823F67C43}" dt="2022-05-31T13:45:53.715" v="1858" actId="20577"/>
          <ac:spMkLst>
            <pc:docMk/>
            <pc:sldMk cId="2746144415" sldId="2147477756"/>
            <ac:spMk id="2" creationId="{7A2DAB0D-B330-3780-9F1B-FF91BCF2C0CC}"/>
          </ac:spMkLst>
        </pc:spChg>
        <pc:spChg chg="add mod">
          <ac:chgData name="Vesa Juvonen" userId="c7243be1-99a3-4752-ab2a-0cf698cf8236" providerId="ADAL" clId="{F62B5916-F3B1-4205-B796-412823F67C43}" dt="2022-05-31T13:47:29.566" v="1861" actId="1076"/>
          <ac:spMkLst>
            <pc:docMk/>
            <pc:sldMk cId="2746144415" sldId="2147477756"/>
            <ac:spMk id="4" creationId="{E96DB0C5-BCF3-F4CA-2B2E-EB340ACA87D1}"/>
          </ac:spMkLst>
        </pc:spChg>
        <pc:picChg chg="add mod">
          <ac:chgData name="Vesa Juvonen" userId="c7243be1-99a3-4752-ab2a-0cf698cf8236" providerId="ADAL" clId="{F62B5916-F3B1-4205-B796-412823F67C43}" dt="2022-05-31T13:47:29.566" v="1861" actId="1076"/>
          <ac:picMkLst>
            <pc:docMk/>
            <pc:sldMk cId="2746144415" sldId="2147477756"/>
            <ac:picMk id="3" creationId="{C4F7D574-9763-DEBB-2FA6-CF11336CA885}"/>
          </ac:picMkLst>
        </pc:picChg>
      </pc:sldChg>
      <pc:sldChg chg="addSp delSp modSp new mod modClrScheme chgLayout">
        <pc:chgData name="Vesa Juvonen" userId="c7243be1-99a3-4752-ab2a-0cf698cf8236" providerId="ADAL" clId="{F62B5916-F3B1-4205-B796-412823F67C43}" dt="2022-05-31T13:53:38.146" v="2218" actId="20577"/>
        <pc:sldMkLst>
          <pc:docMk/>
          <pc:sldMk cId="3019842251" sldId="2147477757"/>
        </pc:sldMkLst>
        <pc:spChg chg="del mod ord">
          <ac:chgData name="Vesa Juvonen" userId="c7243be1-99a3-4752-ab2a-0cf698cf8236" providerId="ADAL" clId="{F62B5916-F3B1-4205-B796-412823F67C43}" dt="2022-05-31T13:50:45.366" v="1867" actId="700"/>
          <ac:spMkLst>
            <pc:docMk/>
            <pc:sldMk cId="3019842251" sldId="2147477757"/>
            <ac:spMk id="2" creationId="{BA10A0DD-FB8F-FB7C-95F9-529C30DA7BC1}"/>
          </ac:spMkLst>
        </pc:spChg>
        <pc:spChg chg="add mod ord">
          <ac:chgData name="Vesa Juvonen" userId="c7243be1-99a3-4752-ab2a-0cf698cf8236" providerId="ADAL" clId="{F62B5916-F3B1-4205-B796-412823F67C43}" dt="2022-05-31T13:51:07.972" v="1946" actId="404"/>
          <ac:spMkLst>
            <pc:docMk/>
            <pc:sldMk cId="3019842251" sldId="2147477757"/>
            <ac:spMk id="3" creationId="{F1DEDCC9-7982-C1C7-D8E2-E80ECC4A2B49}"/>
          </ac:spMkLst>
        </pc:spChg>
        <pc:spChg chg="add mod ord">
          <ac:chgData name="Vesa Juvonen" userId="c7243be1-99a3-4752-ab2a-0cf698cf8236" providerId="ADAL" clId="{F62B5916-F3B1-4205-B796-412823F67C43}" dt="2022-05-31T13:53:38.146" v="2218" actId="20577"/>
          <ac:spMkLst>
            <pc:docMk/>
            <pc:sldMk cId="3019842251" sldId="2147477757"/>
            <ac:spMk id="4" creationId="{A6C340AB-0E5B-0BAC-2255-3B7AAE977CEE}"/>
          </ac:spMkLst>
        </pc:spChg>
        <pc:spChg chg="add del mod ord">
          <ac:chgData name="Vesa Juvonen" userId="c7243be1-99a3-4752-ab2a-0cf698cf8236" providerId="ADAL" clId="{F62B5916-F3B1-4205-B796-412823F67C43}" dt="2022-05-31T13:51:00.167" v="1940" actId="478"/>
          <ac:spMkLst>
            <pc:docMk/>
            <pc:sldMk cId="3019842251" sldId="2147477757"/>
            <ac:spMk id="5" creationId="{2006C6DF-475D-1321-AB7E-6F827A6BDF65}"/>
          </ac:spMkLst>
        </pc:spChg>
        <pc:picChg chg="add mod">
          <ac:chgData name="Vesa Juvonen" userId="c7243be1-99a3-4752-ab2a-0cf698cf8236" providerId="ADAL" clId="{F62B5916-F3B1-4205-B796-412823F67C43}" dt="2022-05-31T13:51:11.762" v="1948" actId="1076"/>
          <ac:picMkLst>
            <pc:docMk/>
            <pc:sldMk cId="3019842251" sldId="2147477757"/>
            <ac:picMk id="2050" creationId="{FE2B6EEF-F5E9-37BF-B1AE-F187F5868EC1}"/>
          </ac:picMkLst>
        </pc:picChg>
      </pc:sldChg>
      <pc:sldChg chg="add del">
        <pc:chgData name="Vesa Juvonen" userId="c7243be1-99a3-4752-ab2a-0cf698cf8236" providerId="ADAL" clId="{F62B5916-F3B1-4205-B796-412823F67C43}" dt="2022-05-31T12:15:51.518" v="1142" actId="47"/>
        <pc:sldMkLst>
          <pc:docMk/>
          <pc:sldMk cId="3710851553" sldId="2147477771"/>
        </pc:sldMkLst>
      </pc:sldChg>
    </pc:docChg>
  </pc:docChgLst>
  <pc:docChgLst>
    <pc:chgData name="Waldemar Mastykarz" userId="S::wmastyka@microsoft.com::8c3ccc08-b2ec-4e63-9b9b-25eb044a606e" providerId="AD" clId="Web-{FF39B29F-70EE-0000-D567-E519AAC2AE97}"/>
    <pc:docChg chg="modSld">
      <pc:chgData name="Waldemar Mastykarz" userId="S::wmastyka@microsoft.com::8c3ccc08-b2ec-4e63-9b9b-25eb044a606e" providerId="AD" clId="Web-{FF39B29F-70EE-0000-D567-E519AAC2AE97}" dt="2021-03-08T10:52:45.343" v="185" actId="20577"/>
      <pc:docMkLst>
        <pc:docMk/>
      </pc:docMkLst>
      <pc:sldChg chg="delSp modSp">
        <pc:chgData name="Waldemar Mastykarz" userId="S::wmastyka@microsoft.com::8c3ccc08-b2ec-4e63-9b9b-25eb044a606e" providerId="AD" clId="Web-{FF39B29F-70EE-0000-D567-E519AAC2AE97}" dt="2021-03-08T10:52:45.343" v="185" actId="20577"/>
        <pc:sldMkLst>
          <pc:docMk/>
          <pc:sldMk cId="2253365439" sldId="1642"/>
        </pc:sldMkLst>
        <pc:spChg chg="mod">
          <ac:chgData name="Waldemar Mastykarz" userId="S::wmastyka@microsoft.com::8c3ccc08-b2ec-4e63-9b9b-25eb044a606e" providerId="AD" clId="Web-{FF39B29F-70EE-0000-D567-E519AAC2AE97}" dt="2021-03-08T10:52:45.343" v="185" actId="20577"/>
          <ac:spMkLst>
            <pc:docMk/>
            <pc:sldMk cId="2253365439" sldId="1642"/>
            <ac:spMk id="3" creationId="{CBDC9C38-872E-4048-96FE-C321FEF21EC1}"/>
          </ac:spMkLst>
        </pc:spChg>
        <pc:spChg chg="del">
          <ac:chgData name="Waldemar Mastykarz" userId="S::wmastyka@microsoft.com::8c3ccc08-b2ec-4e63-9b9b-25eb044a606e" providerId="AD" clId="Web-{FF39B29F-70EE-0000-D567-E519AAC2AE97}" dt="2021-03-08T10:49:11.135" v="0"/>
          <ac:spMkLst>
            <pc:docMk/>
            <pc:sldMk cId="2253365439" sldId="1642"/>
            <ac:spMk id="4" creationId="{74DADBA6-3D24-49F4-B319-62AE9D5C09D9}"/>
          </ac:spMkLst>
        </pc:spChg>
      </pc:sldChg>
    </pc:docChg>
  </pc:docChgLst>
  <pc:docChgLst>
    <pc:chgData name="Hugo Bernier" userId="S::hugoabernier_live.ca#ext#@microsoft.onmicrosoft.com::f426aa56-ae13-42b9-a3d7-de947881cd11" providerId="AD" clId="Web-{C756BB8E-817D-4C12-B2BC-888F331712BF}"/>
    <pc:docChg chg="modSld">
      <pc:chgData name="Hugo Bernier" userId="S::hugoabernier_live.ca#ext#@microsoft.onmicrosoft.com::f426aa56-ae13-42b9-a3d7-de947881cd11" providerId="AD" clId="Web-{C756BB8E-817D-4C12-B2BC-888F331712BF}" dt="2021-03-25T06:36:26.197" v="34"/>
      <pc:docMkLst>
        <pc:docMk/>
      </pc:docMkLst>
      <pc:sldChg chg="addSp delSp modSp modNotes">
        <pc:chgData name="Hugo Bernier" userId="S::hugoabernier_live.ca#ext#@microsoft.onmicrosoft.com::f426aa56-ae13-42b9-a3d7-de947881cd11" providerId="AD" clId="Web-{C756BB8E-817D-4C12-B2BC-888F331712BF}" dt="2021-03-25T06:36:26.197" v="34"/>
        <pc:sldMkLst>
          <pc:docMk/>
          <pc:sldMk cId="1154834655" sldId="2076136390"/>
        </pc:sldMkLst>
        <pc:spChg chg="del">
          <ac:chgData name="Hugo Bernier" userId="S::hugoabernier_live.ca#ext#@microsoft.onmicrosoft.com::f426aa56-ae13-42b9-a3d7-de947881cd11" providerId="AD" clId="Web-{C756BB8E-817D-4C12-B2BC-888F331712BF}" dt="2021-03-25T06:34:23.646" v="6"/>
          <ac:spMkLst>
            <pc:docMk/>
            <pc:sldMk cId="1154834655" sldId="2076136390"/>
            <ac:spMk id="2" creationId="{4EDF62F3-12E9-44F2-ADF4-F7AEA5750C8C}"/>
          </ac:spMkLst>
        </pc:spChg>
        <pc:spChg chg="del">
          <ac:chgData name="Hugo Bernier" userId="S::hugoabernier_live.ca#ext#@microsoft.onmicrosoft.com::f426aa56-ae13-42b9-a3d7-de947881cd11" providerId="AD" clId="Web-{C756BB8E-817D-4C12-B2BC-888F331712BF}" dt="2021-03-25T06:34:23.724" v="14"/>
          <ac:spMkLst>
            <pc:docMk/>
            <pc:sldMk cId="1154834655" sldId="2076136390"/>
            <ac:spMk id="3" creationId="{CBDC9C38-872E-4048-96FE-C321FEF21EC1}"/>
          </ac:spMkLst>
        </pc:spChg>
        <pc:spChg chg="del mod">
          <ac:chgData name="Hugo Bernier" userId="S::hugoabernier_live.ca#ext#@microsoft.onmicrosoft.com::f426aa56-ae13-42b9-a3d7-de947881cd11" providerId="AD" clId="Web-{C756BB8E-817D-4C12-B2BC-888F331712BF}" dt="2021-03-25T06:34:20.412" v="5"/>
          <ac:spMkLst>
            <pc:docMk/>
            <pc:sldMk cId="1154834655" sldId="2076136390"/>
            <ac:spMk id="4" creationId="{BCC8F92E-BF99-4216-886D-6F1B2DB4A887}"/>
          </ac:spMkLst>
        </pc:spChg>
        <pc:spChg chg="del">
          <ac:chgData name="Hugo Bernier" userId="S::hugoabernier_live.ca#ext#@microsoft.onmicrosoft.com::f426aa56-ae13-42b9-a3d7-de947881cd11" providerId="AD" clId="Web-{C756BB8E-817D-4C12-B2BC-888F331712BF}" dt="2021-03-25T06:34:23.724" v="15"/>
          <ac:spMkLst>
            <pc:docMk/>
            <pc:sldMk cId="1154834655" sldId="2076136390"/>
            <ac:spMk id="5" creationId="{D99E2DB0-70F3-400F-878F-33AE8632B7BC}"/>
          </ac:spMkLst>
        </pc:spChg>
        <pc:spChg chg="add del mod">
          <ac:chgData name="Hugo Bernier" userId="S::hugoabernier_live.ca#ext#@microsoft.onmicrosoft.com::f426aa56-ae13-42b9-a3d7-de947881cd11" providerId="AD" clId="Web-{C756BB8E-817D-4C12-B2BC-888F331712BF}" dt="2021-03-25T06:34:50.741" v="19"/>
          <ac:spMkLst>
            <pc:docMk/>
            <pc:sldMk cId="1154834655" sldId="2076136390"/>
            <ac:spMk id="25" creationId="{C630D5C0-F561-4B86-852B-4CB1AF7DF0DE}"/>
          </ac:spMkLst>
        </pc:spChg>
        <pc:spChg chg="add del mod">
          <ac:chgData name="Hugo Bernier" userId="S::hugoabernier_live.ca#ext#@microsoft.onmicrosoft.com::f426aa56-ae13-42b9-a3d7-de947881cd11" providerId="AD" clId="Web-{C756BB8E-817D-4C12-B2BC-888F331712BF}" dt="2021-03-25T06:34:57.147" v="20"/>
          <ac:spMkLst>
            <pc:docMk/>
            <pc:sldMk cId="1154834655" sldId="2076136390"/>
            <ac:spMk id="30" creationId="{0CCFAF94-D5B3-4AD2-9AC0-0710BD1663F1}"/>
          </ac:spMkLst>
        </pc:spChg>
        <pc:grpChg chg="del">
          <ac:chgData name="Hugo Bernier" userId="S::hugoabernier_live.ca#ext#@microsoft.onmicrosoft.com::f426aa56-ae13-42b9-a3d7-de947881cd11" providerId="AD" clId="Web-{C756BB8E-817D-4C12-B2BC-888F331712BF}" dt="2021-03-25T06:34:23.662" v="13"/>
          <ac:grpSpMkLst>
            <pc:docMk/>
            <pc:sldMk cId="1154834655" sldId="2076136390"/>
            <ac:grpSpMk id="6" creationId="{32A851F9-0804-4706-B30B-A13EB48A51A8}"/>
          </ac:grpSpMkLst>
        </pc:grpChg>
        <pc:grpChg chg="del">
          <ac:chgData name="Hugo Bernier" userId="S::hugoabernier_live.ca#ext#@microsoft.onmicrosoft.com::f426aa56-ae13-42b9-a3d7-de947881cd11" providerId="AD" clId="Web-{C756BB8E-817D-4C12-B2BC-888F331712BF}" dt="2021-03-25T06:34:23.646" v="7"/>
          <ac:grpSpMkLst>
            <pc:docMk/>
            <pc:sldMk cId="1154834655" sldId="2076136390"/>
            <ac:grpSpMk id="22" creationId="{AD6324B3-D614-4BF5-AFD3-15500E876D55}"/>
          </ac:grpSpMkLst>
        </pc:grpChg>
        <pc:picChg chg="add del mod">
          <ac:chgData name="Hugo Bernier" userId="S::hugoabernier_live.ca#ext#@microsoft.onmicrosoft.com::f426aa56-ae13-42b9-a3d7-de947881cd11" providerId="AD" clId="Web-{C756BB8E-817D-4C12-B2BC-888F331712BF}" dt="2021-03-25T06:34:11.302" v="1"/>
          <ac:picMkLst>
            <pc:docMk/>
            <pc:sldMk cId="1154834655" sldId="2076136390"/>
            <ac:picMk id="19" creationId="{6A089B88-FEB8-4A8F-B969-C5FF9D6A84A6}"/>
          </ac:picMkLst>
        </pc:picChg>
        <pc:picChg chg="del">
          <ac:chgData name="Hugo Bernier" userId="S::hugoabernier_live.ca#ext#@microsoft.onmicrosoft.com::f426aa56-ae13-42b9-a3d7-de947881cd11" providerId="AD" clId="Web-{C756BB8E-817D-4C12-B2BC-888F331712BF}" dt="2021-03-25T06:34:23.662" v="12"/>
          <ac:picMkLst>
            <pc:docMk/>
            <pc:sldMk cId="1154834655" sldId="2076136390"/>
            <ac:picMk id="24" creationId="{BABC0567-9FD0-49B9-A3F3-D4086058D523}"/>
          </ac:picMkLst>
        </pc:picChg>
        <pc:picChg chg="del">
          <ac:chgData name="Hugo Bernier" userId="S::hugoabernier_live.ca#ext#@microsoft.onmicrosoft.com::f426aa56-ae13-42b9-a3d7-de947881cd11" providerId="AD" clId="Web-{C756BB8E-817D-4C12-B2BC-888F331712BF}" dt="2021-03-25T06:34:23.646" v="9"/>
          <ac:picMkLst>
            <pc:docMk/>
            <pc:sldMk cId="1154834655" sldId="2076136390"/>
            <ac:picMk id="26" creationId="{EDE4CD0D-2903-4CCC-A662-C6027CE51F41}"/>
          </ac:picMkLst>
        </pc:picChg>
        <pc:picChg chg="del">
          <ac:chgData name="Hugo Bernier" userId="S::hugoabernier_live.ca#ext#@microsoft.onmicrosoft.com::f426aa56-ae13-42b9-a3d7-de947881cd11" providerId="AD" clId="Web-{C756BB8E-817D-4C12-B2BC-888F331712BF}" dt="2021-03-25T06:34:23.646" v="10"/>
          <ac:picMkLst>
            <pc:docMk/>
            <pc:sldMk cId="1154834655" sldId="2076136390"/>
            <ac:picMk id="27" creationId="{64C72913-1F84-4804-AD31-D365A9787AB7}"/>
          </ac:picMkLst>
        </pc:picChg>
        <pc:picChg chg="del">
          <ac:chgData name="Hugo Bernier" userId="S::hugoabernier_live.ca#ext#@microsoft.onmicrosoft.com::f426aa56-ae13-42b9-a3d7-de947881cd11" providerId="AD" clId="Web-{C756BB8E-817D-4C12-B2BC-888F331712BF}" dt="2021-03-25T06:34:23.646" v="11"/>
          <ac:picMkLst>
            <pc:docMk/>
            <pc:sldMk cId="1154834655" sldId="2076136390"/>
            <ac:picMk id="28" creationId="{552212ED-7E19-4286-B5FA-6D82FC5469E3}"/>
          </ac:picMkLst>
        </pc:picChg>
        <pc:picChg chg="add mod">
          <ac:chgData name="Hugo Bernier" userId="S::hugoabernier_live.ca#ext#@microsoft.onmicrosoft.com::f426aa56-ae13-42b9-a3d7-de947881cd11" providerId="AD" clId="Web-{C756BB8E-817D-4C12-B2BC-888F331712BF}" dt="2021-03-25T06:35:49.336" v="32" actId="1076"/>
          <ac:picMkLst>
            <pc:docMk/>
            <pc:sldMk cId="1154834655" sldId="2076136390"/>
            <ac:picMk id="31" creationId="{02EB3EDF-1384-48A1-81D7-FE9A96D30620}"/>
          </ac:picMkLst>
        </pc:picChg>
        <pc:picChg chg="del">
          <ac:chgData name="Hugo Bernier" userId="S::hugoabernier_live.ca#ext#@microsoft.onmicrosoft.com::f426aa56-ae13-42b9-a3d7-de947881cd11" providerId="AD" clId="Web-{C756BB8E-817D-4C12-B2BC-888F331712BF}" dt="2021-03-25T06:34:23.646" v="8"/>
          <ac:picMkLst>
            <pc:docMk/>
            <pc:sldMk cId="1154834655" sldId="2076136390"/>
            <ac:picMk id="33" creationId="{6B1F3093-F79F-44B1-BE20-443071F6A2F4}"/>
          </ac:picMkLst>
        </pc:picChg>
      </pc:sldChg>
    </pc:docChg>
  </pc:docChgLst>
  <pc:docChgLst>
    <pc:chgData name="stefan.bauer" userId="S::stefan.bauer_n8d.at#ext#@microsoft.onmicrosoft.com::a46172d5-c7db-453d-b615-95acf0f73072" providerId="AD" clId="Web-{5F7E2AA8-26B3-49A2-AAF3-896FE240773B}"/>
    <pc:docChg chg="modSld">
      <pc:chgData name="stefan.bauer" userId="S::stefan.bauer_n8d.at#ext#@microsoft.onmicrosoft.com::a46172d5-c7db-453d-b615-95acf0f73072" providerId="AD" clId="Web-{5F7E2AA8-26B3-49A2-AAF3-896FE240773B}" dt="2021-02-10T19:08:21.470" v="1"/>
      <pc:docMkLst>
        <pc:docMk/>
      </pc:docMkLst>
      <pc:sldChg chg="delSp modSp">
        <pc:chgData name="stefan.bauer" userId="S::stefan.bauer_n8d.at#ext#@microsoft.onmicrosoft.com::a46172d5-c7db-453d-b615-95acf0f73072" providerId="AD" clId="Web-{5F7E2AA8-26B3-49A2-AAF3-896FE240773B}" dt="2021-02-10T19:08:21.470" v="1"/>
        <pc:sldMkLst>
          <pc:docMk/>
          <pc:sldMk cId="1805818155" sldId="3338"/>
        </pc:sldMkLst>
        <pc:spChg chg="del mod">
          <ac:chgData name="stefan.bauer" userId="S::stefan.bauer_n8d.at#ext#@microsoft.onmicrosoft.com::a46172d5-c7db-453d-b615-95acf0f73072" providerId="AD" clId="Web-{5F7E2AA8-26B3-49A2-AAF3-896FE240773B}" dt="2021-02-10T19:08:21.470" v="1"/>
          <ac:spMkLst>
            <pc:docMk/>
            <pc:sldMk cId="1805818155" sldId="3338"/>
            <ac:spMk id="19" creationId="{16CF2952-B83B-40F9-A890-C564CE0F43A3}"/>
          </ac:spMkLst>
        </pc:spChg>
      </pc:sldChg>
    </pc:docChg>
  </pc:docChgLst>
  <pc:docChgLst>
    <pc:chgData name="Vesa Juvonen" userId="c7243be1-99a3-4752-ab2a-0cf698cf8236" providerId="ADAL" clId="{308A4B3C-A405-42DB-AF85-D2078899C16D}"/>
    <pc:docChg chg="undo custSel addSld delSld modSld modSection">
      <pc:chgData name="Vesa Juvonen" userId="c7243be1-99a3-4752-ab2a-0cf698cf8236" providerId="ADAL" clId="{308A4B3C-A405-42DB-AF85-D2078899C16D}" dt="2021-04-12T06:54:39.864" v="3318" actId="33524"/>
      <pc:docMkLst>
        <pc:docMk/>
      </pc:docMkLst>
      <pc:sldChg chg="modSp add mod">
        <pc:chgData name="Vesa Juvonen" userId="c7243be1-99a3-4752-ab2a-0cf698cf8236" providerId="ADAL" clId="{308A4B3C-A405-42DB-AF85-D2078899C16D}" dt="2021-04-08T12:17:40.702" v="3312" actId="20577"/>
        <pc:sldMkLst>
          <pc:docMk/>
          <pc:sldMk cId="2974719989" sldId="267"/>
        </pc:sldMkLst>
        <pc:spChg chg="mod">
          <ac:chgData name="Vesa Juvonen" userId="c7243be1-99a3-4752-ab2a-0cf698cf8236" providerId="ADAL" clId="{308A4B3C-A405-42DB-AF85-D2078899C16D}" dt="2021-04-08T12:17:40.702" v="3312" actId="20577"/>
          <ac:spMkLst>
            <pc:docMk/>
            <pc:sldMk cId="2974719989" sldId="267"/>
            <ac:spMk id="2" creationId="{00000000-0000-0000-0000-000000000000}"/>
          </ac:spMkLst>
        </pc:spChg>
        <pc:spChg chg="mod">
          <ac:chgData name="Vesa Juvonen" userId="c7243be1-99a3-4752-ab2a-0cf698cf8236" providerId="ADAL" clId="{308A4B3C-A405-42DB-AF85-D2078899C16D}" dt="2021-04-08T12:17:36.159" v="3291" actId="1076"/>
          <ac:spMkLst>
            <pc:docMk/>
            <pc:sldMk cId="2974719989" sldId="267"/>
            <ac:spMk id="3" creationId="{00000000-0000-0000-0000-000000000000}"/>
          </ac:spMkLst>
        </pc:spChg>
      </pc:sldChg>
      <pc:sldChg chg="addSp mod">
        <pc:chgData name="Vesa Juvonen" userId="c7243be1-99a3-4752-ab2a-0cf698cf8236" providerId="ADAL" clId="{308A4B3C-A405-42DB-AF85-D2078899C16D}" dt="2021-04-06T11:31:11.764" v="18" actId="22"/>
        <pc:sldMkLst>
          <pc:docMk/>
          <pc:sldMk cId="2877399898" sldId="1623"/>
        </pc:sldMkLst>
        <pc:spChg chg="add">
          <ac:chgData name="Vesa Juvonen" userId="c7243be1-99a3-4752-ab2a-0cf698cf8236" providerId="ADAL" clId="{308A4B3C-A405-42DB-AF85-D2078899C16D}" dt="2021-04-06T11:31:11.764" v="18" actId="22"/>
          <ac:spMkLst>
            <pc:docMk/>
            <pc:sldMk cId="2877399898" sldId="1623"/>
            <ac:spMk id="20" creationId="{5E766839-D6FD-4176-A8B8-D9EA1821C49C}"/>
          </ac:spMkLst>
        </pc:spChg>
      </pc:sldChg>
      <pc:sldChg chg="addSp mod">
        <pc:chgData name="Vesa Juvonen" userId="c7243be1-99a3-4752-ab2a-0cf698cf8236" providerId="ADAL" clId="{308A4B3C-A405-42DB-AF85-D2078899C16D}" dt="2021-04-06T11:31:14.421" v="19" actId="22"/>
        <pc:sldMkLst>
          <pc:docMk/>
          <pc:sldMk cId="2253365439" sldId="1642"/>
        </pc:sldMkLst>
        <pc:spChg chg="add">
          <ac:chgData name="Vesa Juvonen" userId="c7243be1-99a3-4752-ab2a-0cf698cf8236" providerId="ADAL" clId="{308A4B3C-A405-42DB-AF85-D2078899C16D}" dt="2021-04-06T11:31:14.421" v="19" actId="22"/>
          <ac:spMkLst>
            <pc:docMk/>
            <pc:sldMk cId="2253365439" sldId="1642"/>
            <ac:spMk id="4" creationId="{513AFCD8-6893-4A61-A315-B5CE7C8C61BE}"/>
          </ac:spMkLst>
        </pc:spChg>
      </pc:sldChg>
      <pc:sldChg chg="modSp mod">
        <pc:chgData name="Vesa Juvonen" userId="c7243be1-99a3-4752-ab2a-0cf698cf8236" providerId="ADAL" clId="{308A4B3C-A405-42DB-AF85-D2078899C16D}" dt="2021-04-06T11:32:38.781" v="45" actId="20577"/>
        <pc:sldMkLst>
          <pc:docMk/>
          <pc:sldMk cId="10702720" sldId="2079"/>
        </pc:sldMkLst>
        <pc:spChg chg="mod">
          <ac:chgData name="Vesa Juvonen" userId="c7243be1-99a3-4752-ab2a-0cf698cf8236" providerId="ADAL" clId="{308A4B3C-A405-42DB-AF85-D2078899C16D}" dt="2021-04-06T11:32:38.781" v="45" actId="20577"/>
          <ac:spMkLst>
            <pc:docMk/>
            <pc:sldMk cId="10702720" sldId="2079"/>
            <ac:spMk id="8" creationId="{00000000-0000-0000-0000-000000000000}"/>
          </ac:spMkLst>
        </pc:spChg>
        <pc:picChg chg="mod">
          <ac:chgData name="Vesa Juvonen" userId="c7243be1-99a3-4752-ab2a-0cf698cf8236" providerId="ADAL" clId="{308A4B3C-A405-42DB-AF85-D2078899C16D}" dt="2021-04-06T11:32:27.462" v="38" actId="1076"/>
          <ac:picMkLst>
            <pc:docMk/>
            <pc:sldMk cId="10702720" sldId="2079"/>
            <ac:picMk id="10" creationId="{DCF1F15A-2BFC-436F-81AF-7BDB465DE74D}"/>
          </ac:picMkLst>
        </pc:picChg>
        <pc:picChg chg="mod">
          <ac:chgData name="Vesa Juvonen" userId="c7243be1-99a3-4752-ab2a-0cf698cf8236" providerId="ADAL" clId="{308A4B3C-A405-42DB-AF85-D2078899C16D}" dt="2021-04-06T11:32:32.646" v="40" actId="1076"/>
          <ac:picMkLst>
            <pc:docMk/>
            <pc:sldMk cId="10702720" sldId="2079"/>
            <ac:picMk id="1030" creationId="{E4676B73-FD6F-4498-BC7F-5F565164B569}"/>
          </ac:picMkLst>
        </pc:picChg>
        <pc:picChg chg="mod">
          <ac:chgData name="Vesa Juvonen" userId="c7243be1-99a3-4752-ab2a-0cf698cf8236" providerId="ADAL" clId="{308A4B3C-A405-42DB-AF85-D2078899C16D}" dt="2021-04-06T11:32:29.214" v="39" actId="1076"/>
          <ac:picMkLst>
            <pc:docMk/>
            <pc:sldMk cId="10702720" sldId="2079"/>
            <ac:picMk id="1032" creationId="{F7CBFF6F-29DF-4743-BF62-A3B043E0DC86}"/>
          </ac:picMkLst>
        </pc:picChg>
      </pc:sldChg>
      <pc:sldChg chg="addSp mod">
        <pc:chgData name="Vesa Juvonen" userId="c7243be1-99a3-4752-ab2a-0cf698cf8236" providerId="ADAL" clId="{308A4B3C-A405-42DB-AF85-D2078899C16D}" dt="2021-04-06T11:31:17.713" v="20" actId="22"/>
        <pc:sldMkLst>
          <pc:docMk/>
          <pc:sldMk cId="4037611923" sldId="3334"/>
        </pc:sldMkLst>
        <pc:spChg chg="add">
          <ac:chgData name="Vesa Juvonen" userId="c7243be1-99a3-4752-ab2a-0cf698cf8236" providerId="ADAL" clId="{308A4B3C-A405-42DB-AF85-D2078899C16D}" dt="2021-04-06T11:31:17.713" v="20" actId="22"/>
          <ac:spMkLst>
            <pc:docMk/>
            <pc:sldMk cId="4037611923" sldId="3334"/>
            <ac:spMk id="4" creationId="{4349D122-2480-41BC-8680-73D97D554267}"/>
          </ac:spMkLst>
        </pc:spChg>
      </pc:sldChg>
      <pc:sldChg chg="addSp mod">
        <pc:chgData name="Vesa Juvonen" userId="c7243be1-99a3-4752-ab2a-0cf698cf8236" providerId="ADAL" clId="{308A4B3C-A405-42DB-AF85-D2078899C16D}" dt="2021-04-06T11:31:26.413" v="21" actId="22"/>
        <pc:sldMkLst>
          <pc:docMk/>
          <pc:sldMk cId="1805818155" sldId="3338"/>
        </pc:sldMkLst>
        <pc:spChg chg="add">
          <ac:chgData name="Vesa Juvonen" userId="c7243be1-99a3-4752-ab2a-0cf698cf8236" providerId="ADAL" clId="{308A4B3C-A405-42DB-AF85-D2078899C16D}" dt="2021-04-06T11:31:26.413" v="21" actId="22"/>
          <ac:spMkLst>
            <pc:docMk/>
            <pc:sldMk cId="1805818155" sldId="3338"/>
            <ac:spMk id="19" creationId="{181A7B84-63CA-4DA4-8F97-A66DC967622F}"/>
          </ac:spMkLst>
        </pc:spChg>
      </pc:sldChg>
      <pc:sldChg chg="modSp mod">
        <pc:chgData name="Vesa Juvonen" userId="c7243be1-99a3-4752-ab2a-0cf698cf8236" providerId="ADAL" clId="{308A4B3C-A405-42DB-AF85-D2078899C16D}" dt="2021-04-06T11:32:12.920" v="35" actId="1076"/>
        <pc:sldMkLst>
          <pc:docMk/>
          <pc:sldMk cId="778883926" sldId="2076136264"/>
        </pc:sldMkLst>
        <pc:spChg chg="mod">
          <ac:chgData name="Vesa Juvonen" userId="c7243be1-99a3-4752-ab2a-0cf698cf8236" providerId="ADAL" clId="{308A4B3C-A405-42DB-AF85-D2078899C16D}" dt="2021-04-06T11:31:49.438" v="28"/>
          <ac:spMkLst>
            <pc:docMk/>
            <pc:sldMk cId="778883926" sldId="2076136264"/>
            <ac:spMk id="14" creationId="{953584C8-8734-42EA-AD16-6AA2B405D249}"/>
          </ac:spMkLst>
        </pc:spChg>
        <pc:picChg chg="mod">
          <ac:chgData name="Vesa Juvonen" userId="c7243be1-99a3-4752-ab2a-0cf698cf8236" providerId="ADAL" clId="{308A4B3C-A405-42DB-AF85-D2078899C16D}" dt="2021-04-06T11:32:12.920" v="35" actId="1076"/>
          <ac:picMkLst>
            <pc:docMk/>
            <pc:sldMk cId="778883926" sldId="2076136264"/>
            <ac:picMk id="10" creationId="{58865316-36E8-40A4-87D9-AE68D2C1F8D6}"/>
          </ac:picMkLst>
        </pc:picChg>
        <pc:picChg chg="mod">
          <ac:chgData name="Vesa Juvonen" userId="c7243be1-99a3-4752-ab2a-0cf698cf8236" providerId="ADAL" clId="{308A4B3C-A405-42DB-AF85-D2078899C16D}" dt="2021-04-06T11:32:06.578" v="32" actId="1076"/>
          <ac:picMkLst>
            <pc:docMk/>
            <pc:sldMk cId="778883926" sldId="2076136264"/>
            <ac:picMk id="11" creationId="{6D334B19-A721-452D-A924-23DC31DD276F}"/>
          </ac:picMkLst>
        </pc:picChg>
        <pc:picChg chg="mod">
          <ac:chgData name="Vesa Juvonen" userId="c7243be1-99a3-4752-ab2a-0cf698cf8236" providerId="ADAL" clId="{308A4B3C-A405-42DB-AF85-D2078899C16D}" dt="2021-04-06T11:32:08.062" v="33" actId="1076"/>
          <ac:picMkLst>
            <pc:docMk/>
            <pc:sldMk cId="778883926" sldId="2076136264"/>
            <ac:picMk id="13" creationId="{C943AAD7-7D62-4532-B6E9-78E3AFFF88CC}"/>
          </ac:picMkLst>
        </pc:picChg>
      </pc:sldChg>
      <pc:sldChg chg="addSp delSp modSp add mod">
        <pc:chgData name="Vesa Juvonen" userId="c7243be1-99a3-4752-ab2a-0cf698cf8236" providerId="ADAL" clId="{308A4B3C-A405-42DB-AF85-D2078899C16D}" dt="2021-04-08T10:40:58.984" v="1444" actId="1076"/>
        <pc:sldMkLst>
          <pc:docMk/>
          <pc:sldMk cId="494186596" sldId="2076136269"/>
        </pc:sldMkLst>
        <pc:spChg chg="del">
          <ac:chgData name="Vesa Juvonen" userId="c7243be1-99a3-4752-ab2a-0cf698cf8236" providerId="ADAL" clId="{308A4B3C-A405-42DB-AF85-D2078899C16D}" dt="2021-04-08T10:40:42.710" v="1440" actId="478"/>
          <ac:spMkLst>
            <pc:docMk/>
            <pc:sldMk cId="494186596" sldId="2076136269"/>
            <ac:spMk id="190" creationId="{DDE4B9E5-BA46-4072-8899-B9C02B8BAE67}"/>
          </ac:spMkLst>
        </pc:spChg>
        <pc:spChg chg="del">
          <ac:chgData name="Vesa Juvonen" userId="c7243be1-99a3-4752-ab2a-0cf698cf8236" providerId="ADAL" clId="{308A4B3C-A405-42DB-AF85-D2078899C16D}" dt="2021-04-08T10:40:42.710" v="1440" actId="478"/>
          <ac:spMkLst>
            <pc:docMk/>
            <pc:sldMk cId="494186596" sldId="2076136269"/>
            <ac:spMk id="191" creationId="{F6ABB0A3-DD81-4F2F-8380-F58073911198}"/>
          </ac:spMkLst>
        </pc:spChg>
        <pc:spChg chg="del">
          <ac:chgData name="Vesa Juvonen" userId="c7243be1-99a3-4752-ab2a-0cf698cf8236" providerId="ADAL" clId="{308A4B3C-A405-42DB-AF85-D2078899C16D}" dt="2021-04-08T10:40:42.710" v="1440" actId="478"/>
          <ac:spMkLst>
            <pc:docMk/>
            <pc:sldMk cId="494186596" sldId="2076136269"/>
            <ac:spMk id="192" creationId="{DD88A92E-E84F-4074-BD6E-D818998DD767}"/>
          </ac:spMkLst>
        </pc:spChg>
        <pc:spChg chg="del">
          <ac:chgData name="Vesa Juvonen" userId="c7243be1-99a3-4752-ab2a-0cf698cf8236" providerId="ADAL" clId="{308A4B3C-A405-42DB-AF85-D2078899C16D}" dt="2021-04-08T10:40:42.710" v="1440" actId="478"/>
          <ac:spMkLst>
            <pc:docMk/>
            <pc:sldMk cId="494186596" sldId="2076136269"/>
            <ac:spMk id="193" creationId="{5B6A3B3F-6D52-4429-A7C5-6C3D4921EB80}"/>
          </ac:spMkLst>
        </pc:spChg>
        <pc:spChg chg="del">
          <ac:chgData name="Vesa Juvonen" userId="c7243be1-99a3-4752-ab2a-0cf698cf8236" providerId="ADAL" clId="{308A4B3C-A405-42DB-AF85-D2078899C16D}" dt="2021-04-08T10:40:42.710" v="1440" actId="478"/>
          <ac:spMkLst>
            <pc:docMk/>
            <pc:sldMk cId="494186596" sldId="2076136269"/>
            <ac:spMk id="194" creationId="{3DEA2369-D757-402C-9B18-3F4E9D82EF6F}"/>
          </ac:spMkLst>
        </pc:spChg>
        <pc:spChg chg="del">
          <ac:chgData name="Vesa Juvonen" userId="c7243be1-99a3-4752-ab2a-0cf698cf8236" providerId="ADAL" clId="{308A4B3C-A405-42DB-AF85-D2078899C16D}" dt="2021-04-08T10:40:42.710" v="1440" actId="478"/>
          <ac:spMkLst>
            <pc:docMk/>
            <pc:sldMk cId="494186596" sldId="2076136269"/>
            <ac:spMk id="195" creationId="{AE013589-CFB6-4268-8B8A-3BCC4AA2F3EC}"/>
          </ac:spMkLst>
        </pc:spChg>
        <pc:spChg chg="del">
          <ac:chgData name="Vesa Juvonen" userId="c7243be1-99a3-4752-ab2a-0cf698cf8236" providerId="ADAL" clId="{308A4B3C-A405-42DB-AF85-D2078899C16D}" dt="2021-04-08T10:40:42.710" v="1440" actId="478"/>
          <ac:spMkLst>
            <pc:docMk/>
            <pc:sldMk cId="494186596" sldId="2076136269"/>
            <ac:spMk id="196" creationId="{15C355CB-D000-4E21-9F88-05C7EE78F44A}"/>
          </ac:spMkLst>
        </pc:spChg>
        <pc:spChg chg="del">
          <ac:chgData name="Vesa Juvonen" userId="c7243be1-99a3-4752-ab2a-0cf698cf8236" providerId="ADAL" clId="{308A4B3C-A405-42DB-AF85-D2078899C16D}" dt="2021-04-08T10:40:42.710" v="1440" actId="478"/>
          <ac:spMkLst>
            <pc:docMk/>
            <pc:sldMk cId="494186596" sldId="2076136269"/>
            <ac:spMk id="197" creationId="{2BF03C2A-CBA9-4C1D-AA03-87437E4AA013}"/>
          </ac:spMkLst>
        </pc:spChg>
        <pc:spChg chg="del">
          <ac:chgData name="Vesa Juvonen" userId="c7243be1-99a3-4752-ab2a-0cf698cf8236" providerId="ADAL" clId="{308A4B3C-A405-42DB-AF85-D2078899C16D}" dt="2021-04-08T10:40:42.710" v="1440" actId="478"/>
          <ac:spMkLst>
            <pc:docMk/>
            <pc:sldMk cId="494186596" sldId="2076136269"/>
            <ac:spMk id="198" creationId="{62E9E5F6-7359-4BF1-9A2D-53C4083E0A01}"/>
          </ac:spMkLst>
        </pc:spChg>
        <pc:spChg chg="del">
          <ac:chgData name="Vesa Juvonen" userId="c7243be1-99a3-4752-ab2a-0cf698cf8236" providerId="ADAL" clId="{308A4B3C-A405-42DB-AF85-D2078899C16D}" dt="2021-04-08T10:40:42.710" v="1440" actId="478"/>
          <ac:spMkLst>
            <pc:docMk/>
            <pc:sldMk cId="494186596" sldId="2076136269"/>
            <ac:spMk id="199" creationId="{0916B616-AB60-40C8-9CD6-7268A84CABA3}"/>
          </ac:spMkLst>
        </pc:spChg>
        <pc:spChg chg="del">
          <ac:chgData name="Vesa Juvonen" userId="c7243be1-99a3-4752-ab2a-0cf698cf8236" providerId="ADAL" clId="{308A4B3C-A405-42DB-AF85-D2078899C16D}" dt="2021-04-08T10:40:42.710" v="1440" actId="478"/>
          <ac:spMkLst>
            <pc:docMk/>
            <pc:sldMk cId="494186596" sldId="2076136269"/>
            <ac:spMk id="200" creationId="{3A674F79-23DA-48BA-A324-75B2F60BD6E7}"/>
          </ac:spMkLst>
        </pc:spChg>
        <pc:spChg chg="del">
          <ac:chgData name="Vesa Juvonen" userId="c7243be1-99a3-4752-ab2a-0cf698cf8236" providerId="ADAL" clId="{308A4B3C-A405-42DB-AF85-D2078899C16D}" dt="2021-04-08T10:40:42.710" v="1440" actId="478"/>
          <ac:spMkLst>
            <pc:docMk/>
            <pc:sldMk cId="494186596" sldId="2076136269"/>
            <ac:spMk id="201" creationId="{40E53F5B-4D11-41CF-9C30-D45C56A295E6}"/>
          </ac:spMkLst>
        </pc:spChg>
        <pc:spChg chg="del">
          <ac:chgData name="Vesa Juvonen" userId="c7243be1-99a3-4752-ab2a-0cf698cf8236" providerId="ADAL" clId="{308A4B3C-A405-42DB-AF85-D2078899C16D}" dt="2021-04-08T10:40:42.710" v="1440" actId="478"/>
          <ac:spMkLst>
            <pc:docMk/>
            <pc:sldMk cId="494186596" sldId="2076136269"/>
            <ac:spMk id="202" creationId="{C26C36F8-35D3-41EE-9CCC-4578BE17F1C3}"/>
          </ac:spMkLst>
        </pc:spChg>
        <pc:spChg chg="del">
          <ac:chgData name="Vesa Juvonen" userId="c7243be1-99a3-4752-ab2a-0cf698cf8236" providerId="ADAL" clId="{308A4B3C-A405-42DB-AF85-D2078899C16D}" dt="2021-04-08T10:40:42.710" v="1440" actId="478"/>
          <ac:spMkLst>
            <pc:docMk/>
            <pc:sldMk cId="494186596" sldId="2076136269"/>
            <ac:spMk id="203" creationId="{033657BC-DC90-4E90-8F53-41A6C736C45B}"/>
          </ac:spMkLst>
        </pc:spChg>
        <pc:spChg chg="del">
          <ac:chgData name="Vesa Juvonen" userId="c7243be1-99a3-4752-ab2a-0cf698cf8236" providerId="ADAL" clId="{308A4B3C-A405-42DB-AF85-D2078899C16D}" dt="2021-04-08T10:40:42.710" v="1440" actId="478"/>
          <ac:spMkLst>
            <pc:docMk/>
            <pc:sldMk cId="494186596" sldId="2076136269"/>
            <ac:spMk id="204" creationId="{88EF5E9C-C1E4-493C-8ECA-81B2C58F7BD9}"/>
          </ac:spMkLst>
        </pc:spChg>
        <pc:spChg chg="del">
          <ac:chgData name="Vesa Juvonen" userId="c7243be1-99a3-4752-ab2a-0cf698cf8236" providerId="ADAL" clId="{308A4B3C-A405-42DB-AF85-D2078899C16D}" dt="2021-04-08T10:40:42.710" v="1440" actId="478"/>
          <ac:spMkLst>
            <pc:docMk/>
            <pc:sldMk cId="494186596" sldId="2076136269"/>
            <ac:spMk id="205" creationId="{1CACDBF7-D2FE-4D99-ACFC-8944129C74E7}"/>
          </ac:spMkLst>
        </pc:spChg>
        <pc:spChg chg="del">
          <ac:chgData name="Vesa Juvonen" userId="c7243be1-99a3-4752-ab2a-0cf698cf8236" providerId="ADAL" clId="{308A4B3C-A405-42DB-AF85-D2078899C16D}" dt="2021-04-08T10:40:42.710" v="1440" actId="478"/>
          <ac:spMkLst>
            <pc:docMk/>
            <pc:sldMk cId="494186596" sldId="2076136269"/>
            <ac:spMk id="206" creationId="{E80A9813-14A6-4A0A-9652-3AC57DA4942E}"/>
          </ac:spMkLst>
        </pc:spChg>
        <pc:spChg chg="del">
          <ac:chgData name="Vesa Juvonen" userId="c7243be1-99a3-4752-ab2a-0cf698cf8236" providerId="ADAL" clId="{308A4B3C-A405-42DB-AF85-D2078899C16D}" dt="2021-04-08T10:40:42.710" v="1440" actId="478"/>
          <ac:spMkLst>
            <pc:docMk/>
            <pc:sldMk cId="494186596" sldId="2076136269"/>
            <ac:spMk id="207" creationId="{439FF3A9-97CA-478D-A0BD-541C9E8BFD17}"/>
          </ac:spMkLst>
        </pc:spChg>
        <pc:spChg chg="del">
          <ac:chgData name="Vesa Juvonen" userId="c7243be1-99a3-4752-ab2a-0cf698cf8236" providerId="ADAL" clId="{308A4B3C-A405-42DB-AF85-D2078899C16D}" dt="2021-04-08T10:40:42.710" v="1440" actId="478"/>
          <ac:spMkLst>
            <pc:docMk/>
            <pc:sldMk cId="494186596" sldId="2076136269"/>
            <ac:spMk id="208" creationId="{1BC51EF0-3C7E-4349-BC7A-322574D0D587}"/>
          </ac:spMkLst>
        </pc:spChg>
        <pc:spChg chg="del">
          <ac:chgData name="Vesa Juvonen" userId="c7243be1-99a3-4752-ab2a-0cf698cf8236" providerId="ADAL" clId="{308A4B3C-A405-42DB-AF85-D2078899C16D}" dt="2021-04-08T10:40:42.710" v="1440" actId="478"/>
          <ac:spMkLst>
            <pc:docMk/>
            <pc:sldMk cId="494186596" sldId="2076136269"/>
            <ac:spMk id="230" creationId="{BADDE1C8-9804-42FA-BBF3-702D11572306}"/>
          </ac:spMkLst>
        </pc:spChg>
        <pc:spChg chg="del">
          <ac:chgData name="Vesa Juvonen" userId="c7243be1-99a3-4752-ab2a-0cf698cf8236" providerId="ADAL" clId="{308A4B3C-A405-42DB-AF85-D2078899C16D}" dt="2021-04-08T10:40:42.710" v="1440" actId="478"/>
          <ac:spMkLst>
            <pc:docMk/>
            <pc:sldMk cId="494186596" sldId="2076136269"/>
            <ac:spMk id="235" creationId="{3AA6BE84-F8DE-4E98-B381-3C9CAC4D7677}"/>
          </ac:spMkLst>
        </pc:spChg>
        <pc:spChg chg="del">
          <ac:chgData name="Vesa Juvonen" userId="c7243be1-99a3-4752-ab2a-0cf698cf8236" providerId="ADAL" clId="{308A4B3C-A405-42DB-AF85-D2078899C16D}" dt="2021-04-08T10:40:42.710" v="1440" actId="478"/>
          <ac:spMkLst>
            <pc:docMk/>
            <pc:sldMk cId="494186596" sldId="2076136269"/>
            <ac:spMk id="238" creationId="{38B7B539-A3C0-40C7-873D-49572186AB63}"/>
          </ac:spMkLst>
        </pc:spChg>
        <pc:spChg chg="del">
          <ac:chgData name="Vesa Juvonen" userId="c7243be1-99a3-4752-ab2a-0cf698cf8236" providerId="ADAL" clId="{308A4B3C-A405-42DB-AF85-D2078899C16D}" dt="2021-04-08T10:40:42.710" v="1440" actId="478"/>
          <ac:spMkLst>
            <pc:docMk/>
            <pc:sldMk cId="494186596" sldId="2076136269"/>
            <ac:spMk id="240" creationId="{E8DB3D31-051A-4E85-B49E-8D000BC124F0}"/>
          </ac:spMkLst>
        </pc:spChg>
        <pc:spChg chg="del">
          <ac:chgData name="Vesa Juvonen" userId="c7243be1-99a3-4752-ab2a-0cf698cf8236" providerId="ADAL" clId="{308A4B3C-A405-42DB-AF85-D2078899C16D}" dt="2021-04-08T10:40:42.710" v="1440" actId="478"/>
          <ac:spMkLst>
            <pc:docMk/>
            <pc:sldMk cId="494186596" sldId="2076136269"/>
            <ac:spMk id="241" creationId="{11F64313-244C-4145-8018-88BF90776307}"/>
          </ac:spMkLst>
        </pc:spChg>
        <pc:spChg chg="del">
          <ac:chgData name="Vesa Juvonen" userId="c7243be1-99a3-4752-ab2a-0cf698cf8236" providerId="ADAL" clId="{308A4B3C-A405-42DB-AF85-D2078899C16D}" dt="2021-04-08T10:40:42.710" v="1440" actId="478"/>
          <ac:spMkLst>
            <pc:docMk/>
            <pc:sldMk cId="494186596" sldId="2076136269"/>
            <ac:spMk id="242" creationId="{80FF2B53-E8A9-4786-A4D9-64D27FBFBA46}"/>
          </ac:spMkLst>
        </pc:spChg>
        <pc:spChg chg="del">
          <ac:chgData name="Vesa Juvonen" userId="c7243be1-99a3-4752-ab2a-0cf698cf8236" providerId="ADAL" clId="{308A4B3C-A405-42DB-AF85-D2078899C16D}" dt="2021-04-08T10:40:42.710" v="1440" actId="478"/>
          <ac:spMkLst>
            <pc:docMk/>
            <pc:sldMk cId="494186596" sldId="2076136269"/>
            <ac:spMk id="243" creationId="{89A69ADC-E9EB-489C-8188-CA20EC52ABB7}"/>
          </ac:spMkLst>
        </pc:spChg>
        <pc:spChg chg="del">
          <ac:chgData name="Vesa Juvonen" userId="c7243be1-99a3-4752-ab2a-0cf698cf8236" providerId="ADAL" clId="{308A4B3C-A405-42DB-AF85-D2078899C16D}" dt="2021-04-08T10:40:42.710" v="1440" actId="478"/>
          <ac:spMkLst>
            <pc:docMk/>
            <pc:sldMk cId="494186596" sldId="2076136269"/>
            <ac:spMk id="244" creationId="{B7497274-7EAD-4B0F-8598-17BAEAFA3D1D}"/>
          </ac:spMkLst>
        </pc:spChg>
        <pc:spChg chg="del">
          <ac:chgData name="Vesa Juvonen" userId="c7243be1-99a3-4752-ab2a-0cf698cf8236" providerId="ADAL" clId="{308A4B3C-A405-42DB-AF85-D2078899C16D}" dt="2021-04-08T10:40:42.710" v="1440" actId="478"/>
          <ac:spMkLst>
            <pc:docMk/>
            <pc:sldMk cId="494186596" sldId="2076136269"/>
            <ac:spMk id="245" creationId="{DB90D732-AC9D-4AFD-A26A-7DF14D1E0C29}"/>
          </ac:spMkLst>
        </pc:spChg>
        <pc:spChg chg="del">
          <ac:chgData name="Vesa Juvonen" userId="c7243be1-99a3-4752-ab2a-0cf698cf8236" providerId="ADAL" clId="{308A4B3C-A405-42DB-AF85-D2078899C16D}" dt="2021-04-08T10:40:42.710" v="1440" actId="478"/>
          <ac:spMkLst>
            <pc:docMk/>
            <pc:sldMk cId="494186596" sldId="2076136269"/>
            <ac:spMk id="246" creationId="{670FBFA8-6365-4479-A5FF-92B79470EDB5}"/>
          </ac:spMkLst>
        </pc:spChg>
        <pc:spChg chg="del">
          <ac:chgData name="Vesa Juvonen" userId="c7243be1-99a3-4752-ab2a-0cf698cf8236" providerId="ADAL" clId="{308A4B3C-A405-42DB-AF85-D2078899C16D}" dt="2021-04-08T10:40:42.710" v="1440" actId="478"/>
          <ac:spMkLst>
            <pc:docMk/>
            <pc:sldMk cId="494186596" sldId="2076136269"/>
            <ac:spMk id="247" creationId="{DA73BAF7-0534-47DE-8D1F-7F3FD1CAAAA4}"/>
          </ac:spMkLst>
        </pc:spChg>
        <pc:spChg chg="del">
          <ac:chgData name="Vesa Juvonen" userId="c7243be1-99a3-4752-ab2a-0cf698cf8236" providerId="ADAL" clId="{308A4B3C-A405-42DB-AF85-D2078899C16D}" dt="2021-04-08T10:40:42.710" v="1440" actId="478"/>
          <ac:spMkLst>
            <pc:docMk/>
            <pc:sldMk cId="494186596" sldId="2076136269"/>
            <ac:spMk id="250" creationId="{F10DFC1D-3DE5-43F4-B166-47D2ED3999A8}"/>
          </ac:spMkLst>
        </pc:spChg>
        <pc:spChg chg="del">
          <ac:chgData name="Vesa Juvonen" userId="c7243be1-99a3-4752-ab2a-0cf698cf8236" providerId="ADAL" clId="{308A4B3C-A405-42DB-AF85-D2078899C16D}" dt="2021-04-08T10:40:42.710" v="1440" actId="478"/>
          <ac:spMkLst>
            <pc:docMk/>
            <pc:sldMk cId="494186596" sldId="2076136269"/>
            <ac:spMk id="251" creationId="{038DABC7-783C-4169-94F5-428043F4EA63}"/>
          </ac:spMkLst>
        </pc:spChg>
        <pc:spChg chg="del">
          <ac:chgData name="Vesa Juvonen" userId="c7243be1-99a3-4752-ab2a-0cf698cf8236" providerId="ADAL" clId="{308A4B3C-A405-42DB-AF85-D2078899C16D}" dt="2021-04-08T10:40:42.710" v="1440" actId="478"/>
          <ac:spMkLst>
            <pc:docMk/>
            <pc:sldMk cId="494186596" sldId="2076136269"/>
            <ac:spMk id="252" creationId="{C76B5F6F-D98E-4AD9-AF3B-03239B74E41C}"/>
          </ac:spMkLst>
        </pc:spChg>
        <pc:spChg chg="del">
          <ac:chgData name="Vesa Juvonen" userId="c7243be1-99a3-4752-ab2a-0cf698cf8236" providerId="ADAL" clId="{308A4B3C-A405-42DB-AF85-D2078899C16D}" dt="2021-04-08T10:40:42.710" v="1440" actId="478"/>
          <ac:spMkLst>
            <pc:docMk/>
            <pc:sldMk cId="494186596" sldId="2076136269"/>
            <ac:spMk id="253" creationId="{62C90A95-A155-4726-A1E9-C3B1A0025C9B}"/>
          </ac:spMkLst>
        </pc:spChg>
        <pc:spChg chg="del">
          <ac:chgData name="Vesa Juvonen" userId="c7243be1-99a3-4752-ab2a-0cf698cf8236" providerId="ADAL" clId="{308A4B3C-A405-42DB-AF85-D2078899C16D}" dt="2021-04-08T10:40:42.710" v="1440" actId="478"/>
          <ac:spMkLst>
            <pc:docMk/>
            <pc:sldMk cId="494186596" sldId="2076136269"/>
            <ac:spMk id="254" creationId="{87DC7CF1-C6E7-4D5B-BB02-A8CDED3BBD58}"/>
          </ac:spMkLst>
        </pc:spChg>
        <pc:spChg chg="del">
          <ac:chgData name="Vesa Juvonen" userId="c7243be1-99a3-4752-ab2a-0cf698cf8236" providerId="ADAL" clId="{308A4B3C-A405-42DB-AF85-D2078899C16D}" dt="2021-04-08T10:40:42.710" v="1440" actId="478"/>
          <ac:spMkLst>
            <pc:docMk/>
            <pc:sldMk cId="494186596" sldId="2076136269"/>
            <ac:spMk id="255" creationId="{1D81AABC-8DF9-4100-9EFE-836E712DD2B2}"/>
          </ac:spMkLst>
        </pc:spChg>
        <pc:spChg chg="del">
          <ac:chgData name="Vesa Juvonen" userId="c7243be1-99a3-4752-ab2a-0cf698cf8236" providerId="ADAL" clId="{308A4B3C-A405-42DB-AF85-D2078899C16D}" dt="2021-04-08T10:40:42.710" v="1440" actId="478"/>
          <ac:spMkLst>
            <pc:docMk/>
            <pc:sldMk cId="494186596" sldId="2076136269"/>
            <ac:spMk id="256" creationId="{16BDBF90-43FB-41C0-8BA2-C1CB02F3F98C}"/>
          </ac:spMkLst>
        </pc:spChg>
        <pc:spChg chg="del">
          <ac:chgData name="Vesa Juvonen" userId="c7243be1-99a3-4752-ab2a-0cf698cf8236" providerId="ADAL" clId="{308A4B3C-A405-42DB-AF85-D2078899C16D}" dt="2021-04-08T10:40:42.710" v="1440" actId="478"/>
          <ac:spMkLst>
            <pc:docMk/>
            <pc:sldMk cId="494186596" sldId="2076136269"/>
            <ac:spMk id="258" creationId="{C4425A8F-0BDC-4119-B72E-8ABFE92F881D}"/>
          </ac:spMkLst>
        </pc:spChg>
        <pc:spChg chg="del">
          <ac:chgData name="Vesa Juvonen" userId="c7243be1-99a3-4752-ab2a-0cf698cf8236" providerId="ADAL" clId="{308A4B3C-A405-42DB-AF85-D2078899C16D}" dt="2021-04-08T10:40:42.710" v="1440" actId="478"/>
          <ac:spMkLst>
            <pc:docMk/>
            <pc:sldMk cId="494186596" sldId="2076136269"/>
            <ac:spMk id="260" creationId="{EAD24752-FFA3-4329-A916-E31C95130782}"/>
          </ac:spMkLst>
        </pc:spChg>
        <pc:spChg chg="del">
          <ac:chgData name="Vesa Juvonen" userId="c7243be1-99a3-4752-ab2a-0cf698cf8236" providerId="ADAL" clId="{308A4B3C-A405-42DB-AF85-D2078899C16D}" dt="2021-04-08T10:40:42.710" v="1440" actId="478"/>
          <ac:spMkLst>
            <pc:docMk/>
            <pc:sldMk cId="494186596" sldId="2076136269"/>
            <ac:spMk id="261" creationId="{6F00557B-E8C6-4A4C-BF58-33BE407593A0}"/>
          </ac:spMkLst>
        </pc:spChg>
        <pc:spChg chg="del">
          <ac:chgData name="Vesa Juvonen" userId="c7243be1-99a3-4752-ab2a-0cf698cf8236" providerId="ADAL" clId="{308A4B3C-A405-42DB-AF85-D2078899C16D}" dt="2021-04-08T10:40:42.710" v="1440" actId="478"/>
          <ac:spMkLst>
            <pc:docMk/>
            <pc:sldMk cId="494186596" sldId="2076136269"/>
            <ac:spMk id="262" creationId="{909F62AF-1000-4F04-88FD-8229FD3A3EA2}"/>
          </ac:spMkLst>
        </pc:spChg>
        <pc:spChg chg="del">
          <ac:chgData name="Vesa Juvonen" userId="c7243be1-99a3-4752-ab2a-0cf698cf8236" providerId="ADAL" clId="{308A4B3C-A405-42DB-AF85-D2078899C16D}" dt="2021-04-08T10:40:42.710" v="1440" actId="478"/>
          <ac:spMkLst>
            <pc:docMk/>
            <pc:sldMk cId="494186596" sldId="2076136269"/>
            <ac:spMk id="263" creationId="{F7F7CDBB-1AC5-42D8-A965-372D72E9AD4F}"/>
          </ac:spMkLst>
        </pc:spChg>
        <pc:spChg chg="del">
          <ac:chgData name="Vesa Juvonen" userId="c7243be1-99a3-4752-ab2a-0cf698cf8236" providerId="ADAL" clId="{308A4B3C-A405-42DB-AF85-D2078899C16D}" dt="2021-04-08T10:40:42.710" v="1440" actId="478"/>
          <ac:spMkLst>
            <pc:docMk/>
            <pc:sldMk cId="494186596" sldId="2076136269"/>
            <ac:spMk id="264" creationId="{656F650B-B346-4BC3-BBB2-78B4777ED473}"/>
          </ac:spMkLst>
        </pc:spChg>
        <pc:spChg chg="del">
          <ac:chgData name="Vesa Juvonen" userId="c7243be1-99a3-4752-ab2a-0cf698cf8236" providerId="ADAL" clId="{308A4B3C-A405-42DB-AF85-D2078899C16D}" dt="2021-04-08T10:40:42.710" v="1440" actId="478"/>
          <ac:spMkLst>
            <pc:docMk/>
            <pc:sldMk cId="494186596" sldId="2076136269"/>
            <ac:spMk id="265" creationId="{ED44852E-AE69-4C72-8280-5AD2AB394BEF}"/>
          </ac:spMkLst>
        </pc:spChg>
        <pc:spChg chg="del">
          <ac:chgData name="Vesa Juvonen" userId="c7243be1-99a3-4752-ab2a-0cf698cf8236" providerId="ADAL" clId="{308A4B3C-A405-42DB-AF85-D2078899C16D}" dt="2021-04-08T10:40:42.710" v="1440" actId="478"/>
          <ac:spMkLst>
            <pc:docMk/>
            <pc:sldMk cId="494186596" sldId="2076136269"/>
            <ac:spMk id="266" creationId="{199AE725-1AAB-4698-8FD5-6CD16BDA270A}"/>
          </ac:spMkLst>
        </pc:spChg>
        <pc:spChg chg="del">
          <ac:chgData name="Vesa Juvonen" userId="c7243be1-99a3-4752-ab2a-0cf698cf8236" providerId="ADAL" clId="{308A4B3C-A405-42DB-AF85-D2078899C16D}" dt="2021-04-08T10:40:42.710" v="1440" actId="478"/>
          <ac:spMkLst>
            <pc:docMk/>
            <pc:sldMk cId="494186596" sldId="2076136269"/>
            <ac:spMk id="267" creationId="{FD06CE02-1AED-4C3E-906C-224F3D3F6D6F}"/>
          </ac:spMkLst>
        </pc:spChg>
        <pc:spChg chg="del">
          <ac:chgData name="Vesa Juvonen" userId="c7243be1-99a3-4752-ab2a-0cf698cf8236" providerId="ADAL" clId="{308A4B3C-A405-42DB-AF85-D2078899C16D}" dt="2021-04-08T10:40:42.710" v="1440" actId="478"/>
          <ac:spMkLst>
            <pc:docMk/>
            <pc:sldMk cId="494186596" sldId="2076136269"/>
            <ac:spMk id="268" creationId="{DD6464E7-3F6B-41DB-B081-DC16F90F34E2}"/>
          </ac:spMkLst>
        </pc:spChg>
        <pc:spChg chg="del">
          <ac:chgData name="Vesa Juvonen" userId="c7243be1-99a3-4752-ab2a-0cf698cf8236" providerId="ADAL" clId="{308A4B3C-A405-42DB-AF85-D2078899C16D}" dt="2021-04-08T10:40:42.710" v="1440" actId="478"/>
          <ac:spMkLst>
            <pc:docMk/>
            <pc:sldMk cId="494186596" sldId="2076136269"/>
            <ac:spMk id="269" creationId="{A867633C-D911-4242-A4C2-8B6169BC9AAC}"/>
          </ac:spMkLst>
        </pc:spChg>
        <pc:spChg chg="del">
          <ac:chgData name="Vesa Juvonen" userId="c7243be1-99a3-4752-ab2a-0cf698cf8236" providerId="ADAL" clId="{308A4B3C-A405-42DB-AF85-D2078899C16D}" dt="2021-04-08T10:40:42.710" v="1440" actId="478"/>
          <ac:spMkLst>
            <pc:docMk/>
            <pc:sldMk cId="494186596" sldId="2076136269"/>
            <ac:spMk id="270" creationId="{B2A972B7-3E4D-400B-A881-A5CE8112CB73}"/>
          </ac:spMkLst>
        </pc:spChg>
        <pc:spChg chg="del">
          <ac:chgData name="Vesa Juvonen" userId="c7243be1-99a3-4752-ab2a-0cf698cf8236" providerId="ADAL" clId="{308A4B3C-A405-42DB-AF85-D2078899C16D}" dt="2021-04-08T10:40:42.710" v="1440" actId="478"/>
          <ac:spMkLst>
            <pc:docMk/>
            <pc:sldMk cId="494186596" sldId="2076136269"/>
            <ac:spMk id="271" creationId="{6DCB16D5-E8DD-4D97-9129-780D0094F1C4}"/>
          </ac:spMkLst>
        </pc:spChg>
        <pc:spChg chg="del">
          <ac:chgData name="Vesa Juvonen" userId="c7243be1-99a3-4752-ab2a-0cf698cf8236" providerId="ADAL" clId="{308A4B3C-A405-42DB-AF85-D2078899C16D}" dt="2021-04-08T10:40:42.710" v="1440" actId="478"/>
          <ac:spMkLst>
            <pc:docMk/>
            <pc:sldMk cId="494186596" sldId="2076136269"/>
            <ac:spMk id="272" creationId="{89AAF802-8925-4F82-B66F-0E84D5E7D5D4}"/>
          </ac:spMkLst>
        </pc:spChg>
        <pc:spChg chg="del">
          <ac:chgData name="Vesa Juvonen" userId="c7243be1-99a3-4752-ab2a-0cf698cf8236" providerId="ADAL" clId="{308A4B3C-A405-42DB-AF85-D2078899C16D}" dt="2021-04-08T10:40:42.710" v="1440" actId="478"/>
          <ac:spMkLst>
            <pc:docMk/>
            <pc:sldMk cId="494186596" sldId="2076136269"/>
            <ac:spMk id="273" creationId="{9565A382-3BEC-4641-8E74-17D0EFF05766}"/>
          </ac:spMkLst>
        </pc:spChg>
        <pc:spChg chg="del">
          <ac:chgData name="Vesa Juvonen" userId="c7243be1-99a3-4752-ab2a-0cf698cf8236" providerId="ADAL" clId="{308A4B3C-A405-42DB-AF85-D2078899C16D}" dt="2021-04-08T10:40:42.710" v="1440" actId="478"/>
          <ac:spMkLst>
            <pc:docMk/>
            <pc:sldMk cId="494186596" sldId="2076136269"/>
            <ac:spMk id="274" creationId="{4F96631D-8073-432F-8B70-BD805A49CEF4}"/>
          </ac:spMkLst>
        </pc:spChg>
        <pc:spChg chg="del">
          <ac:chgData name="Vesa Juvonen" userId="c7243be1-99a3-4752-ab2a-0cf698cf8236" providerId="ADAL" clId="{308A4B3C-A405-42DB-AF85-D2078899C16D}" dt="2021-04-08T10:40:42.710" v="1440" actId="478"/>
          <ac:spMkLst>
            <pc:docMk/>
            <pc:sldMk cId="494186596" sldId="2076136269"/>
            <ac:spMk id="279" creationId="{A66D5987-5B78-427A-A847-CE15B8295E87}"/>
          </ac:spMkLst>
        </pc:spChg>
        <pc:spChg chg="del">
          <ac:chgData name="Vesa Juvonen" userId="c7243be1-99a3-4752-ab2a-0cf698cf8236" providerId="ADAL" clId="{308A4B3C-A405-42DB-AF85-D2078899C16D}" dt="2021-04-08T10:40:42.710" v="1440" actId="478"/>
          <ac:spMkLst>
            <pc:docMk/>
            <pc:sldMk cId="494186596" sldId="2076136269"/>
            <ac:spMk id="285" creationId="{4C4423E5-4429-49F0-99BD-2F5CDF140576}"/>
          </ac:spMkLst>
        </pc:spChg>
        <pc:spChg chg="del">
          <ac:chgData name="Vesa Juvonen" userId="c7243be1-99a3-4752-ab2a-0cf698cf8236" providerId="ADAL" clId="{308A4B3C-A405-42DB-AF85-D2078899C16D}" dt="2021-04-08T10:40:42.710" v="1440" actId="478"/>
          <ac:spMkLst>
            <pc:docMk/>
            <pc:sldMk cId="494186596" sldId="2076136269"/>
            <ac:spMk id="286" creationId="{0A325A44-1225-4493-A687-DFBE153B1413}"/>
          </ac:spMkLst>
        </pc:spChg>
        <pc:spChg chg="del">
          <ac:chgData name="Vesa Juvonen" userId="c7243be1-99a3-4752-ab2a-0cf698cf8236" providerId="ADAL" clId="{308A4B3C-A405-42DB-AF85-D2078899C16D}" dt="2021-04-08T10:40:42.710" v="1440" actId="478"/>
          <ac:spMkLst>
            <pc:docMk/>
            <pc:sldMk cId="494186596" sldId="2076136269"/>
            <ac:spMk id="287" creationId="{1393B472-04BD-49BA-820A-55DAC91AE301}"/>
          </ac:spMkLst>
        </pc:spChg>
        <pc:spChg chg="del">
          <ac:chgData name="Vesa Juvonen" userId="c7243be1-99a3-4752-ab2a-0cf698cf8236" providerId="ADAL" clId="{308A4B3C-A405-42DB-AF85-D2078899C16D}" dt="2021-04-08T10:40:42.710" v="1440" actId="478"/>
          <ac:spMkLst>
            <pc:docMk/>
            <pc:sldMk cId="494186596" sldId="2076136269"/>
            <ac:spMk id="288" creationId="{281D949B-57FD-4DEC-96D5-F35BAD9A762D}"/>
          </ac:spMkLst>
        </pc:spChg>
        <pc:spChg chg="add del mod">
          <ac:chgData name="Vesa Juvonen" userId="c7243be1-99a3-4752-ab2a-0cf698cf8236" providerId="ADAL" clId="{308A4B3C-A405-42DB-AF85-D2078899C16D}" dt="2021-04-08T10:40:53.286" v="1442" actId="21"/>
          <ac:spMkLst>
            <pc:docMk/>
            <pc:sldMk cId="494186596" sldId="2076136269"/>
            <ac:spMk id="290" creationId="{4ED81E93-7424-44BD-8569-4446483185EC}"/>
          </ac:spMkLst>
        </pc:spChg>
        <pc:spChg chg="add del mod">
          <ac:chgData name="Vesa Juvonen" userId="c7243be1-99a3-4752-ab2a-0cf698cf8236" providerId="ADAL" clId="{308A4B3C-A405-42DB-AF85-D2078899C16D}" dt="2021-04-08T10:40:53.286" v="1442" actId="21"/>
          <ac:spMkLst>
            <pc:docMk/>
            <pc:sldMk cId="494186596" sldId="2076136269"/>
            <ac:spMk id="291" creationId="{E17021B5-10F4-4DB4-8233-71D213F9B041}"/>
          </ac:spMkLst>
        </pc:spChg>
        <pc:spChg chg="del">
          <ac:chgData name="Vesa Juvonen" userId="c7243be1-99a3-4752-ab2a-0cf698cf8236" providerId="ADAL" clId="{308A4B3C-A405-42DB-AF85-D2078899C16D}" dt="2021-04-08T10:40:42.710" v="1440" actId="478"/>
          <ac:spMkLst>
            <pc:docMk/>
            <pc:sldMk cId="494186596" sldId="2076136269"/>
            <ac:spMk id="292" creationId="{E03701B5-FDA7-418C-99FC-48C59F1B668C}"/>
          </ac:spMkLst>
        </pc:spChg>
        <pc:spChg chg="add del mod">
          <ac:chgData name="Vesa Juvonen" userId="c7243be1-99a3-4752-ab2a-0cf698cf8236" providerId="ADAL" clId="{308A4B3C-A405-42DB-AF85-D2078899C16D}" dt="2021-04-08T10:40:53.286" v="1442" actId="21"/>
          <ac:spMkLst>
            <pc:docMk/>
            <pc:sldMk cId="494186596" sldId="2076136269"/>
            <ac:spMk id="293" creationId="{24B4EEBE-4163-4A9F-8F1F-B6E22B5A6E7E}"/>
          </ac:spMkLst>
        </pc:spChg>
        <pc:spChg chg="add del mod">
          <ac:chgData name="Vesa Juvonen" userId="c7243be1-99a3-4752-ab2a-0cf698cf8236" providerId="ADAL" clId="{308A4B3C-A405-42DB-AF85-D2078899C16D}" dt="2021-04-08T10:40:53.286" v="1442" actId="21"/>
          <ac:spMkLst>
            <pc:docMk/>
            <pc:sldMk cId="494186596" sldId="2076136269"/>
            <ac:spMk id="294" creationId="{71B731A7-3B48-4C38-964C-0A682D77D2D1}"/>
          </ac:spMkLst>
        </pc:spChg>
        <pc:spChg chg="add del mod">
          <ac:chgData name="Vesa Juvonen" userId="c7243be1-99a3-4752-ab2a-0cf698cf8236" providerId="ADAL" clId="{308A4B3C-A405-42DB-AF85-D2078899C16D}" dt="2021-04-08T10:40:53.286" v="1442" actId="21"/>
          <ac:spMkLst>
            <pc:docMk/>
            <pc:sldMk cId="494186596" sldId="2076136269"/>
            <ac:spMk id="295" creationId="{5BEC7912-72F2-4A7A-A9E3-A917F8AA464E}"/>
          </ac:spMkLst>
        </pc:spChg>
        <pc:spChg chg="add del mod">
          <ac:chgData name="Vesa Juvonen" userId="c7243be1-99a3-4752-ab2a-0cf698cf8236" providerId="ADAL" clId="{308A4B3C-A405-42DB-AF85-D2078899C16D}" dt="2021-04-08T10:40:53.286" v="1442" actId="21"/>
          <ac:spMkLst>
            <pc:docMk/>
            <pc:sldMk cId="494186596" sldId="2076136269"/>
            <ac:spMk id="296" creationId="{70210FAD-02EA-4F6A-B11A-505364AB61F9}"/>
          </ac:spMkLst>
        </pc:spChg>
        <pc:spChg chg="add del mod">
          <ac:chgData name="Vesa Juvonen" userId="c7243be1-99a3-4752-ab2a-0cf698cf8236" providerId="ADAL" clId="{308A4B3C-A405-42DB-AF85-D2078899C16D}" dt="2021-04-08T10:40:53.286" v="1442" actId="21"/>
          <ac:spMkLst>
            <pc:docMk/>
            <pc:sldMk cId="494186596" sldId="2076136269"/>
            <ac:spMk id="297" creationId="{C76F5952-46BA-4A88-88B7-8185C99B7612}"/>
          </ac:spMkLst>
        </pc:spChg>
        <pc:spChg chg="add del mod">
          <ac:chgData name="Vesa Juvonen" userId="c7243be1-99a3-4752-ab2a-0cf698cf8236" providerId="ADAL" clId="{308A4B3C-A405-42DB-AF85-D2078899C16D}" dt="2021-04-08T10:40:53.286" v="1442" actId="21"/>
          <ac:spMkLst>
            <pc:docMk/>
            <pc:sldMk cId="494186596" sldId="2076136269"/>
            <ac:spMk id="298" creationId="{2B91E721-FD2F-4902-A9AF-FCF1F6FAB78A}"/>
          </ac:spMkLst>
        </pc:spChg>
        <pc:spChg chg="add del mod">
          <ac:chgData name="Vesa Juvonen" userId="c7243be1-99a3-4752-ab2a-0cf698cf8236" providerId="ADAL" clId="{308A4B3C-A405-42DB-AF85-D2078899C16D}" dt="2021-04-08T10:40:53.286" v="1442" actId="21"/>
          <ac:spMkLst>
            <pc:docMk/>
            <pc:sldMk cId="494186596" sldId="2076136269"/>
            <ac:spMk id="299" creationId="{28D9CB3D-EEA3-4A89-A9D6-545564ACAAB8}"/>
          </ac:spMkLst>
        </pc:spChg>
        <pc:spChg chg="add del mod">
          <ac:chgData name="Vesa Juvonen" userId="c7243be1-99a3-4752-ab2a-0cf698cf8236" providerId="ADAL" clId="{308A4B3C-A405-42DB-AF85-D2078899C16D}" dt="2021-04-08T10:40:53.286" v="1442" actId="21"/>
          <ac:spMkLst>
            <pc:docMk/>
            <pc:sldMk cId="494186596" sldId="2076136269"/>
            <ac:spMk id="300" creationId="{CCAADB97-03A2-4667-A9B5-C17407C4DADB}"/>
          </ac:spMkLst>
        </pc:spChg>
        <pc:spChg chg="add del mod">
          <ac:chgData name="Vesa Juvonen" userId="c7243be1-99a3-4752-ab2a-0cf698cf8236" providerId="ADAL" clId="{308A4B3C-A405-42DB-AF85-D2078899C16D}" dt="2021-04-08T10:40:53.286" v="1442" actId="21"/>
          <ac:spMkLst>
            <pc:docMk/>
            <pc:sldMk cId="494186596" sldId="2076136269"/>
            <ac:spMk id="301" creationId="{26C902A4-5416-4389-851A-673D38B76A1F}"/>
          </ac:spMkLst>
        </pc:spChg>
        <pc:spChg chg="add del mod">
          <ac:chgData name="Vesa Juvonen" userId="c7243be1-99a3-4752-ab2a-0cf698cf8236" providerId="ADAL" clId="{308A4B3C-A405-42DB-AF85-D2078899C16D}" dt="2021-04-08T10:40:53.286" v="1442" actId="21"/>
          <ac:spMkLst>
            <pc:docMk/>
            <pc:sldMk cId="494186596" sldId="2076136269"/>
            <ac:spMk id="302" creationId="{A75B40CF-FADA-4E71-9EBF-574C0ABF8C9B}"/>
          </ac:spMkLst>
        </pc:spChg>
        <pc:spChg chg="add del mod">
          <ac:chgData name="Vesa Juvonen" userId="c7243be1-99a3-4752-ab2a-0cf698cf8236" providerId="ADAL" clId="{308A4B3C-A405-42DB-AF85-D2078899C16D}" dt="2021-04-08T10:40:53.286" v="1442" actId="21"/>
          <ac:spMkLst>
            <pc:docMk/>
            <pc:sldMk cId="494186596" sldId="2076136269"/>
            <ac:spMk id="303" creationId="{B532F339-74A0-48FF-839C-D523D58CB2DD}"/>
          </ac:spMkLst>
        </pc:spChg>
        <pc:spChg chg="add del mod">
          <ac:chgData name="Vesa Juvonen" userId="c7243be1-99a3-4752-ab2a-0cf698cf8236" providerId="ADAL" clId="{308A4B3C-A405-42DB-AF85-D2078899C16D}" dt="2021-04-08T10:40:53.286" v="1442" actId="21"/>
          <ac:spMkLst>
            <pc:docMk/>
            <pc:sldMk cId="494186596" sldId="2076136269"/>
            <ac:spMk id="318" creationId="{B1D2297A-2397-419C-AAD8-FDB9A5D731D7}"/>
          </ac:spMkLst>
        </pc:spChg>
        <pc:spChg chg="add del mod">
          <ac:chgData name="Vesa Juvonen" userId="c7243be1-99a3-4752-ab2a-0cf698cf8236" providerId="ADAL" clId="{308A4B3C-A405-42DB-AF85-D2078899C16D}" dt="2021-04-08T10:40:53.286" v="1442" actId="21"/>
          <ac:spMkLst>
            <pc:docMk/>
            <pc:sldMk cId="494186596" sldId="2076136269"/>
            <ac:spMk id="320" creationId="{C8FC15C0-EDB8-4F7C-ACEC-D10AF715F13B}"/>
          </ac:spMkLst>
        </pc:spChg>
        <pc:spChg chg="add del mod">
          <ac:chgData name="Vesa Juvonen" userId="c7243be1-99a3-4752-ab2a-0cf698cf8236" providerId="ADAL" clId="{308A4B3C-A405-42DB-AF85-D2078899C16D}" dt="2021-04-08T10:40:53.286" v="1442" actId="21"/>
          <ac:spMkLst>
            <pc:docMk/>
            <pc:sldMk cId="494186596" sldId="2076136269"/>
            <ac:spMk id="321" creationId="{D0A15188-285A-45B7-9349-88904E82437F}"/>
          </ac:spMkLst>
        </pc:spChg>
        <pc:spChg chg="add del mod">
          <ac:chgData name="Vesa Juvonen" userId="c7243be1-99a3-4752-ab2a-0cf698cf8236" providerId="ADAL" clId="{308A4B3C-A405-42DB-AF85-D2078899C16D}" dt="2021-04-08T10:40:53.286" v="1442" actId="21"/>
          <ac:spMkLst>
            <pc:docMk/>
            <pc:sldMk cId="494186596" sldId="2076136269"/>
            <ac:spMk id="326" creationId="{4F4744BE-7E64-417B-9665-A4CA1FAFCC89}"/>
          </ac:spMkLst>
        </pc:spChg>
        <pc:spChg chg="add del mod">
          <ac:chgData name="Vesa Juvonen" userId="c7243be1-99a3-4752-ab2a-0cf698cf8236" providerId="ADAL" clId="{308A4B3C-A405-42DB-AF85-D2078899C16D}" dt="2021-04-08T10:40:53.286" v="1442" actId="21"/>
          <ac:spMkLst>
            <pc:docMk/>
            <pc:sldMk cId="494186596" sldId="2076136269"/>
            <ac:spMk id="327" creationId="{2D251F86-6F5C-4821-8E48-5AAB5E2F509A}"/>
          </ac:spMkLst>
        </pc:spChg>
        <pc:spChg chg="add del mod">
          <ac:chgData name="Vesa Juvonen" userId="c7243be1-99a3-4752-ab2a-0cf698cf8236" providerId="ADAL" clId="{308A4B3C-A405-42DB-AF85-D2078899C16D}" dt="2021-04-08T10:40:53.286" v="1442" actId="21"/>
          <ac:spMkLst>
            <pc:docMk/>
            <pc:sldMk cId="494186596" sldId="2076136269"/>
            <ac:spMk id="328" creationId="{F50648F0-96DB-442A-923F-198F0AE14AEB}"/>
          </ac:spMkLst>
        </pc:spChg>
        <pc:spChg chg="add del mod">
          <ac:chgData name="Vesa Juvonen" userId="c7243be1-99a3-4752-ab2a-0cf698cf8236" providerId="ADAL" clId="{308A4B3C-A405-42DB-AF85-D2078899C16D}" dt="2021-04-08T10:40:53.286" v="1442" actId="21"/>
          <ac:spMkLst>
            <pc:docMk/>
            <pc:sldMk cId="494186596" sldId="2076136269"/>
            <ac:spMk id="330" creationId="{C03C8114-AA4D-4F14-9ABF-405D7D8990FC}"/>
          </ac:spMkLst>
        </pc:spChg>
        <pc:spChg chg="add del mod">
          <ac:chgData name="Vesa Juvonen" userId="c7243be1-99a3-4752-ab2a-0cf698cf8236" providerId="ADAL" clId="{308A4B3C-A405-42DB-AF85-D2078899C16D}" dt="2021-04-08T10:40:53.286" v="1442" actId="21"/>
          <ac:spMkLst>
            <pc:docMk/>
            <pc:sldMk cId="494186596" sldId="2076136269"/>
            <ac:spMk id="332" creationId="{41ADC1D3-6483-4D14-98CC-EDD10839A83C}"/>
          </ac:spMkLst>
        </pc:spChg>
        <pc:spChg chg="add del mod">
          <ac:chgData name="Vesa Juvonen" userId="c7243be1-99a3-4752-ab2a-0cf698cf8236" providerId="ADAL" clId="{308A4B3C-A405-42DB-AF85-D2078899C16D}" dt="2021-04-08T10:40:53.286" v="1442" actId="21"/>
          <ac:spMkLst>
            <pc:docMk/>
            <pc:sldMk cId="494186596" sldId="2076136269"/>
            <ac:spMk id="334" creationId="{6FFE3CF3-959F-4B03-AC22-0356AAB12DCE}"/>
          </ac:spMkLst>
        </pc:spChg>
        <pc:spChg chg="add del mod">
          <ac:chgData name="Vesa Juvonen" userId="c7243be1-99a3-4752-ab2a-0cf698cf8236" providerId="ADAL" clId="{308A4B3C-A405-42DB-AF85-D2078899C16D}" dt="2021-04-08T10:40:53.286" v="1442" actId="21"/>
          <ac:spMkLst>
            <pc:docMk/>
            <pc:sldMk cId="494186596" sldId="2076136269"/>
            <ac:spMk id="336" creationId="{CF2B4180-B897-4CB8-852A-D5EFAB753784}"/>
          </ac:spMkLst>
        </pc:spChg>
        <pc:spChg chg="add del mod">
          <ac:chgData name="Vesa Juvonen" userId="c7243be1-99a3-4752-ab2a-0cf698cf8236" providerId="ADAL" clId="{308A4B3C-A405-42DB-AF85-D2078899C16D}" dt="2021-04-08T10:40:53.286" v="1442" actId="21"/>
          <ac:spMkLst>
            <pc:docMk/>
            <pc:sldMk cId="494186596" sldId="2076136269"/>
            <ac:spMk id="337" creationId="{1817F8BB-7EF0-47EB-93B4-505BCDBDF120}"/>
          </ac:spMkLst>
        </pc:spChg>
        <pc:spChg chg="add del mod">
          <ac:chgData name="Vesa Juvonen" userId="c7243be1-99a3-4752-ab2a-0cf698cf8236" providerId="ADAL" clId="{308A4B3C-A405-42DB-AF85-D2078899C16D}" dt="2021-04-08T10:40:53.286" v="1442" actId="21"/>
          <ac:spMkLst>
            <pc:docMk/>
            <pc:sldMk cId="494186596" sldId="2076136269"/>
            <ac:spMk id="338" creationId="{863818EF-EE5E-4092-8793-924DC81D6389}"/>
          </ac:spMkLst>
        </pc:spChg>
        <pc:spChg chg="add del mod">
          <ac:chgData name="Vesa Juvonen" userId="c7243be1-99a3-4752-ab2a-0cf698cf8236" providerId="ADAL" clId="{308A4B3C-A405-42DB-AF85-D2078899C16D}" dt="2021-04-08T10:40:53.286" v="1442" actId="21"/>
          <ac:spMkLst>
            <pc:docMk/>
            <pc:sldMk cId="494186596" sldId="2076136269"/>
            <ac:spMk id="339" creationId="{32AB76FC-F6AE-4922-8E9A-24C5FCFD5E4A}"/>
          </ac:spMkLst>
        </pc:spChg>
        <pc:spChg chg="add del mod">
          <ac:chgData name="Vesa Juvonen" userId="c7243be1-99a3-4752-ab2a-0cf698cf8236" providerId="ADAL" clId="{308A4B3C-A405-42DB-AF85-D2078899C16D}" dt="2021-04-08T10:40:53.286" v="1442" actId="21"/>
          <ac:spMkLst>
            <pc:docMk/>
            <pc:sldMk cId="494186596" sldId="2076136269"/>
            <ac:spMk id="342" creationId="{4414EE9E-BEA5-4084-8BAF-713E673CC969}"/>
          </ac:spMkLst>
        </pc:spChg>
        <pc:spChg chg="del">
          <ac:chgData name="Vesa Juvonen" userId="c7243be1-99a3-4752-ab2a-0cf698cf8236" providerId="ADAL" clId="{308A4B3C-A405-42DB-AF85-D2078899C16D}" dt="2021-04-08T10:40:42.710" v="1440" actId="478"/>
          <ac:spMkLst>
            <pc:docMk/>
            <pc:sldMk cId="494186596" sldId="2076136269"/>
            <ac:spMk id="344" creationId="{0A213ED4-A740-4DEC-B547-104D7967CEC7}"/>
          </ac:spMkLst>
        </pc:spChg>
        <pc:spChg chg="add del mod">
          <ac:chgData name="Vesa Juvonen" userId="c7243be1-99a3-4752-ab2a-0cf698cf8236" providerId="ADAL" clId="{308A4B3C-A405-42DB-AF85-D2078899C16D}" dt="2021-04-08T10:40:53.286" v="1442" actId="21"/>
          <ac:spMkLst>
            <pc:docMk/>
            <pc:sldMk cId="494186596" sldId="2076136269"/>
            <ac:spMk id="347" creationId="{DE9ED77C-B200-4BB9-856D-7ECCF27B156A}"/>
          </ac:spMkLst>
        </pc:spChg>
        <pc:spChg chg="add del mod">
          <ac:chgData name="Vesa Juvonen" userId="c7243be1-99a3-4752-ab2a-0cf698cf8236" providerId="ADAL" clId="{308A4B3C-A405-42DB-AF85-D2078899C16D}" dt="2021-04-08T10:40:53.286" v="1442" actId="21"/>
          <ac:spMkLst>
            <pc:docMk/>
            <pc:sldMk cId="494186596" sldId="2076136269"/>
            <ac:spMk id="348" creationId="{9FAA2722-5876-4FA8-921E-FAE9191FD011}"/>
          </ac:spMkLst>
        </pc:spChg>
        <pc:spChg chg="add del mod">
          <ac:chgData name="Vesa Juvonen" userId="c7243be1-99a3-4752-ab2a-0cf698cf8236" providerId="ADAL" clId="{308A4B3C-A405-42DB-AF85-D2078899C16D}" dt="2021-04-08T10:40:53.286" v="1442" actId="21"/>
          <ac:spMkLst>
            <pc:docMk/>
            <pc:sldMk cId="494186596" sldId="2076136269"/>
            <ac:spMk id="350" creationId="{52FF8C2E-0E6B-4C04-891C-43C6B3A715E9}"/>
          </ac:spMkLst>
        </pc:spChg>
        <pc:spChg chg="add del mod">
          <ac:chgData name="Vesa Juvonen" userId="c7243be1-99a3-4752-ab2a-0cf698cf8236" providerId="ADAL" clId="{308A4B3C-A405-42DB-AF85-D2078899C16D}" dt="2021-04-08T10:40:53.286" v="1442" actId="21"/>
          <ac:spMkLst>
            <pc:docMk/>
            <pc:sldMk cId="494186596" sldId="2076136269"/>
            <ac:spMk id="353" creationId="{5AC1CEE2-1218-4450-83D3-375746551C1E}"/>
          </ac:spMkLst>
        </pc:spChg>
        <pc:spChg chg="add del mod">
          <ac:chgData name="Vesa Juvonen" userId="c7243be1-99a3-4752-ab2a-0cf698cf8236" providerId="ADAL" clId="{308A4B3C-A405-42DB-AF85-D2078899C16D}" dt="2021-04-08T10:40:53.286" v="1442" actId="21"/>
          <ac:spMkLst>
            <pc:docMk/>
            <pc:sldMk cId="494186596" sldId="2076136269"/>
            <ac:spMk id="354" creationId="{749510A7-2DC3-4F45-923F-DCF60CA87624}"/>
          </ac:spMkLst>
        </pc:spChg>
        <pc:spChg chg="add del mod">
          <ac:chgData name="Vesa Juvonen" userId="c7243be1-99a3-4752-ab2a-0cf698cf8236" providerId="ADAL" clId="{308A4B3C-A405-42DB-AF85-D2078899C16D}" dt="2021-04-08T10:40:53.286" v="1442" actId="21"/>
          <ac:spMkLst>
            <pc:docMk/>
            <pc:sldMk cId="494186596" sldId="2076136269"/>
            <ac:spMk id="356" creationId="{30A3187F-783B-44DF-83B9-EB4376AD279F}"/>
          </ac:spMkLst>
        </pc:spChg>
        <pc:spChg chg="add del mod">
          <ac:chgData name="Vesa Juvonen" userId="c7243be1-99a3-4752-ab2a-0cf698cf8236" providerId="ADAL" clId="{308A4B3C-A405-42DB-AF85-D2078899C16D}" dt="2021-04-08T10:40:53.286" v="1442" actId="21"/>
          <ac:spMkLst>
            <pc:docMk/>
            <pc:sldMk cId="494186596" sldId="2076136269"/>
            <ac:spMk id="357" creationId="{CCBC5475-9123-4F18-86C4-97B44E986827}"/>
          </ac:spMkLst>
        </pc:spChg>
        <pc:spChg chg="add del mod">
          <ac:chgData name="Vesa Juvonen" userId="c7243be1-99a3-4752-ab2a-0cf698cf8236" providerId="ADAL" clId="{308A4B3C-A405-42DB-AF85-D2078899C16D}" dt="2021-04-08T10:40:53.286" v="1442" actId="21"/>
          <ac:spMkLst>
            <pc:docMk/>
            <pc:sldMk cId="494186596" sldId="2076136269"/>
            <ac:spMk id="358" creationId="{6E05C8C5-197A-428D-B2C2-374FB8541DE1}"/>
          </ac:spMkLst>
        </pc:spChg>
        <pc:spChg chg="del">
          <ac:chgData name="Vesa Juvonen" userId="c7243be1-99a3-4752-ab2a-0cf698cf8236" providerId="ADAL" clId="{308A4B3C-A405-42DB-AF85-D2078899C16D}" dt="2021-04-08T10:40:42.710" v="1440" actId="478"/>
          <ac:spMkLst>
            <pc:docMk/>
            <pc:sldMk cId="494186596" sldId="2076136269"/>
            <ac:spMk id="360" creationId="{364F3591-43FD-4A75-9823-56B7F70922E6}"/>
          </ac:spMkLst>
        </pc:spChg>
        <pc:spChg chg="del">
          <ac:chgData name="Vesa Juvonen" userId="c7243be1-99a3-4752-ab2a-0cf698cf8236" providerId="ADAL" clId="{308A4B3C-A405-42DB-AF85-D2078899C16D}" dt="2021-04-08T10:40:42.710" v="1440" actId="478"/>
          <ac:spMkLst>
            <pc:docMk/>
            <pc:sldMk cId="494186596" sldId="2076136269"/>
            <ac:spMk id="361" creationId="{7EB8C802-F5DB-4B08-93DC-22E2C90FFA1B}"/>
          </ac:spMkLst>
        </pc:spChg>
        <pc:spChg chg="add del mod">
          <ac:chgData name="Vesa Juvonen" userId="c7243be1-99a3-4752-ab2a-0cf698cf8236" providerId="ADAL" clId="{308A4B3C-A405-42DB-AF85-D2078899C16D}" dt="2021-04-08T10:40:53.286" v="1442" actId="21"/>
          <ac:spMkLst>
            <pc:docMk/>
            <pc:sldMk cId="494186596" sldId="2076136269"/>
            <ac:spMk id="363" creationId="{F242A706-0D1B-4A47-93FD-F66207E9E31C}"/>
          </ac:spMkLst>
        </pc:spChg>
        <pc:spChg chg="add del mod">
          <ac:chgData name="Vesa Juvonen" userId="c7243be1-99a3-4752-ab2a-0cf698cf8236" providerId="ADAL" clId="{308A4B3C-A405-42DB-AF85-D2078899C16D}" dt="2021-04-08T10:40:53.286" v="1442" actId="21"/>
          <ac:spMkLst>
            <pc:docMk/>
            <pc:sldMk cId="494186596" sldId="2076136269"/>
            <ac:spMk id="364" creationId="{5B688113-4305-4488-97B7-17CEDCEA772C}"/>
          </ac:spMkLst>
        </pc:spChg>
        <pc:spChg chg="add del mod">
          <ac:chgData name="Vesa Juvonen" userId="c7243be1-99a3-4752-ab2a-0cf698cf8236" providerId="ADAL" clId="{308A4B3C-A405-42DB-AF85-D2078899C16D}" dt="2021-04-08T10:40:53.286" v="1442" actId="21"/>
          <ac:spMkLst>
            <pc:docMk/>
            <pc:sldMk cId="494186596" sldId="2076136269"/>
            <ac:spMk id="365" creationId="{3670B0B6-6D06-4FB6-9535-1F2FCD21D5D2}"/>
          </ac:spMkLst>
        </pc:spChg>
        <pc:spChg chg="add del mod">
          <ac:chgData name="Vesa Juvonen" userId="c7243be1-99a3-4752-ab2a-0cf698cf8236" providerId="ADAL" clId="{308A4B3C-A405-42DB-AF85-D2078899C16D}" dt="2021-04-08T10:40:53.286" v="1442" actId="21"/>
          <ac:spMkLst>
            <pc:docMk/>
            <pc:sldMk cId="494186596" sldId="2076136269"/>
            <ac:spMk id="366" creationId="{FD56DFF8-4881-453C-B369-79CDFDED6CD6}"/>
          </ac:spMkLst>
        </pc:spChg>
        <pc:spChg chg="add del mod">
          <ac:chgData name="Vesa Juvonen" userId="c7243be1-99a3-4752-ab2a-0cf698cf8236" providerId="ADAL" clId="{308A4B3C-A405-42DB-AF85-D2078899C16D}" dt="2021-04-08T10:40:53.286" v="1442" actId="21"/>
          <ac:spMkLst>
            <pc:docMk/>
            <pc:sldMk cId="494186596" sldId="2076136269"/>
            <ac:spMk id="367" creationId="{5F1A2488-5DAA-44DD-BCC6-1F6708960809}"/>
          </ac:spMkLst>
        </pc:spChg>
        <pc:spChg chg="add del mod">
          <ac:chgData name="Vesa Juvonen" userId="c7243be1-99a3-4752-ab2a-0cf698cf8236" providerId="ADAL" clId="{308A4B3C-A405-42DB-AF85-D2078899C16D}" dt="2021-04-08T10:40:53.286" v="1442" actId="21"/>
          <ac:spMkLst>
            <pc:docMk/>
            <pc:sldMk cId="494186596" sldId="2076136269"/>
            <ac:spMk id="368" creationId="{FC9FE577-D021-43BD-8FCC-08F0D15B5C80}"/>
          </ac:spMkLst>
        </pc:spChg>
        <pc:spChg chg="add del mod">
          <ac:chgData name="Vesa Juvonen" userId="c7243be1-99a3-4752-ab2a-0cf698cf8236" providerId="ADAL" clId="{308A4B3C-A405-42DB-AF85-D2078899C16D}" dt="2021-04-08T10:40:53.286" v="1442" actId="21"/>
          <ac:spMkLst>
            <pc:docMk/>
            <pc:sldMk cId="494186596" sldId="2076136269"/>
            <ac:spMk id="369" creationId="{7D932DA2-2078-4BAE-B134-7D99DED20E91}"/>
          </ac:spMkLst>
        </pc:spChg>
        <pc:spChg chg="add del mod">
          <ac:chgData name="Vesa Juvonen" userId="c7243be1-99a3-4752-ab2a-0cf698cf8236" providerId="ADAL" clId="{308A4B3C-A405-42DB-AF85-D2078899C16D}" dt="2021-04-08T10:40:53.286" v="1442" actId="21"/>
          <ac:spMkLst>
            <pc:docMk/>
            <pc:sldMk cId="494186596" sldId="2076136269"/>
            <ac:spMk id="370" creationId="{2F3BFF87-D6C3-463B-AD4B-5D79B9C71F2C}"/>
          </ac:spMkLst>
        </pc:spChg>
        <pc:spChg chg="add del mod">
          <ac:chgData name="Vesa Juvonen" userId="c7243be1-99a3-4752-ab2a-0cf698cf8236" providerId="ADAL" clId="{308A4B3C-A405-42DB-AF85-D2078899C16D}" dt="2021-04-08T10:40:53.286" v="1442" actId="21"/>
          <ac:spMkLst>
            <pc:docMk/>
            <pc:sldMk cId="494186596" sldId="2076136269"/>
            <ac:spMk id="371" creationId="{F3BF9701-5C3D-45AF-820F-25BDC6ACD19C}"/>
          </ac:spMkLst>
        </pc:spChg>
        <pc:spChg chg="add del mod">
          <ac:chgData name="Vesa Juvonen" userId="c7243be1-99a3-4752-ab2a-0cf698cf8236" providerId="ADAL" clId="{308A4B3C-A405-42DB-AF85-D2078899C16D}" dt="2021-04-08T10:40:53.286" v="1442" actId="21"/>
          <ac:spMkLst>
            <pc:docMk/>
            <pc:sldMk cId="494186596" sldId="2076136269"/>
            <ac:spMk id="372" creationId="{082CA752-4010-43B8-A16A-F3EF3BF82E91}"/>
          </ac:spMkLst>
        </pc:spChg>
        <pc:spChg chg="add del mod">
          <ac:chgData name="Vesa Juvonen" userId="c7243be1-99a3-4752-ab2a-0cf698cf8236" providerId="ADAL" clId="{308A4B3C-A405-42DB-AF85-D2078899C16D}" dt="2021-04-08T10:40:53.286" v="1442" actId="21"/>
          <ac:spMkLst>
            <pc:docMk/>
            <pc:sldMk cId="494186596" sldId="2076136269"/>
            <ac:spMk id="376" creationId="{1FE3CA08-9B3F-4F11-A350-BF6BD3884F02}"/>
          </ac:spMkLst>
        </pc:spChg>
        <pc:spChg chg="add del mod">
          <ac:chgData name="Vesa Juvonen" userId="c7243be1-99a3-4752-ab2a-0cf698cf8236" providerId="ADAL" clId="{308A4B3C-A405-42DB-AF85-D2078899C16D}" dt="2021-04-08T10:40:53.286" v="1442" actId="21"/>
          <ac:spMkLst>
            <pc:docMk/>
            <pc:sldMk cId="494186596" sldId="2076136269"/>
            <ac:spMk id="377" creationId="{5BE1F877-E5CE-4851-A58E-89A1D194D374}"/>
          </ac:spMkLst>
        </pc:spChg>
        <pc:spChg chg="del">
          <ac:chgData name="Vesa Juvonen" userId="c7243be1-99a3-4752-ab2a-0cf698cf8236" providerId="ADAL" clId="{308A4B3C-A405-42DB-AF85-D2078899C16D}" dt="2021-04-08T10:40:42.710" v="1440" actId="478"/>
          <ac:spMkLst>
            <pc:docMk/>
            <pc:sldMk cId="494186596" sldId="2076136269"/>
            <ac:spMk id="378" creationId="{A3793B79-90A6-4CA0-B757-77066F2448FD}"/>
          </ac:spMkLst>
        </pc:spChg>
        <pc:spChg chg="add del mod">
          <ac:chgData name="Vesa Juvonen" userId="c7243be1-99a3-4752-ab2a-0cf698cf8236" providerId="ADAL" clId="{308A4B3C-A405-42DB-AF85-D2078899C16D}" dt="2021-04-08T10:40:53.286" v="1442" actId="21"/>
          <ac:spMkLst>
            <pc:docMk/>
            <pc:sldMk cId="494186596" sldId="2076136269"/>
            <ac:spMk id="388" creationId="{C178710F-1243-4135-9BC4-DE9228DA75C2}"/>
          </ac:spMkLst>
        </pc:spChg>
        <pc:spChg chg="add del mod">
          <ac:chgData name="Vesa Juvonen" userId="c7243be1-99a3-4752-ab2a-0cf698cf8236" providerId="ADAL" clId="{308A4B3C-A405-42DB-AF85-D2078899C16D}" dt="2021-04-08T10:40:53.286" v="1442" actId="21"/>
          <ac:spMkLst>
            <pc:docMk/>
            <pc:sldMk cId="494186596" sldId="2076136269"/>
            <ac:spMk id="391" creationId="{29AA956A-8937-4390-9361-C1E508753791}"/>
          </ac:spMkLst>
        </pc:spChg>
        <pc:spChg chg="add del mod">
          <ac:chgData name="Vesa Juvonen" userId="c7243be1-99a3-4752-ab2a-0cf698cf8236" providerId="ADAL" clId="{308A4B3C-A405-42DB-AF85-D2078899C16D}" dt="2021-04-08T10:40:53.286" v="1442" actId="21"/>
          <ac:spMkLst>
            <pc:docMk/>
            <pc:sldMk cId="494186596" sldId="2076136269"/>
            <ac:spMk id="392" creationId="{77592449-156C-4D42-BCBC-0D5F0EE17B2C}"/>
          </ac:spMkLst>
        </pc:spChg>
        <pc:spChg chg="add del mod">
          <ac:chgData name="Vesa Juvonen" userId="c7243be1-99a3-4752-ab2a-0cf698cf8236" providerId="ADAL" clId="{308A4B3C-A405-42DB-AF85-D2078899C16D}" dt="2021-04-08T10:40:53.286" v="1442" actId="21"/>
          <ac:spMkLst>
            <pc:docMk/>
            <pc:sldMk cId="494186596" sldId="2076136269"/>
            <ac:spMk id="398" creationId="{07BFA318-F271-40BA-8897-6965DE2D873C}"/>
          </ac:spMkLst>
        </pc:spChg>
        <pc:spChg chg="mod">
          <ac:chgData name="Vesa Juvonen" userId="c7243be1-99a3-4752-ab2a-0cf698cf8236" providerId="ADAL" clId="{308A4B3C-A405-42DB-AF85-D2078899C16D}" dt="2021-04-08T10:40:43.169" v="1441"/>
          <ac:spMkLst>
            <pc:docMk/>
            <pc:sldMk cId="494186596" sldId="2076136269"/>
            <ac:spMk id="403" creationId="{9E8D009C-9780-49A6-931C-46173C18C430}"/>
          </ac:spMkLst>
        </pc:spChg>
        <pc:spChg chg="mod">
          <ac:chgData name="Vesa Juvonen" userId="c7243be1-99a3-4752-ab2a-0cf698cf8236" providerId="ADAL" clId="{308A4B3C-A405-42DB-AF85-D2078899C16D}" dt="2021-04-08T10:40:43.169" v="1441"/>
          <ac:spMkLst>
            <pc:docMk/>
            <pc:sldMk cId="494186596" sldId="2076136269"/>
            <ac:spMk id="404" creationId="{976731C0-5324-4B48-86A2-CFD46733D418}"/>
          </ac:spMkLst>
        </pc:spChg>
        <pc:spChg chg="mod">
          <ac:chgData name="Vesa Juvonen" userId="c7243be1-99a3-4752-ab2a-0cf698cf8236" providerId="ADAL" clId="{308A4B3C-A405-42DB-AF85-D2078899C16D}" dt="2021-04-08T10:40:43.169" v="1441"/>
          <ac:spMkLst>
            <pc:docMk/>
            <pc:sldMk cId="494186596" sldId="2076136269"/>
            <ac:spMk id="405" creationId="{63A1CBB8-0E55-4F0B-A63B-202C5D4FA90C}"/>
          </ac:spMkLst>
        </pc:spChg>
        <pc:spChg chg="mod">
          <ac:chgData name="Vesa Juvonen" userId="c7243be1-99a3-4752-ab2a-0cf698cf8236" providerId="ADAL" clId="{308A4B3C-A405-42DB-AF85-D2078899C16D}" dt="2021-04-08T10:40:43.169" v="1441"/>
          <ac:spMkLst>
            <pc:docMk/>
            <pc:sldMk cId="494186596" sldId="2076136269"/>
            <ac:spMk id="406" creationId="{3B06AC44-834F-4250-A75C-0DD93BA62B60}"/>
          </ac:spMkLst>
        </pc:spChg>
        <pc:spChg chg="mod">
          <ac:chgData name="Vesa Juvonen" userId="c7243be1-99a3-4752-ab2a-0cf698cf8236" providerId="ADAL" clId="{308A4B3C-A405-42DB-AF85-D2078899C16D}" dt="2021-04-08T10:40:43.169" v="1441"/>
          <ac:spMkLst>
            <pc:docMk/>
            <pc:sldMk cId="494186596" sldId="2076136269"/>
            <ac:spMk id="407" creationId="{A158F5C2-0DCF-4C39-9268-797274675365}"/>
          </ac:spMkLst>
        </pc:spChg>
        <pc:spChg chg="mod">
          <ac:chgData name="Vesa Juvonen" userId="c7243be1-99a3-4752-ab2a-0cf698cf8236" providerId="ADAL" clId="{308A4B3C-A405-42DB-AF85-D2078899C16D}" dt="2021-04-08T10:40:43.169" v="1441"/>
          <ac:spMkLst>
            <pc:docMk/>
            <pc:sldMk cId="494186596" sldId="2076136269"/>
            <ac:spMk id="408" creationId="{2B35C149-7958-47AE-B78A-6B49A34E4767}"/>
          </ac:spMkLst>
        </pc:spChg>
        <pc:spChg chg="mod">
          <ac:chgData name="Vesa Juvonen" userId="c7243be1-99a3-4752-ab2a-0cf698cf8236" providerId="ADAL" clId="{308A4B3C-A405-42DB-AF85-D2078899C16D}" dt="2021-04-08T10:40:43.169" v="1441"/>
          <ac:spMkLst>
            <pc:docMk/>
            <pc:sldMk cId="494186596" sldId="2076136269"/>
            <ac:spMk id="410" creationId="{D17BD696-5CA1-44C9-9021-FEC9A6A292B1}"/>
          </ac:spMkLst>
        </pc:spChg>
        <pc:spChg chg="mod">
          <ac:chgData name="Vesa Juvonen" userId="c7243be1-99a3-4752-ab2a-0cf698cf8236" providerId="ADAL" clId="{308A4B3C-A405-42DB-AF85-D2078899C16D}" dt="2021-04-08T10:40:43.169" v="1441"/>
          <ac:spMkLst>
            <pc:docMk/>
            <pc:sldMk cId="494186596" sldId="2076136269"/>
            <ac:spMk id="411" creationId="{F88180DA-8CC5-4D1A-8957-C674FD648A0C}"/>
          </ac:spMkLst>
        </pc:spChg>
        <pc:spChg chg="mod">
          <ac:chgData name="Vesa Juvonen" userId="c7243be1-99a3-4752-ab2a-0cf698cf8236" providerId="ADAL" clId="{308A4B3C-A405-42DB-AF85-D2078899C16D}" dt="2021-04-08T10:40:43.169" v="1441"/>
          <ac:spMkLst>
            <pc:docMk/>
            <pc:sldMk cId="494186596" sldId="2076136269"/>
            <ac:spMk id="412" creationId="{859D15EE-8FC4-4058-ACD4-7623965F879E}"/>
          </ac:spMkLst>
        </pc:spChg>
        <pc:spChg chg="mod">
          <ac:chgData name="Vesa Juvonen" userId="c7243be1-99a3-4752-ab2a-0cf698cf8236" providerId="ADAL" clId="{308A4B3C-A405-42DB-AF85-D2078899C16D}" dt="2021-04-08T10:40:43.169" v="1441"/>
          <ac:spMkLst>
            <pc:docMk/>
            <pc:sldMk cId="494186596" sldId="2076136269"/>
            <ac:spMk id="414" creationId="{9DB6933A-6037-4283-B600-0B21BFFD1936}"/>
          </ac:spMkLst>
        </pc:spChg>
        <pc:spChg chg="mod">
          <ac:chgData name="Vesa Juvonen" userId="c7243be1-99a3-4752-ab2a-0cf698cf8236" providerId="ADAL" clId="{308A4B3C-A405-42DB-AF85-D2078899C16D}" dt="2021-04-08T10:40:43.169" v="1441"/>
          <ac:spMkLst>
            <pc:docMk/>
            <pc:sldMk cId="494186596" sldId="2076136269"/>
            <ac:spMk id="415" creationId="{11A55338-A19F-4521-939F-64905D28F945}"/>
          </ac:spMkLst>
        </pc:spChg>
        <pc:spChg chg="mod">
          <ac:chgData name="Vesa Juvonen" userId="c7243be1-99a3-4752-ab2a-0cf698cf8236" providerId="ADAL" clId="{308A4B3C-A405-42DB-AF85-D2078899C16D}" dt="2021-04-08T10:40:43.169" v="1441"/>
          <ac:spMkLst>
            <pc:docMk/>
            <pc:sldMk cId="494186596" sldId="2076136269"/>
            <ac:spMk id="416" creationId="{4466E895-F0CD-4EA9-BAAB-7A45D7A94D25}"/>
          </ac:spMkLst>
        </pc:spChg>
        <pc:spChg chg="mod">
          <ac:chgData name="Vesa Juvonen" userId="c7243be1-99a3-4752-ab2a-0cf698cf8236" providerId="ADAL" clId="{308A4B3C-A405-42DB-AF85-D2078899C16D}" dt="2021-04-08T10:40:43.169" v="1441"/>
          <ac:spMkLst>
            <pc:docMk/>
            <pc:sldMk cId="494186596" sldId="2076136269"/>
            <ac:spMk id="417" creationId="{37410FD7-3306-4155-A6E3-3A5855565C76}"/>
          </ac:spMkLst>
        </pc:spChg>
        <pc:spChg chg="mod">
          <ac:chgData name="Vesa Juvonen" userId="c7243be1-99a3-4752-ab2a-0cf698cf8236" providerId="ADAL" clId="{308A4B3C-A405-42DB-AF85-D2078899C16D}" dt="2021-04-08T10:40:43.169" v="1441"/>
          <ac:spMkLst>
            <pc:docMk/>
            <pc:sldMk cId="494186596" sldId="2076136269"/>
            <ac:spMk id="418" creationId="{6281E189-7927-4698-8FB0-0A07DD5B0792}"/>
          </ac:spMkLst>
        </pc:spChg>
        <pc:spChg chg="mod">
          <ac:chgData name="Vesa Juvonen" userId="c7243be1-99a3-4752-ab2a-0cf698cf8236" providerId="ADAL" clId="{308A4B3C-A405-42DB-AF85-D2078899C16D}" dt="2021-04-08T10:40:43.169" v="1441"/>
          <ac:spMkLst>
            <pc:docMk/>
            <pc:sldMk cId="494186596" sldId="2076136269"/>
            <ac:spMk id="419" creationId="{4965D35B-9308-40C6-BF55-F5463A9DE84A}"/>
          </ac:spMkLst>
        </pc:spChg>
        <pc:spChg chg="mod">
          <ac:chgData name="Vesa Juvonen" userId="c7243be1-99a3-4752-ab2a-0cf698cf8236" providerId="ADAL" clId="{308A4B3C-A405-42DB-AF85-D2078899C16D}" dt="2021-04-08T10:40:43.169" v="1441"/>
          <ac:spMkLst>
            <pc:docMk/>
            <pc:sldMk cId="494186596" sldId="2076136269"/>
            <ac:spMk id="420" creationId="{1E7E9D1E-52BD-4D9A-91CF-488E00A2B445}"/>
          </ac:spMkLst>
        </pc:spChg>
        <pc:spChg chg="mod">
          <ac:chgData name="Vesa Juvonen" userId="c7243be1-99a3-4752-ab2a-0cf698cf8236" providerId="ADAL" clId="{308A4B3C-A405-42DB-AF85-D2078899C16D}" dt="2021-04-08T10:40:43.169" v="1441"/>
          <ac:spMkLst>
            <pc:docMk/>
            <pc:sldMk cId="494186596" sldId="2076136269"/>
            <ac:spMk id="421" creationId="{82A1064C-5949-4619-A9AA-5DE67395BA95}"/>
          </ac:spMkLst>
        </pc:spChg>
        <pc:spChg chg="mod">
          <ac:chgData name="Vesa Juvonen" userId="c7243be1-99a3-4752-ab2a-0cf698cf8236" providerId="ADAL" clId="{308A4B3C-A405-42DB-AF85-D2078899C16D}" dt="2021-04-08T10:40:43.169" v="1441"/>
          <ac:spMkLst>
            <pc:docMk/>
            <pc:sldMk cId="494186596" sldId="2076136269"/>
            <ac:spMk id="422" creationId="{F2A0F59D-FCBF-4B2B-8816-F7CB4177FCFF}"/>
          </ac:spMkLst>
        </pc:spChg>
        <pc:spChg chg="mod">
          <ac:chgData name="Vesa Juvonen" userId="c7243be1-99a3-4752-ab2a-0cf698cf8236" providerId="ADAL" clId="{308A4B3C-A405-42DB-AF85-D2078899C16D}" dt="2021-04-08T10:40:43.169" v="1441"/>
          <ac:spMkLst>
            <pc:docMk/>
            <pc:sldMk cId="494186596" sldId="2076136269"/>
            <ac:spMk id="424" creationId="{85D252B0-65B9-4303-925B-33EC7DA798B1}"/>
          </ac:spMkLst>
        </pc:spChg>
        <pc:spChg chg="mod">
          <ac:chgData name="Vesa Juvonen" userId="c7243be1-99a3-4752-ab2a-0cf698cf8236" providerId="ADAL" clId="{308A4B3C-A405-42DB-AF85-D2078899C16D}" dt="2021-04-08T10:40:43.169" v="1441"/>
          <ac:spMkLst>
            <pc:docMk/>
            <pc:sldMk cId="494186596" sldId="2076136269"/>
            <ac:spMk id="425" creationId="{60E363DF-2B3C-4525-A7C4-6779BAEDAB2A}"/>
          </ac:spMkLst>
        </pc:spChg>
        <pc:spChg chg="mod">
          <ac:chgData name="Vesa Juvonen" userId="c7243be1-99a3-4752-ab2a-0cf698cf8236" providerId="ADAL" clId="{308A4B3C-A405-42DB-AF85-D2078899C16D}" dt="2021-04-08T10:40:43.169" v="1441"/>
          <ac:spMkLst>
            <pc:docMk/>
            <pc:sldMk cId="494186596" sldId="2076136269"/>
            <ac:spMk id="427" creationId="{08493776-B499-462A-91FA-690F14084550}"/>
          </ac:spMkLst>
        </pc:spChg>
        <pc:spChg chg="mod">
          <ac:chgData name="Vesa Juvonen" userId="c7243be1-99a3-4752-ab2a-0cf698cf8236" providerId="ADAL" clId="{308A4B3C-A405-42DB-AF85-D2078899C16D}" dt="2021-04-08T10:40:43.169" v="1441"/>
          <ac:spMkLst>
            <pc:docMk/>
            <pc:sldMk cId="494186596" sldId="2076136269"/>
            <ac:spMk id="428" creationId="{E0C8E786-A179-4E4E-96A6-82920C3B3B43}"/>
          </ac:spMkLst>
        </pc:spChg>
        <pc:spChg chg="mod">
          <ac:chgData name="Vesa Juvonen" userId="c7243be1-99a3-4752-ab2a-0cf698cf8236" providerId="ADAL" clId="{308A4B3C-A405-42DB-AF85-D2078899C16D}" dt="2021-04-08T10:40:43.169" v="1441"/>
          <ac:spMkLst>
            <pc:docMk/>
            <pc:sldMk cId="494186596" sldId="2076136269"/>
            <ac:spMk id="430" creationId="{93CCC87C-FBA8-4FFD-93A4-BF64B7F62C0B}"/>
          </ac:spMkLst>
        </pc:spChg>
        <pc:spChg chg="mod">
          <ac:chgData name="Vesa Juvonen" userId="c7243be1-99a3-4752-ab2a-0cf698cf8236" providerId="ADAL" clId="{308A4B3C-A405-42DB-AF85-D2078899C16D}" dt="2021-04-08T10:40:43.169" v="1441"/>
          <ac:spMkLst>
            <pc:docMk/>
            <pc:sldMk cId="494186596" sldId="2076136269"/>
            <ac:spMk id="431" creationId="{F6C86484-9354-46F0-A19F-F2EC5520655C}"/>
          </ac:spMkLst>
        </pc:spChg>
        <pc:spChg chg="mod">
          <ac:chgData name="Vesa Juvonen" userId="c7243be1-99a3-4752-ab2a-0cf698cf8236" providerId="ADAL" clId="{308A4B3C-A405-42DB-AF85-D2078899C16D}" dt="2021-04-08T10:40:43.169" v="1441"/>
          <ac:spMkLst>
            <pc:docMk/>
            <pc:sldMk cId="494186596" sldId="2076136269"/>
            <ac:spMk id="434" creationId="{77565651-1B59-40F1-AA4B-7D980F3A4CEA}"/>
          </ac:spMkLst>
        </pc:spChg>
        <pc:spChg chg="mod">
          <ac:chgData name="Vesa Juvonen" userId="c7243be1-99a3-4752-ab2a-0cf698cf8236" providerId="ADAL" clId="{308A4B3C-A405-42DB-AF85-D2078899C16D}" dt="2021-04-08T10:40:43.169" v="1441"/>
          <ac:spMkLst>
            <pc:docMk/>
            <pc:sldMk cId="494186596" sldId="2076136269"/>
            <ac:spMk id="435" creationId="{FF91809D-F79A-4F67-8141-69AC39FF2988}"/>
          </ac:spMkLst>
        </pc:spChg>
        <pc:spChg chg="mod">
          <ac:chgData name="Vesa Juvonen" userId="c7243be1-99a3-4752-ab2a-0cf698cf8236" providerId="ADAL" clId="{308A4B3C-A405-42DB-AF85-D2078899C16D}" dt="2021-04-08T10:40:43.169" v="1441"/>
          <ac:spMkLst>
            <pc:docMk/>
            <pc:sldMk cId="494186596" sldId="2076136269"/>
            <ac:spMk id="436" creationId="{DADE0AEE-DD86-4F51-BD1A-FF9A466E52DA}"/>
          </ac:spMkLst>
        </pc:spChg>
        <pc:spChg chg="mod">
          <ac:chgData name="Vesa Juvonen" userId="c7243be1-99a3-4752-ab2a-0cf698cf8236" providerId="ADAL" clId="{308A4B3C-A405-42DB-AF85-D2078899C16D}" dt="2021-04-08T10:40:43.169" v="1441"/>
          <ac:spMkLst>
            <pc:docMk/>
            <pc:sldMk cId="494186596" sldId="2076136269"/>
            <ac:spMk id="437" creationId="{C976C91F-061A-442D-B450-6B0E8BB319E0}"/>
          </ac:spMkLst>
        </pc:spChg>
        <pc:spChg chg="mod">
          <ac:chgData name="Vesa Juvonen" userId="c7243be1-99a3-4752-ab2a-0cf698cf8236" providerId="ADAL" clId="{308A4B3C-A405-42DB-AF85-D2078899C16D}" dt="2021-04-08T10:40:43.169" v="1441"/>
          <ac:spMkLst>
            <pc:docMk/>
            <pc:sldMk cId="494186596" sldId="2076136269"/>
            <ac:spMk id="438" creationId="{36276590-6E0B-4782-9CC0-6F083C9012A1}"/>
          </ac:spMkLst>
        </pc:spChg>
        <pc:spChg chg="mod">
          <ac:chgData name="Vesa Juvonen" userId="c7243be1-99a3-4752-ab2a-0cf698cf8236" providerId="ADAL" clId="{308A4B3C-A405-42DB-AF85-D2078899C16D}" dt="2021-04-08T10:40:43.169" v="1441"/>
          <ac:spMkLst>
            <pc:docMk/>
            <pc:sldMk cId="494186596" sldId="2076136269"/>
            <ac:spMk id="439" creationId="{F6E895E2-1BC4-4E19-AF1C-3A1B95E4313A}"/>
          </ac:spMkLst>
        </pc:spChg>
        <pc:spChg chg="mod">
          <ac:chgData name="Vesa Juvonen" userId="c7243be1-99a3-4752-ab2a-0cf698cf8236" providerId="ADAL" clId="{308A4B3C-A405-42DB-AF85-D2078899C16D}" dt="2021-04-08T10:40:43.169" v="1441"/>
          <ac:spMkLst>
            <pc:docMk/>
            <pc:sldMk cId="494186596" sldId="2076136269"/>
            <ac:spMk id="440" creationId="{6094C54C-217D-4B98-B49C-46DA7DE7E909}"/>
          </ac:spMkLst>
        </pc:spChg>
        <pc:spChg chg="del">
          <ac:chgData name="Vesa Juvonen" userId="c7243be1-99a3-4752-ab2a-0cf698cf8236" providerId="ADAL" clId="{308A4B3C-A405-42DB-AF85-D2078899C16D}" dt="2021-04-08T10:40:42.710" v="1440" actId="478"/>
          <ac:spMkLst>
            <pc:docMk/>
            <pc:sldMk cId="494186596" sldId="2076136269"/>
            <ac:spMk id="441" creationId="{9E80F010-DC0A-4341-AFE3-4553F00DB4F0}"/>
          </ac:spMkLst>
        </pc:spChg>
        <pc:spChg chg="del">
          <ac:chgData name="Vesa Juvonen" userId="c7243be1-99a3-4752-ab2a-0cf698cf8236" providerId="ADAL" clId="{308A4B3C-A405-42DB-AF85-D2078899C16D}" dt="2021-04-08T10:40:42.710" v="1440" actId="478"/>
          <ac:spMkLst>
            <pc:docMk/>
            <pc:sldMk cId="494186596" sldId="2076136269"/>
            <ac:spMk id="442" creationId="{3A684363-9DF0-41F6-993A-41818F00284C}"/>
          </ac:spMkLst>
        </pc:spChg>
        <pc:spChg chg="del">
          <ac:chgData name="Vesa Juvonen" userId="c7243be1-99a3-4752-ab2a-0cf698cf8236" providerId="ADAL" clId="{308A4B3C-A405-42DB-AF85-D2078899C16D}" dt="2021-04-08T10:40:42.710" v="1440" actId="478"/>
          <ac:spMkLst>
            <pc:docMk/>
            <pc:sldMk cId="494186596" sldId="2076136269"/>
            <ac:spMk id="443" creationId="{5BF2AE09-3DFD-438C-B4CF-C9D1CCE360AD}"/>
          </ac:spMkLst>
        </pc:spChg>
        <pc:spChg chg="del">
          <ac:chgData name="Vesa Juvonen" userId="c7243be1-99a3-4752-ab2a-0cf698cf8236" providerId="ADAL" clId="{308A4B3C-A405-42DB-AF85-D2078899C16D}" dt="2021-04-08T10:40:42.710" v="1440" actId="478"/>
          <ac:spMkLst>
            <pc:docMk/>
            <pc:sldMk cId="494186596" sldId="2076136269"/>
            <ac:spMk id="445" creationId="{4BC4D83C-B979-4540-86AB-23B0973900B3}"/>
          </ac:spMkLst>
        </pc:spChg>
        <pc:spChg chg="del">
          <ac:chgData name="Vesa Juvonen" userId="c7243be1-99a3-4752-ab2a-0cf698cf8236" providerId="ADAL" clId="{308A4B3C-A405-42DB-AF85-D2078899C16D}" dt="2021-04-08T10:40:42.710" v="1440" actId="478"/>
          <ac:spMkLst>
            <pc:docMk/>
            <pc:sldMk cId="494186596" sldId="2076136269"/>
            <ac:spMk id="446" creationId="{F81D1465-5A55-4294-A34B-DA3B4E6D609B}"/>
          </ac:spMkLst>
        </pc:spChg>
        <pc:spChg chg="del">
          <ac:chgData name="Vesa Juvonen" userId="c7243be1-99a3-4752-ab2a-0cf698cf8236" providerId="ADAL" clId="{308A4B3C-A405-42DB-AF85-D2078899C16D}" dt="2021-04-08T10:40:42.710" v="1440" actId="478"/>
          <ac:spMkLst>
            <pc:docMk/>
            <pc:sldMk cId="494186596" sldId="2076136269"/>
            <ac:spMk id="447" creationId="{6988A384-E53C-4C48-9BCF-52E38CB23CB9}"/>
          </ac:spMkLst>
        </pc:spChg>
        <pc:spChg chg="del">
          <ac:chgData name="Vesa Juvonen" userId="c7243be1-99a3-4752-ab2a-0cf698cf8236" providerId="ADAL" clId="{308A4B3C-A405-42DB-AF85-D2078899C16D}" dt="2021-04-08T10:40:42.710" v="1440" actId="478"/>
          <ac:spMkLst>
            <pc:docMk/>
            <pc:sldMk cId="494186596" sldId="2076136269"/>
            <ac:spMk id="452" creationId="{9D378DBF-76BD-4D26-8F18-01D43659E7EF}"/>
          </ac:spMkLst>
        </pc:spChg>
        <pc:spChg chg="del">
          <ac:chgData name="Vesa Juvonen" userId="c7243be1-99a3-4752-ab2a-0cf698cf8236" providerId="ADAL" clId="{308A4B3C-A405-42DB-AF85-D2078899C16D}" dt="2021-04-08T10:40:42.710" v="1440" actId="478"/>
          <ac:spMkLst>
            <pc:docMk/>
            <pc:sldMk cId="494186596" sldId="2076136269"/>
            <ac:spMk id="453" creationId="{6736D8E5-DFDE-48E9-9344-EADC7007A485}"/>
          </ac:spMkLst>
        </pc:spChg>
        <pc:spChg chg="del">
          <ac:chgData name="Vesa Juvonen" userId="c7243be1-99a3-4752-ab2a-0cf698cf8236" providerId="ADAL" clId="{308A4B3C-A405-42DB-AF85-D2078899C16D}" dt="2021-04-08T10:40:42.710" v="1440" actId="478"/>
          <ac:spMkLst>
            <pc:docMk/>
            <pc:sldMk cId="494186596" sldId="2076136269"/>
            <ac:spMk id="458" creationId="{283A144C-A58F-4872-A487-02FBAE79CED7}"/>
          </ac:spMkLst>
        </pc:spChg>
        <pc:spChg chg="del">
          <ac:chgData name="Vesa Juvonen" userId="c7243be1-99a3-4752-ab2a-0cf698cf8236" providerId="ADAL" clId="{308A4B3C-A405-42DB-AF85-D2078899C16D}" dt="2021-04-08T10:40:42.710" v="1440" actId="478"/>
          <ac:spMkLst>
            <pc:docMk/>
            <pc:sldMk cId="494186596" sldId="2076136269"/>
            <ac:spMk id="464" creationId="{ADE792E5-155C-4DA1-9331-445AB6E7CB5F}"/>
          </ac:spMkLst>
        </pc:spChg>
        <pc:spChg chg="del">
          <ac:chgData name="Vesa Juvonen" userId="c7243be1-99a3-4752-ab2a-0cf698cf8236" providerId="ADAL" clId="{308A4B3C-A405-42DB-AF85-D2078899C16D}" dt="2021-04-08T10:40:42.710" v="1440" actId="478"/>
          <ac:spMkLst>
            <pc:docMk/>
            <pc:sldMk cId="494186596" sldId="2076136269"/>
            <ac:spMk id="467" creationId="{D6132588-3C9F-4DC9-B284-39F40128E432}"/>
          </ac:spMkLst>
        </pc:spChg>
        <pc:spChg chg="del">
          <ac:chgData name="Vesa Juvonen" userId="c7243be1-99a3-4752-ab2a-0cf698cf8236" providerId="ADAL" clId="{308A4B3C-A405-42DB-AF85-D2078899C16D}" dt="2021-04-08T10:40:42.710" v="1440" actId="478"/>
          <ac:spMkLst>
            <pc:docMk/>
            <pc:sldMk cId="494186596" sldId="2076136269"/>
            <ac:spMk id="468" creationId="{934C4FF3-CF9C-4CEE-B960-0CD03555E920}"/>
          </ac:spMkLst>
        </pc:spChg>
        <pc:spChg chg="del">
          <ac:chgData name="Vesa Juvonen" userId="c7243be1-99a3-4752-ab2a-0cf698cf8236" providerId="ADAL" clId="{308A4B3C-A405-42DB-AF85-D2078899C16D}" dt="2021-04-08T10:40:42.710" v="1440" actId="478"/>
          <ac:spMkLst>
            <pc:docMk/>
            <pc:sldMk cId="494186596" sldId="2076136269"/>
            <ac:spMk id="474" creationId="{07DA7456-7CF6-4B46-ACED-ECA31C6FAA50}"/>
          </ac:spMkLst>
        </pc:spChg>
        <pc:spChg chg="del">
          <ac:chgData name="Vesa Juvonen" userId="c7243be1-99a3-4752-ab2a-0cf698cf8236" providerId="ADAL" clId="{308A4B3C-A405-42DB-AF85-D2078899C16D}" dt="2021-04-08T10:40:42.710" v="1440" actId="478"/>
          <ac:spMkLst>
            <pc:docMk/>
            <pc:sldMk cId="494186596" sldId="2076136269"/>
            <ac:spMk id="516" creationId="{412540DB-2DC9-4591-857D-4C3FCC1482DC}"/>
          </ac:spMkLst>
        </pc:spChg>
        <pc:spChg chg="del">
          <ac:chgData name="Vesa Juvonen" userId="c7243be1-99a3-4752-ab2a-0cf698cf8236" providerId="ADAL" clId="{308A4B3C-A405-42DB-AF85-D2078899C16D}" dt="2021-04-08T10:40:42.710" v="1440" actId="478"/>
          <ac:spMkLst>
            <pc:docMk/>
            <pc:sldMk cId="494186596" sldId="2076136269"/>
            <ac:spMk id="517" creationId="{A769A157-3050-48F7-8652-9A53F1A2A0A5}"/>
          </ac:spMkLst>
        </pc:spChg>
        <pc:spChg chg="mod">
          <ac:chgData name="Vesa Juvonen" userId="c7243be1-99a3-4752-ab2a-0cf698cf8236" providerId="ADAL" clId="{308A4B3C-A405-42DB-AF85-D2078899C16D}" dt="2021-04-08T10:40:43.169" v="1441"/>
          <ac:spMkLst>
            <pc:docMk/>
            <pc:sldMk cId="494186596" sldId="2076136269"/>
            <ac:spMk id="519" creationId="{08F68D5B-15E0-4A6C-925E-8BA4224EB51A}"/>
          </ac:spMkLst>
        </pc:spChg>
        <pc:spChg chg="mod">
          <ac:chgData name="Vesa Juvonen" userId="c7243be1-99a3-4752-ab2a-0cf698cf8236" providerId="ADAL" clId="{308A4B3C-A405-42DB-AF85-D2078899C16D}" dt="2021-04-08T10:40:43.169" v="1441"/>
          <ac:spMkLst>
            <pc:docMk/>
            <pc:sldMk cId="494186596" sldId="2076136269"/>
            <ac:spMk id="520" creationId="{7545444D-8E47-4446-8FC0-346C9049C175}"/>
          </ac:spMkLst>
        </pc:spChg>
        <pc:spChg chg="mod">
          <ac:chgData name="Vesa Juvonen" userId="c7243be1-99a3-4752-ab2a-0cf698cf8236" providerId="ADAL" clId="{308A4B3C-A405-42DB-AF85-D2078899C16D}" dt="2021-04-08T10:40:43.169" v="1441"/>
          <ac:spMkLst>
            <pc:docMk/>
            <pc:sldMk cId="494186596" sldId="2076136269"/>
            <ac:spMk id="521" creationId="{5E0528C4-600E-4EAF-A262-A003EC4C4B18}"/>
          </ac:spMkLst>
        </pc:spChg>
        <pc:spChg chg="mod">
          <ac:chgData name="Vesa Juvonen" userId="c7243be1-99a3-4752-ab2a-0cf698cf8236" providerId="ADAL" clId="{308A4B3C-A405-42DB-AF85-D2078899C16D}" dt="2021-04-08T10:40:43.169" v="1441"/>
          <ac:spMkLst>
            <pc:docMk/>
            <pc:sldMk cId="494186596" sldId="2076136269"/>
            <ac:spMk id="522" creationId="{3CBD6164-72D3-4173-896B-80FEF20BB1F4}"/>
          </ac:spMkLst>
        </pc:spChg>
        <pc:spChg chg="mod">
          <ac:chgData name="Vesa Juvonen" userId="c7243be1-99a3-4752-ab2a-0cf698cf8236" providerId="ADAL" clId="{308A4B3C-A405-42DB-AF85-D2078899C16D}" dt="2021-04-08T10:40:43.169" v="1441"/>
          <ac:spMkLst>
            <pc:docMk/>
            <pc:sldMk cId="494186596" sldId="2076136269"/>
            <ac:spMk id="523" creationId="{490AD303-B0FA-4B5E-A55A-95F722F8DABF}"/>
          </ac:spMkLst>
        </pc:spChg>
        <pc:spChg chg="mod">
          <ac:chgData name="Vesa Juvonen" userId="c7243be1-99a3-4752-ab2a-0cf698cf8236" providerId="ADAL" clId="{308A4B3C-A405-42DB-AF85-D2078899C16D}" dt="2021-04-08T10:40:43.169" v="1441"/>
          <ac:spMkLst>
            <pc:docMk/>
            <pc:sldMk cId="494186596" sldId="2076136269"/>
            <ac:spMk id="524" creationId="{C935EBC3-7CF4-4070-89C3-8BDE35A0B18D}"/>
          </ac:spMkLst>
        </pc:spChg>
        <pc:spChg chg="mod">
          <ac:chgData name="Vesa Juvonen" userId="c7243be1-99a3-4752-ab2a-0cf698cf8236" providerId="ADAL" clId="{308A4B3C-A405-42DB-AF85-D2078899C16D}" dt="2021-04-08T10:40:43.169" v="1441"/>
          <ac:spMkLst>
            <pc:docMk/>
            <pc:sldMk cId="494186596" sldId="2076136269"/>
            <ac:spMk id="525" creationId="{DFE0F528-2929-4741-B8C2-5F35BE7517A6}"/>
          </ac:spMkLst>
        </pc:spChg>
        <pc:spChg chg="mod">
          <ac:chgData name="Vesa Juvonen" userId="c7243be1-99a3-4752-ab2a-0cf698cf8236" providerId="ADAL" clId="{308A4B3C-A405-42DB-AF85-D2078899C16D}" dt="2021-04-08T10:40:43.169" v="1441"/>
          <ac:spMkLst>
            <pc:docMk/>
            <pc:sldMk cId="494186596" sldId="2076136269"/>
            <ac:spMk id="526" creationId="{D76ECE42-FB68-4C0B-AD20-6D90D630D3CC}"/>
          </ac:spMkLst>
        </pc:spChg>
        <pc:spChg chg="mod">
          <ac:chgData name="Vesa Juvonen" userId="c7243be1-99a3-4752-ab2a-0cf698cf8236" providerId="ADAL" clId="{308A4B3C-A405-42DB-AF85-D2078899C16D}" dt="2021-04-08T10:40:43.169" v="1441"/>
          <ac:spMkLst>
            <pc:docMk/>
            <pc:sldMk cId="494186596" sldId="2076136269"/>
            <ac:spMk id="527" creationId="{08CF2963-3CE2-4F6F-8122-FEACFC852116}"/>
          </ac:spMkLst>
        </pc:spChg>
        <pc:spChg chg="mod">
          <ac:chgData name="Vesa Juvonen" userId="c7243be1-99a3-4752-ab2a-0cf698cf8236" providerId="ADAL" clId="{308A4B3C-A405-42DB-AF85-D2078899C16D}" dt="2021-04-08T10:40:43.169" v="1441"/>
          <ac:spMkLst>
            <pc:docMk/>
            <pc:sldMk cId="494186596" sldId="2076136269"/>
            <ac:spMk id="528" creationId="{02C6C84A-9052-4F0A-9C38-BAE68EF02EA7}"/>
          </ac:spMkLst>
        </pc:spChg>
        <pc:spChg chg="mod">
          <ac:chgData name="Vesa Juvonen" userId="c7243be1-99a3-4752-ab2a-0cf698cf8236" providerId="ADAL" clId="{308A4B3C-A405-42DB-AF85-D2078899C16D}" dt="2021-04-08T10:40:43.169" v="1441"/>
          <ac:spMkLst>
            <pc:docMk/>
            <pc:sldMk cId="494186596" sldId="2076136269"/>
            <ac:spMk id="529" creationId="{5586C638-EE64-4977-9238-BE6ACBE45B4A}"/>
          </ac:spMkLst>
        </pc:spChg>
        <pc:spChg chg="mod">
          <ac:chgData name="Vesa Juvonen" userId="c7243be1-99a3-4752-ab2a-0cf698cf8236" providerId="ADAL" clId="{308A4B3C-A405-42DB-AF85-D2078899C16D}" dt="2021-04-08T10:40:43.169" v="1441"/>
          <ac:spMkLst>
            <pc:docMk/>
            <pc:sldMk cId="494186596" sldId="2076136269"/>
            <ac:spMk id="530" creationId="{0600663A-48C6-438B-BF6C-F953535B42D2}"/>
          </ac:spMkLst>
        </pc:spChg>
        <pc:spChg chg="mod">
          <ac:chgData name="Vesa Juvonen" userId="c7243be1-99a3-4752-ab2a-0cf698cf8236" providerId="ADAL" clId="{308A4B3C-A405-42DB-AF85-D2078899C16D}" dt="2021-04-08T10:40:43.169" v="1441"/>
          <ac:spMkLst>
            <pc:docMk/>
            <pc:sldMk cId="494186596" sldId="2076136269"/>
            <ac:spMk id="531" creationId="{9271E59B-BEC1-4A0F-8072-CE983C3A6708}"/>
          </ac:spMkLst>
        </pc:spChg>
        <pc:spChg chg="mod">
          <ac:chgData name="Vesa Juvonen" userId="c7243be1-99a3-4752-ab2a-0cf698cf8236" providerId="ADAL" clId="{308A4B3C-A405-42DB-AF85-D2078899C16D}" dt="2021-04-08T10:40:43.169" v="1441"/>
          <ac:spMkLst>
            <pc:docMk/>
            <pc:sldMk cId="494186596" sldId="2076136269"/>
            <ac:spMk id="532" creationId="{2991358E-3F8D-4971-9250-BBC1AD75DAFB}"/>
          </ac:spMkLst>
        </pc:spChg>
        <pc:spChg chg="mod">
          <ac:chgData name="Vesa Juvonen" userId="c7243be1-99a3-4752-ab2a-0cf698cf8236" providerId="ADAL" clId="{308A4B3C-A405-42DB-AF85-D2078899C16D}" dt="2021-04-08T10:40:43.169" v="1441"/>
          <ac:spMkLst>
            <pc:docMk/>
            <pc:sldMk cId="494186596" sldId="2076136269"/>
            <ac:spMk id="533" creationId="{66B66B1C-F136-4C77-956D-690CB4C6A04C}"/>
          </ac:spMkLst>
        </pc:spChg>
        <pc:spChg chg="mod">
          <ac:chgData name="Vesa Juvonen" userId="c7243be1-99a3-4752-ab2a-0cf698cf8236" providerId="ADAL" clId="{308A4B3C-A405-42DB-AF85-D2078899C16D}" dt="2021-04-08T10:40:43.169" v="1441"/>
          <ac:spMkLst>
            <pc:docMk/>
            <pc:sldMk cId="494186596" sldId="2076136269"/>
            <ac:spMk id="534" creationId="{61B18DA4-BC13-4B6C-908D-1E0F03535F17}"/>
          </ac:spMkLst>
        </pc:spChg>
        <pc:spChg chg="mod">
          <ac:chgData name="Vesa Juvonen" userId="c7243be1-99a3-4752-ab2a-0cf698cf8236" providerId="ADAL" clId="{308A4B3C-A405-42DB-AF85-D2078899C16D}" dt="2021-04-08T10:40:43.169" v="1441"/>
          <ac:spMkLst>
            <pc:docMk/>
            <pc:sldMk cId="494186596" sldId="2076136269"/>
            <ac:spMk id="535" creationId="{23698971-61BA-4631-A76E-09AE73DB9D16}"/>
          </ac:spMkLst>
        </pc:spChg>
        <pc:spChg chg="mod">
          <ac:chgData name="Vesa Juvonen" userId="c7243be1-99a3-4752-ab2a-0cf698cf8236" providerId="ADAL" clId="{308A4B3C-A405-42DB-AF85-D2078899C16D}" dt="2021-04-08T10:40:43.169" v="1441"/>
          <ac:spMkLst>
            <pc:docMk/>
            <pc:sldMk cId="494186596" sldId="2076136269"/>
            <ac:spMk id="536" creationId="{47FD1065-C91E-4F81-9A24-EA7A32237545}"/>
          </ac:spMkLst>
        </pc:spChg>
        <pc:spChg chg="mod">
          <ac:chgData name="Vesa Juvonen" userId="c7243be1-99a3-4752-ab2a-0cf698cf8236" providerId="ADAL" clId="{308A4B3C-A405-42DB-AF85-D2078899C16D}" dt="2021-04-08T10:40:43.169" v="1441"/>
          <ac:spMkLst>
            <pc:docMk/>
            <pc:sldMk cId="494186596" sldId="2076136269"/>
            <ac:spMk id="537" creationId="{69C18B57-0D20-4F34-B8C7-7F9467313678}"/>
          </ac:spMkLst>
        </pc:spChg>
        <pc:spChg chg="mod">
          <ac:chgData name="Vesa Juvonen" userId="c7243be1-99a3-4752-ab2a-0cf698cf8236" providerId="ADAL" clId="{308A4B3C-A405-42DB-AF85-D2078899C16D}" dt="2021-04-08T10:40:43.169" v="1441"/>
          <ac:spMkLst>
            <pc:docMk/>
            <pc:sldMk cId="494186596" sldId="2076136269"/>
            <ac:spMk id="538" creationId="{6AC7AE21-97B1-43BE-905C-E3A149C20AF1}"/>
          </ac:spMkLst>
        </pc:spChg>
        <pc:spChg chg="mod">
          <ac:chgData name="Vesa Juvonen" userId="c7243be1-99a3-4752-ab2a-0cf698cf8236" providerId="ADAL" clId="{308A4B3C-A405-42DB-AF85-D2078899C16D}" dt="2021-04-08T10:40:43.169" v="1441"/>
          <ac:spMkLst>
            <pc:docMk/>
            <pc:sldMk cId="494186596" sldId="2076136269"/>
            <ac:spMk id="539" creationId="{96FD377E-149F-40F4-AD36-0B68E80AFC4A}"/>
          </ac:spMkLst>
        </pc:spChg>
        <pc:spChg chg="mod">
          <ac:chgData name="Vesa Juvonen" userId="c7243be1-99a3-4752-ab2a-0cf698cf8236" providerId="ADAL" clId="{308A4B3C-A405-42DB-AF85-D2078899C16D}" dt="2021-04-08T10:40:43.169" v="1441"/>
          <ac:spMkLst>
            <pc:docMk/>
            <pc:sldMk cId="494186596" sldId="2076136269"/>
            <ac:spMk id="541" creationId="{4481F2F4-587B-48FE-AAB9-9F2F40F81C62}"/>
          </ac:spMkLst>
        </pc:spChg>
        <pc:spChg chg="mod">
          <ac:chgData name="Vesa Juvonen" userId="c7243be1-99a3-4752-ab2a-0cf698cf8236" providerId="ADAL" clId="{308A4B3C-A405-42DB-AF85-D2078899C16D}" dt="2021-04-08T10:40:43.169" v="1441"/>
          <ac:spMkLst>
            <pc:docMk/>
            <pc:sldMk cId="494186596" sldId="2076136269"/>
            <ac:spMk id="542" creationId="{4093F5A4-769E-4A3C-A376-B0AC578C84EC}"/>
          </ac:spMkLst>
        </pc:spChg>
        <pc:spChg chg="mod">
          <ac:chgData name="Vesa Juvonen" userId="c7243be1-99a3-4752-ab2a-0cf698cf8236" providerId="ADAL" clId="{308A4B3C-A405-42DB-AF85-D2078899C16D}" dt="2021-04-08T10:40:43.169" v="1441"/>
          <ac:spMkLst>
            <pc:docMk/>
            <pc:sldMk cId="494186596" sldId="2076136269"/>
            <ac:spMk id="544" creationId="{1ED09F67-6E0F-4DA5-B6F7-71F4A95F9DBC}"/>
          </ac:spMkLst>
        </pc:spChg>
        <pc:spChg chg="mod">
          <ac:chgData name="Vesa Juvonen" userId="c7243be1-99a3-4752-ab2a-0cf698cf8236" providerId="ADAL" clId="{308A4B3C-A405-42DB-AF85-D2078899C16D}" dt="2021-04-08T10:40:43.169" v="1441"/>
          <ac:spMkLst>
            <pc:docMk/>
            <pc:sldMk cId="494186596" sldId="2076136269"/>
            <ac:spMk id="545" creationId="{FD1B3364-2E0D-4D89-A45D-D87201DBF55B}"/>
          </ac:spMkLst>
        </pc:spChg>
        <pc:spChg chg="mod">
          <ac:chgData name="Vesa Juvonen" userId="c7243be1-99a3-4752-ab2a-0cf698cf8236" providerId="ADAL" clId="{308A4B3C-A405-42DB-AF85-D2078899C16D}" dt="2021-04-08T10:40:43.169" v="1441"/>
          <ac:spMkLst>
            <pc:docMk/>
            <pc:sldMk cId="494186596" sldId="2076136269"/>
            <ac:spMk id="546" creationId="{894B5509-96EE-46E9-9FEE-CDB851A54768}"/>
          </ac:spMkLst>
        </pc:spChg>
        <pc:spChg chg="mod">
          <ac:chgData name="Vesa Juvonen" userId="c7243be1-99a3-4752-ab2a-0cf698cf8236" providerId="ADAL" clId="{308A4B3C-A405-42DB-AF85-D2078899C16D}" dt="2021-04-08T10:40:43.169" v="1441"/>
          <ac:spMkLst>
            <pc:docMk/>
            <pc:sldMk cId="494186596" sldId="2076136269"/>
            <ac:spMk id="547" creationId="{C17E7AA9-FC36-4A6F-9AD2-5D6FCD497428}"/>
          </ac:spMkLst>
        </pc:spChg>
        <pc:spChg chg="mod">
          <ac:chgData name="Vesa Juvonen" userId="c7243be1-99a3-4752-ab2a-0cf698cf8236" providerId="ADAL" clId="{308A4B3C-A405-42DB-AF85-D2078899C16D}" dt="2021-04-08T10:40:43.169" v="1441"/>
          <ac:spMkLst>
            <pc:docMk/>
            <pc:sldMk cId="494186596" sldId="2076136269"/>
            <ac:spMk id="548" creationId="{0476CD8B-8BE8-48E2-9BA3-13E6CFCDB398}"/>
          </ac:spMkLst>
        </pc:spChg>
        <pc:spChg chg="mod">
          <ac:chgData name="Vesa Juvonen" userId="c7243be1-99a3-4752-ab2a-0cf698cf8236" providerId="ADAL" clId="{308A4B3C-A405-42DB-AF85-D2078899C16D}" dt="2021-04-08T10:40:43.169" v="1441"/>
          <ac:spMkLst>
            <pc:docMk/>
            <pc:sldMk cId="494186596" sldId="2076136269"/>
            <ac:spMk id="549" creationId="{09C34BCF-9A91-497A-8AD4-2E06EF480DB2}"/>
          </ac:spMkLst>
        </pc:spChg>
        <pc:spChg chg="mod">
          <ac:chgData name="Vesa Juvonen" userId="c7243be1-99a3-4752-ab2a-0cf698cf8236" providerId="ADAL" clId="{308A4B3C-A405-42DB-AF85-D2078899C16D}" dt="2021-04-08T10:40:43.169" v="1441"/>
          <ac:spMkLst>
            <pc:docMk/>
            <pc:sldMk cId="494186596" sldId="2076136269"/>
            <ac:spMk id="550" creationId="{153B530C-AFD5-46C0-A580-9E295B5E5C6F}"/>
          </ac:spMkLst>
        </pc:spChg>
        <pc:spChg chg="mod">
          <ac:chgData name="Vesa Juvonen" userId="c7243be1-99a3-4752-ab2a-0cf698cf8236" providerId="ADAL" clId="{308A4B3C-A405-42DB-AF85-D2078899C16D}" dt="2021-04-08T10:40:43.169" v="1441"/>
          <ac:spMkLst>
            <pc:docMk/>
            <pc:sldMk cId="494186596" sldId="2076136269"/>
            <ac:spMk id="552" creationId="{0FCF5508-8C0D-406A-8FBC-E974D8A47B26}"/>
          </ac:spMkLst>
        </pc:spChg>
        <pc:spChg chg="mod">
          <ac:chgData name="Vesa Juvonen" userId="c7243be1-99a3-4752-ab2a-0cf698cf8236" providerId="ADAL" clId="{308A4B3C-A405-42DB-AF85-D2078899C16D}" dt="2021-04-08T10:40:43.169" v="1441"/>
          <ac:spMkLst>
            <pc:docMk/>
            <pc:sldMk cId="494186596" sldId="2076136269"/>
            <ac:spMk id="554" creationId="{E4D1C381-BEC1-477D-BCE0-7623314B2237}"/>
          </ac:spMkLst>
        </pc:spChg>
        <pc:spChg chg="mod">
          <ac:chgData name="Vesa Juvonen" userId="c7243be1-99a3-4752-ab2a-0cf698cf8236" providerId="ADAL" clId="{308A4B3C-A405-42DB-AF85-D2078899C16D}" dt="2021-04-08T10:40:43.169" v="1441"/>
          <ac:spMkLst>
            <pc:docMk/>
            <pc:sldMk cId="494186596" sldId="2076136269"/>
            <ac:spMk id="555" creationId="{D40652B9-CB9C-43AC-8DEA-823D16BB3CA4}"/>
          </ac:spMkLst>
        </pc:spChg>
        <pc:spChg chg="mod">
          <ac:chgData name="Vesa Juvonen" userId="c7243be1-99a3-4752-ab2a-0cf698cf8236" providerId="ADAL" clId="{308A4B3C-A405-42DB-AF85-D2078899C16D}" dt="2021-04-08T10:40:43.169" v="1441"/>
          <ac:spMkLst>
            <pc:docMk/>
            <pc:sldMk cId="494186596" sldId="2076136269"/>
            <ac:spMk id="556" creationId="{2F964F94-A717-4E49-B97D-1398E1B582CE}"/>
          </ac:spMkLst>
        </pc:spChg>
        <pc:spChg chg="mod">
          <ac:chgData name="Vesa Juvonen" userId="c7243be1-99a3-4752-ab2a-0cf698cf8236" providerId="ADAL" clId="{308A4B3C-A405-42DB-AF85-D2078899C16D}" dt="2021-04-08T10:40:43.169" v="1441"/>
          <ac:spMkLst>
            <pc:docMk/>
            <pc:sldMk cId="494186596" sldId="2076136269"/>
            <ac:spMk id="558" creationId="{29E40324-A8F5-468D-B104-8FB3ACF2C84D}"/>
          </ac:spMkLst>
        </pc:spChg>
        <pc:spChg chg="mod">
          <ac:chgData name="Vesa Juvonen" userId="c7243be1-99a3-4752-ab2a-0cf698cf8236" providerId="ADAL" clId="{308A4B3C-A405-42DB-AF85-D2078899C16D}" dt="2021-04-08T10:40:43.169" v="1441"/>
          <ac:spMkLst>
            <pc:docMk/>
            <pc:sldMk cId="494186596" sldId="2076136269"/>
            <ac:spMk id="559" creationId="{D4FB7487-AE14-46CF-8D72-1071ED6ECD7B}"/>
          </ac:spMkLst>
        </pc:spChg>
        <pc:spChg chg="mod">
          <ac:chgData name="Vesa Juvonen" userId="c7243be1-99a3-4752-ab2a-0cf698cf8236" providerId="ADAL" clId="{308A4B3C-A405-42DB-AF85-D2078899C16D}" dt="2021-04-08T10:40:43.169" v="1441"/>
          <ac:spMkLst>
            <pc:docMk/>
            <pc:sldMk cId="494186596" sldId="2076136269"/>
            <ac:spMk id="560" creationId="{AAF3E614-1D16-4444-82B3-F91B67631B70}"/>
          </ac:spMkLst>
        </pc:spChg>
        <pc:spChg chg="mod">
          <ac:chgData name="Vesa Juvonen" userId="c7243be1-99a3-4752-ab2a-0cf698cf8236" providerId="ADAL" clId="{308A4B3C-A405-42DB-AF85-D2078899C16D}" dt="2021-04-08T10:40:43.169" v="1441"/>
          <ac:spMkLst>
            <pc:docMk/>
            <pc:sldMk cId="494186596" sldId="2076136269"/>
            <ac:spMk id="561" creationId="{3E030775-856C-44A0-86E1-430E285E41E5}"/>
          </ac:spMkLst>
        </pc:spChg>
        <pc:spChg chg="mod">
          <ac:chgData name="Vesa Juvonen" userId="c7243be1-99a3-4752-ab2a-0cf698cf8236" providerId="ADAL" clId="{308A4B3C-A405-42DB-AF85-D2078899C16D}" dt="2021-04-08T10:40:43.169" v="1441"/>
          <ac:spMkLst>
            <pc:docMk/>
            <pc:sldMk cId="494186596" sldId="2076136269"/>
            <ac:spMk id="562" creationId="{1113AB44-EDD5-47B1-9B77-0EDFD38CE2C9}"/>
          </ac:spMkLst>
        </pc:spChg>
        <pc:spChg chg="mod">
          <ac:chgData name="Vesa Juvonen" userId="c7243be1-99a3-4752-ab2a-0cf698cf8236" providerId="ADAL" clId="{308A4B3C-A405-42DB-AF85-D2078899C16D}" dt="2021-04-08T10:40:43.169" v="1441"/>
          <ac:spMkLst>
            <pc:docMk/>
            <pc:sldMk cId="494186596" sldId="2076136269"/>
            <ac:spMk id="563" creationId="{FB2C962F-5460-495E-AE45-3723B914F60C}"/>
          </ac:spMkLst>
        </pc:spChg>
        <pc:spChg chg="mod">
          <ac:chgData name="Vesa Juvonen" userId="c7243be1-99a3-4752-ab2a-0cf698cf8236" providerId="ADAL" clId="{308A4B3C-A405-42DB-AF85-D2078899C16D}" dt="2021-04-08T10:40:43.169" v="1441"/>
          <ac:spMkLst>
            <pc:docMk/>
            <pc:sldMk cId="494186596" sldId="2076136269"/>
            <ac:spMk id="567" creationId="{E030E491-E769-45EE-B9BB-643BCF76C648}"/>
          </ac:spMkLst>
        </pc:spChg>
        <pc:spChg chg="mod">
          <ac:chgData name="Vesa Juvonen" userId="c7243be1-99a3-4752-ab2a-0cf698cf8236" providerId="ADAL" clId="{308A4B3C-A405-42DB-AF85-D2078899C16D}" dt="2021-04-08T10:40:43.169" v="1441"/>
          <ac:spMkLst>
            <pc:docMk/>
            <pc:sldMk cId="494186596" sldId="2076136269"/>
            <ac:spMk id="568" creationId="{A14EEA6B-B2D5-4379-B7A2-E6260DECA926}"/>
          </ac:spMkLst>
        </pc:spChg>
        <pc:spChg chg="mod">
          <ac:chgData name="Vesa Juvonen" userId="c7243be1-99a3-4752-ab2a-0cf698cf8236" providerId="ADAL" clId="{308A4B3C-A405-42DB-AF85-D2078899C16D}" dt="2021-04-08T10:40:43.169" v="1441"/>
          <ac:spMkLst>
            <pc:docMk/>
            <pc:sldMk cId="494186596" sldId="2076136269"/>
            <ac:spMk id="569" creationId="{7D0B84E7-60D5-4ABA-A884-98B8D52BAACC}"/>
          </ac:spMkLst>
        </pc:spChg>
        <pc:spChg chg="mod">
          <ac:chgData name="Vesa Juvonen" userId="c7243be1-99a3-4752-ab2a-0cf698cf8236" providerId="ADAL" clId="{308A4B3C-A405-42DB-AF85-D2078899C16D}" dt="2021-04-08T10:40:43.169" v="1441"/>
          <ac:spMkLst>
            <pc:docMk/>
            <pc:sldMk cId="494186596" sldId="2076136269"/>
            <ac:spMk id="570" creationId="{8BD2C47F-9EBF-473B-B988-CDA3ABA14322}"/>
          </ac:spMkLst>
        </pc:spChg>
        <pc:spChg chg="mod">
          <ac:chgData name="Vesa Juvonen" userId="c7243be1-99a3-4752-ab2a-0cf698cf8236" providerId="ADAL" clId="{308A4B3C-A405-42DB-AF85-D2078899C16D}" dt="2021-04-08T10:40:43.169" v="1441"/>
          <ac:spMkLst>
            <pc:docMk/>
            <pc:sldMk cId="494186596" sldId="2076136269"/>
            <ac:spMk id="571" creationId="{E50DA5CB-D898-4F36-ADE8-563A7CEC534E}"/>
          </ac:spMkLst>
        </pc:spChg>
        <pc:spChg chg="mod">
          <ac:chgData name="Vesa Juvonen" userId="c7243be1-99a3-4752-ab2a-0cf698cf8236" providerId="ADAL" clId="{308A4B3C-A405-42DB-AF85-D2078899C16D}" dt="2021-04-08T10:40:43.169" v="1441"/>
          <ac:spMkLst>
            <pc:docMk/>
            <pc:sldMk cId="494186596" sldId="2076136269"/>
            <ac:spMk id="572" creationId="{D0B98A74-C51E-49DD-B479-8E35A925F38E}"/>
          </ac:spMkLst>
        </pc:spChg>
        <pc:spChg chg="mod">
          <ac:chgData name="Vesa Juvonen" userId="c7243be1-99a3-4752-ab2a-0cf698cf8236" providerId="ADAL" clId="{308A4B3C-A405-42DB-AF85-D2078899C16D}" dt="2021-04-08T10:40:43.169" v="1441"/>
          <ac:spMkLst>
            <pc:docMk/>
            <pc:sldMk cId="494186596" sldId="2076136269"/>
            <ac:spMk id="573" creationId="{9FCAD066-4EC9-4E5D-ABA7-C2FFCD97682A}"/>
          </ac:spMkLst>
        </pc:spChg>
        <pc:spChg chg="mod">
          <ac:chgData name="Vesa Juvonen" userId="c7243be1-99a3-4752-ab2a-0cf698cf8236" providerId="ADAL" clId="{308A4B3C-A405-42DB-AF85-D2078899C16D}" dt="2021-04-08T10:40:43.169" v="1441"/>
          <ac:spMkLst>
            <pc:docMk/>
            <pc:sldMk cId="494186596" sldId="2076136269"/>
            <ac:spMk id="574" creationId="{EA6E3F80-9F38-48B9-B00B-DF63FAD1C65B}"/>
          </ac:spMkLst>
        </pc:spChg>
        <pc:spChg chg="mod">
          <ac:chgData name="Vesa Juvonen" userId="c7243be1-99a3-4752-ab2a-0cf698cf8236" providerId="ADAL" clId="{308A4B3C-A405-42DB-AF85-D2078899C16D}" dt="2021-04-08T10:40:43.169" v="1441"/>
          <ac:spMkLst>
            <pc:docMk/>
            <pc:sldMk cId="494186596" sldId="2076136269"/>
            <ac:spMk id="575" creationId="{1BE97D72-1F21-4D4C-9979-EE6855F7523A}"/>
          </ac:spMkLst>
        </pc:spChg>
        <pc:spChg chg="mod">
          <ac:chgData name="Vesa Juvonen" userId="c7243be1-99a3-4752-ab2a-0cf698cf8236" providerId="ADAL" clId="{308A4B3C-A405-42DB-AF85-D2078899C16D}" dt="2021-04-08T10:40:43.169" v="1441"/>
          <ac:spMkLst>
            <pc:docMk/>
            <pc:sldMk cId="494186596" sldId="2076136269"/>
            <ac:spMk id="576" creationId="{DC472D82-1532-49AC-93BE-0F2A67EB40AF}"/>
          </ac:spMkLst>
        </pc:spChg>
        <pc:spChg chg="mod">
          <ac:chgData name="Vesa Juvonen" userId="c7243be1-99a3-4752-ab2a-0cf698cf8236" providerId="ADAL" clId="{308A4B3C-A405-42DB-AF85-D2078899C16D}" dt="2021-04-08T10:40:43.169" v="1441"/>
          <ac:spMkLst>
            <pc:docMk/>
            <pc:sldMk cId="494186596" sldId="2076136269"/>
            <ac:spMk id="577" creationId="{6742F856-D746-4FF3-8857-BC2672D66D47}"/>
          </ac:spMkLst>
        </pc:spChg>
        <pc:spChg chg="mod">
          <ac:chgData name="Vesa Juvonen" userId="c7243be1-99a3-4752-ab2a-0cf698cf8236" providerId="ADAL" clId="{308A4B3C-A405-42DB-AF85-D2078899C16D}" dt="2021-04-08T10:40:43.169" v="1441"/>
          <ac:spMkLst>
            <pc:docMk/>
            <pc:sldMk cId="494186596" sldId="2076136269"/>
            <ac:spMk id="578" creationId="{B282EE62-0AB9-4150-8309-953FF780ECEE}"/>
          </ac:spMkLst>
        </pc:spChg>
        <pc:spChg chg="mod">
          <ac:chgData name="Vesa Juvonen" userId="c7243be1-99a3-4752-ab2a-0cf698cf8236" providerId="ADAL" clId="{308A4B3C-A405-42DB-AF85-D2078899C16D}" dt="2021-04-08T10:40:43.169" v="1441"/>
          <ac:spMkLst>
            <pc:docMk/>
            <pc:sldMk cId="494186596" sldId="2076136269"/>
            <ac:spMk id="579" creationId="{6A7D4E06-2E05-4BB6-9E6B-68EE8EF8F8F1}"/>
          </ac:spMkLst>
        </pc:spChg>
        <pc:spChg chg="mod">
          <ac:chgData name="Vesa Juvonen" userId="c7243be1-99a3-4752-ab2a-0cf698cf8236" providerId="ADAL" clId="{308A4B3C-A405-42DB-AF85-D2078899C16D}" dt="2021-04-08T10:40:43.169" v="1441"/>
          <ac:spMkLst>
            <pc:docMk/>
            <pc:sldMk cId="494186596" sldId="2076136269"/>
            <ac:spMk id="580" creationId="{EAE86FF6-411E-40DA-BD7D-992866855F16}"/>
          </ac:spMkLst>
        </pc:spChg>
        <pc:spChg chg="mod">
          <ac:chgData name="Vesa Juvonen" userId="c7243be1-99a3-4752-ab2a-0cf698cf8236" providerId="ADAL" clId="{308A4B3C-A405-42DB-AF85-D2078899C16D}" dt="2021-04-08T10:40:43.169" v="1441"/>
          <ac:spMkLst>
            <pc:docMk/>
            <pc:sldMk cId="494186596" sldId="2076136269"/>
            <ac:spMk id="581" creationId="{98CA896D-8F65-441F-9A30-9399A0582208}"/>
          </ac:spMkLst>
        </pc:spChg>
        <pc:spChg chg="mod">
          <ac:chgData name="Vesa Juvonen" userId="c7243be1-99a3-4752-ab2a-0cf698cf8236" providerId="ADAL" clId="{308A4B3C-A405-42DB-AF85-D2078899C16D}" dt="2021-04-08T10:40:43.169" v="1441"/>
          <ac:spMkLst>
            <pc:docMk/>
            <pc:sldMk cId="494186596" sldId="2076136269"/>
            <ac:spMk id="582" creationId="{8028ABC0-339C-49F0-9591-4A14051A9FC1}"/>
          </ac:spMkLst>
        </pc:spChg>
        <pc:spChg chg="mod">
          <ac:chgData name="Vesa Juvonen" userId="c7243be1-99a3-4752-ab2a-0cf698cf8236" providerId="ADAL" clId="{308A4B3C-A405-42DB-AF85-D2078899C16D}" dt="2021-04-08T10:40:43.169" v="1441"/>
          <ac:spMkLst>
            <pc:docMk/>
            <pc:sldMk cId="494186596" sldId="2076136269"/>
            <ac:spMk id="583" creationId="{CF008C3E-861D-4E80-97DF-47A723D4ADC6}"/>
          </ac:spMkLst>
        </pc:spChg>
        <pc:spChg chg="mod">
          <ac:chgData name="Vesa Juvonen" userId="c7243be1-99a3-4752-ab2a-0cf698cf8236" providerId="ADAL" clId="{308A4B3C-A405-42DB-AF85-D2078899C16D}" dt="2021-04-08T10:40:43.169" v="1441"/>
          <ac:spMkLst>
            <pc:docMk/>
            <pc:sldMk cId="494186596" sldId="2076136269"/>
            <ac:spMk id="584" creationId="{36778DC1-C9EE-4740-A6B3-D8F844515CB9}"/>
          </ac:spMkLst>
        </pc:spChg>
        <pc:spChg chg="mod">
          <ac:chgData name="Vesa Juvonen" userId="c7243be1-99a3-4752-ab2a-0cf698cf8236" providerId="ADAL" clId="{308A4B3C-A405-42DB-AF85-D2078899C16D}" dt="2021-04-08T10:40:43.169" v="1441"/>
          <ac:spMkLst>
            <pc:docMk/>
            <pc:sldMk cId="494186596" sldId="2076136269"/>
            <ac:spMk id="585" creationId="{8E519A4F-4C6B-4E30-ACD1-E0232917F0B7}"/>
          </ac:spMkLst>
        </pc:spChg>
        <pc:spChg chg="mod">
          <ac:chgData name="Vesa Juvonen" userId="c7243be1-99a3-4752-ab2a-0cf698cf8236" providerId="ADAL" clId="{308A4B3C-A405-42DB-AF85-D2078899C16D}" dt="2021-04-08T10:40:43.169" v="1441"/>
          <ac:spMkLst>
            <pc:docMk/>
            <pc:sldMk cId="494186596" sldId="2076136269"/>
            <ac:spMk id="586" creationId="{3B4FF5AB-0D72-4ADF-A1E1-51F6509A4DF8}"/>
          </ac:spMkLst>
        </pc:spChg>
        <pc:spChg chg="mod">
          <ac:chgData name="Vesa Juvonen" userId="c7243be1-99a3-4752-ab2a-0cf698cf8236" providerId="ADAL" clId="{308A4B3C-A405-42DB-AF85-D2078899C16D}" dt="2021-04-08T10:40:43.169" v="1441"/>
          <ac:spMkLst>
            <pc:docMk/>
            <pc:sldMk cId="494186596" sldId="2076136269"/>
            <ac:spMk id="587" creationId="{CF30929B-7A12-4837-B3E9-58183E6CECEF}"/>
          </ac:spMkLst>
        </pc:spChg>
        <pc:spChg chg="mod">
          <ac:chgData name="Vesa Juvonen" userId="c7243be1-99a3-4752-ab2a-0cf698cf8236" providerId="ADAL" clId="{308A4B3C-A405-42DB-AF85-D2078899C16D}" dt="2021-04-08T10:40:43.169" v="1441"/>
          <ac:spMkLst>
            <pc:docMk/>
            <pc:sldMk cId="494186596" sldId="2076136269"/>
            <ac:spMk id="588" creationId="{81845DED-3104-430C-B3A8-A314E5C24F4B}"/>
          </ac:spMkLst>
        </pc:spChg>
        <pc:spChg chg="mod">
          <ac:chgData name="Vesa Juvonen" userId="c7243be1-99a3-4752-ab2a-0cf698cf8236" providerId="ADAL" clId="{308A4B3C-A405-42DB-AF85-D2078899C16D}" dt="2021-04-08T10:40:43.169" v="1441"/>
          <ac:spMkLst>
            <pc:docMk/>
            <pc:sldMk cId="494186596" sldId="2076136269"/>
            <ac:spMk id="589" creationId="{B4C2BCCB-A396-452D-9ADD-703819F0AFDC}"/>
          </ac:spMkLst>
        </pc:spChg>
        <pc:spChg chg="mod">
          <ac:chgData name="Vesa Juvonen" userId="c7243be1-99a3-4752-ab2a-0cf698cf8236" providerId="ADAL" clId="{308A4B3C-A405-42DB-AF85-D2078899C16D}" dt="2021-04-08T10:40:43.169" v="1441"/>
          <ac:spMkLst>
            <pc:docMk/>
            <pc:sldMk cId="494186596" sldId="2076136269"/>
            <ac:spMk id="590" creationId="{4246FAF7-DF6F-4932-8F7F-F5A40FC05268}"/>
          </ac:spMkLst>
        </pc:spChg>
        <pc:spChg chg="mod">
          <ac:chgData name="Vesa Juvonen" userId="c7243be1-99a3-4752-ab2a-0cf698cf8236" providerId="ADAL" clId="{308A4B3C-A405-42DB-AF85-D2078899C16D}" dt="2021-04-08T10:40:43.169" v="1441"/>
          <ac:spMkLst>
            <pc:docMk/>
            <pc:sldMk cId="494186596" sldId="2076136269"/>
            <ac:spMk id="591" creationId="{5D15CA54-1135-46D2-BB63-72D12A737DC6}"/>
          </ac:spMkLst>
        </pc:spChg>
        <pc:spChg chg="mod">
          <ac:chgData name="Vesa Juvonen" userId="c7243be1-99a3-4752-ab2a-0cf698cf8236" providerId="ADAL" clId="{308A4B3C-A405-42DB-AF85-D2078899C16D}" dt="2021-04-08T10:40:43.169" v="1441"/>
          <ac:spMkLst>
            <pc:docMk/>
            <pc:sldMk cId="494186596" sldId="2076136269"/>
            <ac:spMk id="592" creationId="{F89FDF57-FD71-4731-8645-FF94DC285AB2}"/>
          </ac:spMkLst>
        </pc:spChg>
        <pc:spChg chg="mod">
          <ac:chgData name="Vesa Juvonen" userId="c7243be1-99a3-4752-ab2a-0cf698cf8236" providerId="ADAL" clId="{308A4B3C-A405-42DB-AF85-D2078899C16D}" dt="2021-04-08T10:40:43.169" v="1441"/>
          <ac:spMkLst>
            <pc:docMk/>
            <pc:sldMk cId="494186596" sldId="2076136269"/>
            <ac:spMk id="593" creationId="{BC1E3A4E-F43F-4D3E-AE69-7FFD8A4EF5DC}"/>
          </ac:spMkLst>
        </pc:spChg>
        <pc:spChg chg="mod">
          <ac:chgData name="Vesa Juvonen" userId="c7243be1-99a3-4752-ab2a-0cf698cf8236" providerId="ADAL" clId="{308A4B3C-A405-42DB-AF85-D2078899C16D}" dt="2021-04-08T10:40:43.169" v="1441"/>
          <ac:spMkLst>
            <pc:docMk/>
            <pc:sldMk cId="494186596" sldId="2076136269"/>
            <ac:spMk id="594" creationId="{D044C2A6-BF17-4468-B2C1-1582F91D7336}"/>
          </ac:spMkLst>
        </pc:spChg>
        <pc:spChg chg="mod">
          <ac:chgData name="Vesa Juvonen" userId="c7243be1-99a3-4752-ab2a-0cf698cf8236" providerId="ADAL" clId="{308A4B3C-A405-42DB-AF85-D2078899C16D}" dt="2021-04-08T10:40:43.169" v="1441"/>
          <ac:spMkLst>
            <pc:docMk/>
            <pc:sldMk cId="494186596" sldId="2076136269"/>
            <ac:spMk id="595" creationId="{64D2105D-16B8-414E-8AAF-49E21699DDBF}"/>
          </ac:spMkLst>
        </pc:spChg>
        <pc:spChg chg="mod">
          <ac:chgData name="Vesa Juvonen" userId="c7243be1-99a3-4752-ab2a-0cf698cf8236" providerId="ADAL" clId="{308A4B3C-A405-42DB-AF85-D2078899C16D}" dt="2021-04-08T10:40:43.169" v="1441"/>
          <ac:spMkLst>
            <pc:docMk/>
            <pc:sldMk cId="494186596" sldId="2076136269"/>
            <ac:spMk id="596" creationId="{FD4F9628-8A93-4EAC-87A8-FADE9FEDC04F}"/>
          </ac:spMkLst>
        </pc:spChg>
        <pc:spChg chg="mod">
          <ac:chgData name="Vesa Juvonen" userId="c7243be1-99a3-4752-ab2a-0cf698cf8236" providerId="ADAL" clId="{308A4B3C-A405-42DB-AF85-D2078899C16D}" dt="2021-04-08T10:40:43.169" v="1441"/>
          <ac:spMkLst>
            <pc:docMk/>
            <pc:sldMk cId="494186596" sldId="2076136269"/>
            <ac:spMk id="597" creationId="{D85632A0-9C80-4A66-9E37-D20C9DC2BB7B}"/>
          </ac:spMkLst>
        </pc:spChg>
        <pc:spChg chg="mod">
          <ac:chgData name="Vesa Juvonen" userId="c7243be1-99a3-4752-ab2a-0cf698cf8236" providerId="ADAL" clId="{308A4B3C-A405-42DB-AF85-D2078899C16D}" dt="2021-04-08T10:40:43.169" v="1441"/>
          <ac:spMkLst>
            <pc:docMk/>
            <pc:sldMk cId="494186596" sldId="2076136269"/>
            <ac:spMk id="598" creationId="{844BE890-7F40-4FB1-8FF7-F3038A3231A2}"/>
          </ac:spMkLst>
        </pc:spChg>
        <pc:spChg chg="mod">
          <ac:chgData name="Vesa Juvonen" userId="c7243be1-99a3-4752-ab2a-0cf698cf8236" providerId="ADAL" clId="{308A4B3C-A405-42DB-AF85-D2078899C16D}" dt="2021-04-08T10:40:43.169" v="1441"/>
          <ac:spMkLst>
            <pc:docMk/>
            <pc:sldMk cId="494186596" sldId="2076136269"/>
            <ac:spMk id="599" creationId="{6E20A587-E67F-4B02-9670-E28EC8C34B6A}"/>
          </ac:spMkLst>
        </pc:spChg>
        <pc:spChg chg="mod">
          <ac:chgData name="Vesa Juvonen" userId="c7243be1-99a3-4752-ab2a-0cf698cf8236" providerId="ADAL" clId="{308A4B3C-A405-42DB-AF85-D2078899C16D}" dt="2021-04-08T10:40:43.169" v="1441"/>
          <ac:spMkLst>
            <pc:docMk/>
            <pc:sldMk cId="494186596" sldId="2076136269"/>
            <ac:spMk id="601" creationId="{1F0CF4AA-858C-4257-9B60-BD23F96CA1F5}"/>
          </ac:spMkLst>
        </pc:spChg>
        <pc:spChg chg="mod">
          <ac:chgData name="Vesa Juvonen" userId="c7243be1-99a3-4752-ab2a-0cf698cf8236" providerId="ADAL" clId="{308A4B3C-A405-42DB-AF85-D2078899C16D}" dt="2021-04-08T10:40:43.169" v="1441"/>
          <ac:spMkLst>
            <pc:docMk/>
            <pc:sldMk cId="494186596" sldId="2076136269"/>
            <ac:spMk id="602" creationId="{85E26D2A-D2CA-4E95-AA45-0C7EF9B17677}"/>
          </ac:spMkLst>
        </pc:spChg>
        <pc:spChg chg="add del mod">
          <ac:chgData name="Vesa Juvonen" userId="c7243be1-99a3-4752-ab2a-0cf698cf8236" providerId="ADAL" clId="{308A4B3C-A405-42DB-AF85-D2078899C16D}" dt="2021-04-08T10:40:53.286" v="1442" actId="21"/>
          <ac:spMkLst>
            <pc:docMk/>
            <pc:sldMk cId="494186596" sldId="2076136269"/>
            <ac:spMk id="603" creationId="{6E7471CC-9BAD-4C23-B0F4-FB51EE97B7FB}"/>
          </ac:spMkLst>
        </pc:spChg>
        <pc:spChg chg="add del mod">
          <ac:chgData name="Vesa Juvonen" userId="c7243be1-99a3-4752-ab2a-0cf698cf8236" providerId="ADAL" clId="{308A4B3C-A405-42DB-AF85-D2078899C16D}" dt="2021-04-08T10:40:53.286" v="1442" actId="21"/>
          <ac:spMkLst>
            <pc:docMk/>
            <pc:sldMk cId="494186596" sldId="2076136269"/>
            <ac:spMk id="604" creationId="{E2EDA800-DA90-4440-8328-B94602A865CB}"/>
          </ac:spMkLst>
        </pc:spChg>
        <pc:spChg chg="add del mod">
          <ac:chgData name="Vesa Juvonen" userId="c7243be1-99a3-4752-ab2a-0cf698cf8236" providerId="ADAL" clId="{308A4B3C-A405-42DB-AF85-D2078899C16D}" dt="2021-04-08T10:40:53.286" v="1442" actId="21"/>
          <ac:spMkLst>
            <pc:docMk/>
            <pc:sldMk cId="494186596" sldId="2076136269"/>
            <ac:spMk id="605" creationId="{B7B07D1E-D0DF-4E25-B058-E82631AE65F1}"/>
          </ac:spMkLst>
        </pc:spChg>
        <pc:spChg chg="add del mod">
          <ac:chgData name="Vesa Juvonen" userId="c7243be1-99a3-4752-ab2a-0cf698cf8236" providerId="ADAL" clId="{308A4B3C-A405-42DB-AF85-D2078899C16D}" dt="2021-04-08T10:40:53.286" v="1442" actId="21"/>
          <ac:spMkLst>
            <pc:docMk/>
            <pc:sldMk cId="494186596" sldId="2076136269"/>
            <ac:spMk id="608" creationId="{06083B66-D312-47EE-A3CE-09C9F50A28CC}"/>
          </ac:spMkLst>
        </pc:spChg>
        <pc:spChg chg="add del mod">
          <ac:chgData name="Vesa Juvonen" userId="c7243be1-99a3-4752-ab2a-0cf698cf8236" providerId="ADAL" clId="{308A4B3C-A405-42DB-AF85-D2078899C16D}" dt="2021-04-08T10:40:53.286" v="1442" actId="21"/>
          <ac:spMkLst>
            <pc:docMk/>
            <pc:sldMk cId="494186596" sldId="2076136269"/>
            <ac:spMk id="610" creationId="{C2864455-8204-4F47-9B92-18E192FB73F1}"/>
          </ac:spMkLst>
        </pc:spChg>
        <pc:spChg chg="add del mod">
          <ac:chgData name="Vesa Juvonen" userId="c7243be1-99a3-4752-ab2a-0cf698cf8236" providerId="ADAL" clId="{308A4B3C-A405-42DB-AF85-D2078899C16D}" dt="2021-04-08T10:40:53.286" v="1442" actId="21"/>
          <ac:spMkLst>
            <pc:docMk/>
            <pc:sldMk cId="494186596" sldId="2076136269"/>
            <ac:spMk id="614" creationId="{730530AE-C40A-4C1D-9F9C-6295F99E3DFA}"/>
          </ac:spMkLst>
        </pc:spChg>
        <pc:spChg chg="add del mod">
          <ac:chgData name="Vesa Juvonen" userId="c7243be1-99a3-4752-ab2a-0cf698cf8236" providerId="ADAL" clId="{308A4B3C-A405-42DB-AF85-D2078899C16D}" dt="2021-04-08T10:40:53.286" v="1442" actId="21"/>
          <ac:spMkLst>
            <pc:docMk/>
            <pc:sldMk cId="494186596" sldId="2076136269"/>
            <ac:spMk id="615" creationId="{9420A47F-CA68-438D-94C3-EE681B6B9B03}"/>
          </ac:spMkLst>
        </pc:spChg>
        <pc:spChg chg="mod">
          <ac:chgData name="Vesa Juvonen" userId="c7243be1-99a3-4752-ab2a-0cf698cf8236" providerId="ADAL" clId="{308A4B3C-A405-42DB-AF85-D2078899C16D}" dt="2021-04-08T10:40:43.169" v="1441"/>
          <ac:spMkLst>
            <pc:docMk/>
            <pc:sldMk cId="494186596" sldId="2076136269"/>
            <ac:spMk id="617" creationId="{50CB52C0-DA62-4F1A-AB13-22F54B377500}"/>
          </ac:spMkLst>
        </pc:spChg>
        <pc:spChg chg="mod">
          <ac:chgData name="Vesa Juvonen" userId="c7243be1-99a3-4752-ab2a-0cf698cf8236" providerId="ADAL" clId="{308A4B3C-A405-42DB-AF85-D2078899C16D}" dt="2021-04-08T10:40:43.169" v="1441"/>
          <ac:spMkLst>
            <pc:docMk/>
            <pc:sldMk cId="494186596" sldId="2076136269"/>
            <ac:spMk id="619" creationId="{A290C080-C947-4AD9-B4E6-97844D1E6301}"/>
          </ac:spMkLst>
        </pc:spChg>
        <pc:spChg chg="mod">
          <ac:chgData name="Vesa Juvonen" userId="c7243be1-99a3-4752-ab2a-0cf698cf8236" providerId="ADAL" clId="{308A4B3C-A405-42DB-AF85-D2078899C16D}" dt="2021-04-08T10:40:43.169" v="1441"/>
          <ac:spMkLst>
            <pc:docMk/>
            <pc:sldMk cId="494186596" sldId="2076136269"/>
            <ac:spMk id="620" creationId="{8F131B93-4088-451F-8691-99452FC2647B}"/>
          </ac:spMkLst>
        </pc:spChg>
        <pc:spChg chg="mod">
          <ac:chgData name="Vesa Juvonen" userId="c7243be1-99a3-4752-ab2a-0cf698cf8236" providerId="ADAL" clId="{308A4B3C-A405-42DB-AF85-D2078899C16D}" dt="2021-04-08T10:40:43.169" v="1441"/>
          <ac:spMkLst>
            <pc:docMk/>
            <pc:sldMk cId="494186596" sldId="2076136269"/>
            <ac:spMk id="622" creationId="{A7F52CF5-9E6B-47D7-AF43-A570ED5E52C5}"/>
          </ac:spMkLst>
        </pc:spChg>
        <pc:spChg chg="mod">
          <ac:chgData name="Vesa Juvonen" userId="c7243be1-99a3-4752-ab2a-0cf698cf8236" providerId="ADAL" clId="{308A4B3C-A405-42DB-AF85-D2078899C16D}" dt="2021-04-08T10:40:43.169" v="1441"/>
          <ac:spMkLst>
            <pc:docMk/>
            <pc:sldMk cId="494186596" sldId="2076136269"/>
            <ac:spMk id="623" creationId="{88C3275E-FF74-4D1A-B32C-75A4F944077E}"/>
          </ac:spMkLst>
        </pc:spChg>
        <pc:spChg chg="mod">
          <ac:chgData name="Vesa Juvonen" userId="c7243be1-99a3-4752-ab2a-0cf698cf8236" providerId="ADAL" clId="{308A4B3C-A405-42DB-AF85-D2078899C16D}" dt="2021-04-08T10:40:43.169" v="1441"/>
          <ac:spMkLst>
            <pc:docMk/>
            <pc:sldMk cId="494186596" sldId="2076136269"/>
            <ac:spMk id="624" creationId="{3A999C10-7EC4-4BED-9BE7-A1D876C00437}"/>
          </ac:spMkLst>
        </pc:spChg>
        <pc:spChg chg="mod">
          <ac:chgData name="Vesa Juvonen" userId="c7243be1-99a3-4752-ab2a-0cf698cf8236" providerId="ADAL" clId="{308A4B3C-A405-42DB-AF85-D2078899C16D}" dt="2021-04-08T10:40:43.169" v="1441"/>
          <ac:spMkLst>
            <pc:docMk/>
            <pc:sldMk cId="494186596" sldId="2076136269"/>
            <ac:spMk id="625" creationId="{395C694E-1975-4D2F-B5AA-B1CE307CC962}"/>
          </ac:spMkLst>
        </pc:spChg>
        <pc:spChg chg="mod">
          <ac:chgData name="Vesa Juvonen" userId="c7243be1-99a3-4752-ab2a-0cf698cf8236" providerId="ADAL" clId="{308A4B3C-A405-42DB-AF85-D2078899C16D}" dt="2021-04-08T10:40:43.169" v="1441"/>
          <ac:spMkLst>
            <pc:docMk/>
            <pc:sldMk cId="494186596" sldId="2076136269"/>
            <ac:spMk id="626" creationId="{305440C2-3AA3-459D-9808-D3050464670E}"/>
          </ac:spMkLst>
        </pc:spChg>
        <pc:spChg chg="mod">
          <ac:chgData name="Vesa Juvonen" userId="c7243be1-99a3-4752-ab2a-0cf698cf8236" providerId="ADAL" clId="{308A4B3C-A405-42DB-AF85-D2078899C16D}" dt="2021-04-08T10:40:43.169" v="1441"/>
          <ac:spMkLst>
            <pc:docMk/>
            <pc:sldMk cId="494186596" sldId="2076136269"/>
            <ac:spMk id="627" creationId="{35C7EFA3-46F4-46EF-AF0E-510B36C88785}"/>
          </ac:spMkLst>
        </pc:spChg>
        <pc:spChg chg="mod">
          <ac:chgData name="Vesa Juvonen" userId="c7243be1-99a3-4752-ab2a-0cf698cf8236" providerId="ADAL" clId="{308A4B3C-A405-42DB-AF85-D2078899C16D}" dt="2021-04-08T10:40:43.169" v="1441"/>
          <ac:spMkLst>
            <pc:docMk/>
            <pc:sldMk cId="494186596" sldId="2076136269"/>
            <ac:spMk id="628" creationId="{74E742FB-7CFC-4B83-B69B-0C80C2238505}"/>
          </ac:spMkLst>
        </pc:spChg>
        <pc:spChg chg="mod">
          <ac:chgData name="Vesa Juvonen" userId="c7243be1-99a3-4752-ab2a-0cf698cf8236" providerId="ADAL" clId="{308A4B3C-A405-42DB-AF85-D2078899C16D}" dt="2021-04-08T10:40:43.169" v="1441"/>
          <ac:spMkLst>
            <pc:docMk/>
            <pc:sldMk cId="494186596" sldId="2076136269"/>
            <ac:spMk id="629" creationId="{D77892F5-3F36-491F-870D-D102C3A7492F}"/>
          </ac:spMkLst>
        </pc:spChg>
        <pc:spChg chg="mod">
          <ac:chgData name="Vesa Juvonen" userId="c7243be1-99a3-4752-ab2a-0cf698cf8236" providerId="ADAL" clId="{308A4B3C-A405-42DB-AF85-D2078899C16D}" dt="2021-04-08T10:40:43.169" v="1441"/>
          <ac:spMkLst>
            <pc:docMk/>
            <pc:sldMk cId="494186596" sldId="2076136269"/>
            <ac:spMk id="630" creationId="{D5E4AF14-BA67-4D86-8E59-1380FEA42D77}"/>
          </ac:spMkLst>
        </pc:spChg>
        <pc:spChg chg="mod">
          <ac:chgData name="Vesa Juvonen" userId="c7243be1-99a3-4752-ab2a-0cf698cf8236" providerId="ADAL" clId="{308A4B3C-A405-42DB-AF85-D2078899C16D}" dt="2021-04-08T10:40:43.169" v="1441"/>
          <ac:spMkLst>
            <pc:docMk/>
            <pc:sldMk cId="494186596" sldId="2076136269"/>
            <ac:spMk id="631" creationId="{72F76A36-CE4C-46C5-935E-E10994C37B3F}"/>
          </ac:spMkLst>
        </pc:spChg>
        <pc:spChg chg="mod">
          <ac:chgData name="Vesa Juvonen" userId="c7243be1-99a3-4752-ab2a-0cf698cf8236" providerId="ADAL" clId="{308A4B3C-A405-42DB-AF85-D2078899C16D}" dt="2021-04-08T10:40:43.169" v="1441"/>
          <ac:spMkLst>
            <pc:docMk/>
            <pc:sldMk cId="494186596" sldId="2076136269"/>
            <ac:spMk id="632" creationId="{A981B987-1EA6-4639-B8A9-89626BCF2A4E}"/>
          </ac:spMkLst>
        </pc:spChg>
        <pc:spChg chg="mod">
          <ac:chgData name="Vesa Juvonen" userId="c7243be1-99a3-4752-ab2a-0cf698cf8236" providerId="ADAL" clId="{308A4B3C-A405-42DB-AF85-D2078899C16D}" dt="2021-04-08T10:40:43.169" v="1441"/>
          <ac:spMkLst>
            <pc:docMk/>
            <pc:sldMk cId="494186596" sldId="2076136269"/>
            <ac:spMk id="633" creationId="{ED319FD8-9196-4F28-A6B8-A3DBB2C30198}"/>
          </ac:spMkLst>
        </pc:spChg>
        <pc:spChg chg="mod">
          <ac:chgData name="Vesa Juvonen" userId="c7243be1-99a3-4752-ab2a-0cf698cf8236" providerId="ADAL" clId="{308A4B3C-A405-42DB-AF85-D2078899C16D}" dt="2021-04-08T10:40:43.169" v="1441"/>
          <ac:spMkLst>
            <pc:docMk/>
            <pc:sldMk cId="494186596" sldId="2076136269"/>
            <ac:spMk id="634" creationId="{E240D0C3-37C7-4AD3-86EA-449CE986C28F}"/>
          </ac:spMkLst>
        </pc:spChg>
        <pc:spChg chg="mod">
          <ac:chgData name="Vesa Juvonen" userId="c7243be1-99a3-4752-ab2a-0cf698cf8236" providerId="ADAL" clId="{308A4B3C-A405-42DB-AF85-D2078899C16D}" dt="2021-04-08T10:40:43.169" v="1441"/>
          <ac:spMkLst>
            <pc:docMk/>
            <pc:sldMk cId="494186596" sldId="2076136269"/>
            <ac:spMk id="635" creationId="{FAD7B7BC-0621-4BC2-B7B9-D7E5A6F8C905}"/>
          </ac:spMkLst>
        </pc:spChg>
        <pc:spChg chg="mod">
          <ac:chgData name="Vesa Juvonen" userId="c7243be1-99a3-4752-ab2a-0cf698cf8236" providerId="ADAL" clId="{308A4B3C-A405-42DB-AF85-D2078899C16D}" dt="2021-04-08T10:40:43.169" v="1441"/>
          <ac:spMkLst>
            <pc:docMk/>
            <pc:sldMk cId="494186596" sldId="2076136269"/>
            <ac:spMk id="636" creationId="{03A0D572-2478-45E2-B4D7-CF7509DD3B46}"/>
          </ac:spMkLst>
        </pc:spChg>
        <pc:spChg chg="mod">
          <ac:chgData name="Vesa Juvonen" userId="c7243be1-99a3-4752-ab2a-0cf698cf8236" providerId="ADAL" clId="{308A4B3C-A405-42DB-AF85-D2078899C16D}" dt="2021-04-08T10:40:43.169" v="1441"/>
          <ac:spMkLst>
            <pc:docMk/>
            <pc:sldMk cId="494186596" sldId="2076136269"/>
            <ac:spMk id="637" creationId="{33930557-880B-4104-A366-72A8B8E56A1C}"/>
          </ac:spMkLst>
        </pc:spChg>
        <pc:spChg chg="mod">
          <ac:chgData name="Vesa Juvonen" userId="c7243be1-99a3-4752-ab2a-0cf698cf8236" providerId="ADAL" clId="{308A4B3C-A405-42DB-AF85-D2078899C16D}" dt="2021-04-08T10:40:43.169" v="1441"/>
          <ac:spMkLst>
            <pc:docMk/>
            <pc:sldMk cId="494186596" sldId="2076136269"/>
            <ac:spMk id="638" creationId="{38B650B5-FEEA-4D91-B22E-0E64996DE089}"/>
          </ac:spMkLst>
        </pc:spChg>
        <pc:spChg chg="mod">
          <ac:chgData name="Vesa Juvonen" userId="c7243be1-99a3-4752-ab2a-0cf698cf8236" providerId="ADAL" clId="{308A4B3C-A405-42DB-AF85-D2078899C16D}" dt="2021-04-08T10:40:43.169" v="1441"/>
          <ac:spMkLst>
            <pc:docMk/>
            <pc:sldMk cId="494186596" sldId="2076136269"/>
            <ac:spMk id="640" creationId="{C1C58141-71B6-4CE9-838B-E8074E9A2C3B}"/>
          </ac:spMkLst>
        </pc:spChg>
        <pc:spChg chg="mod">
          <ac:chgData name="Vesa Juvonen" userId="c7243be1-99a3-4752-ab2a-0cf698cf8236" providerId="ADAL" clId="{308A4B3C-A405-42DB-AF85-D2078899C16D}" dt="2021-04-08T10:40:43.169" v="1441"/>
          <ac:spMkLst>
            <pc:docMk/>
            <pc:sldMk cId="494186596" sldId="2076136269"/>
            <ac:spMk id="641" creationId="{2F88EA7C-DE36-4CD3-88E2-AB69B77102E4}"/>
          </ac:spMkLst>
        </pc:spChg>
        <pc:spChg chg="mod">
          <ac:chgData name="Vesa Juvonen" userId="c7243be1-99a3-4752-ab2a-0cf698cf8236" providerId="ADAL" clId="{308A4B3C-A405-42DB-AF85-D2078899C16D}" dt="2021-04-08T10:40:43.169" v="1441"/>
          <ac:spMkLst>
            <pc:docMk/>
            <pc:sldMk cId="494186596" sldId="2076136269"/>
            <ac:spMk id="643" creationId="{D95A73C8-1A9F-42DE-855A-4EB514F6A4C7}"/>
          </ac:spMkLst>
        </pc:spChg>
        <pc:spChg chg="mod">
          <ac:chgData name="Vesa Juvonen" userId="c7243be1-99a3-4752-ab2a-0cf698cf8236" providerId="ADAL" clId="{308A4B3C-A405-42DB-AF85-D2078899C16D}" dt="2021-04-08T10:40:43.169" v="1441"/>
          <ac:spMkLst>
            <pc:docMk/>
            <pc:sldMk cId="494186596" sldId="2076136269"/>
            <ac:spMk id="644" creationId="{54F21E5B-8238-43D4-B3BF-B11815739F5E}"/>
          </ac:spMkLst>
        </pc:spChg>
        <pc:spChg chg="mod">
          <ac:chgData name="Vesa Juvonen" userId="c7243be1-99a3-4752-ab2a-0cf698cf8236" providerId="ADAL" clId="{308A4B3C-A405-42DB-AF85-D2078899C16D}" dt="2021-04-08T10:40:43.169" v="1441"/>
          <ac:spMkLst>
            <pc:docMk/>
            <pc:sldMk cId="494186596" sldId="2076136269"/>
            <ac:spMk id="646" creationId="{9333E4E3-FCBA-4F30-AF91-E6EE5A8BD081}"/>
          </ac:spMkLst>
        </pc:spChg>
        <pc:spChg chg="mod">
          <ac:chgData name="Vesa Juvonen" userId="c7243be1-99a3-4752-ab2a-0cf698cf8236" providerId="ADAL" clId="{308A4B3C-A405-42DB-AF85-D2078899C16D}" dt="2021-04-08T10:40:43.169" v="1441"/>
          <ac:spMkLst>
            <pc:docMk/>
            <pc:sldMk cId="494186596" sldId="2076136269"/>
            <ac:spMk id="647" creationId="{D4263C9A-99FA-40F6-9FB1-E3DC608DE7C3}"/>
          </ac:spMkLst>
        </pc:spChg>
        <pc:spChg chg="mod">
          <ac:chgData name="Vesa Juvonen" userId="c7243be1-99a3-4752-ab2a-0cf698cf8236" providerId="ADAL" clId="{308A4B3C-A405-42DB-AF85-D2078899C16D}" dt="2021-04-08T10:40:43.169" v="1441"/>
          <ac:spMkLst>
            <pc:docMk/>
            <pc:sldMk cId="494186596" sldId="2076136269"/>
            <ac:spMk id="650" creationId="{F4526341-5CB9-4DE7-8031-0AA51D52895A}"/>
          </ac:spMkLst>
        </pc:spChg>
        <pc:spChg chg="mod">
          <ac:chgData name="Vesa Juvonen" userId="c7243be1-99a3-4752-ab2a-0cf698cf8236" providerId="ADAL" clId="{308A4B3C-A405-42DB-AF85-D2078899C16D}" dt="2021-04-08T10:40:43.169" v="1441"/>
          <ac:spMkLst>
            <pc:docMk/>
            <pc:sldMk cId="494186596" sldId="2076136269"/>
            <ac:spMk id="651" creationId="{0D8EEFC8-DB05-468C-AE5C-822CFA8E7354}"/>
          </ac:spMkLst>
        </pc:spChg>
        <pc:spChg chg="mod">
          <ac:chgData name="Vesa Juvonen" userId="c7243be1-99a3-4752-ab2a-0cf698cf8236" providerId="ADAL" clId="{308A4B3C-A405-42DB-AF85-D2078899C16D}" dt="2021-04-08T10:40:43.169" v="1441"/>
          <ac:spMkLst>
            <pc:docMk/>
            <pc:sldMk cId="494186596" sldId="2076136269"/>
            <ac:spMk id="654" creationId="{A21B8E5F-E299-4BB1-A243-F4B6829D036E}"/>
          </ac:spMkLst>
        </pc:spChg>
        <pc:spChg chg="mod">
          <ac:chgData name="Vesa Juvonen" userId="c7243be1-99a3-4752-ab2a-0cf698cf8236" providerId="ADAL" clId="{308A4B3C-A405-42DB-AF85-D2078899C16D}" dt="2021-04-08T10:40:43.169" v="1441"/>
          <ac:spMkLst>
            <pc:docMk/>
            <pc:sldMk cId="494186596" sldId="2076136269"/>
            <ac:spMk id="655" creationId="{AAD08CAC-E787-45D3-A0B4-709EA4A4D437}"/>
          </ac:spMkLst>
        </pc:spChg>
        <pc:spChg chg="mod">
          <ac:chgData name="Vesa Juvonen" userId="c7243be1-99a3-4752-ab2a-0cf698cf8236" providerId="ADAL" clId="{308A4B3C-A405-42DB-AF85-D2078899C16D}" dt="2021-04-08T10:40:43.169" v="1441"/>
          <ac:spMkLst>
            <pc:docMk/>
            <pc:sldMk cId="494186596" sldId="2076136269"/>
            <ac:spMk id="656" creationId="{0FB4831A-B03C-4D34-BAF3-BBEA6B27EDEE}"/>
          </ac:spMkLst>
        </pc:spChg>
        <pc:spChg chg="mod">
          <ac:chgData name="Vesa Juvonen" userId="c7243be1-99a3-4752-ab2a-0cf698cf8236" providerId="ADAL" clId="{308A4B3C-A405-42DB-AF85-D2078899C16D}" dt="2021-04-08T10:40:43.169" v="1441"/>
          <ac:spMkLst>
            <pc:docMk/>
            <pc:sldMk cId="494186596" sldId="2076136269"/>
            <ac:spMk id="657" creationId="{52A8AFF6-B128-4244-BC3A-E35EFD48CC5B}"/>
          </ac:spMkLst>
        </pc:spChg>
        <pc:spChg chg="mod">
          <ac:chgData name="Vesa Juvonen" userId="c7243be1-99a3-4752-ab2a-0cf698cf8236" providerId="ADAL" clId="{308A4B3C-A405-42DB-AF85-D2078899C16D}" dt="2021-04-08T10:40:43.169" v="1441"/>
          <ac:spMkLst>
            <pc:docMk/>
            <pc:sldMk cId="494186596" sldId="2076136269"/>
            <ac:spMk id="658" creationId="{942494C7-5DED-48A2-8B50-73A02C50DEA6}"/>
          </ac:spMkLst>
        </pc:spChg>
        <pc:spChg chg="mod">
          <ac:chgData name="Vesa Juvonen" userId="c7243be1-99a3-4752-ab2a-0cf698cf8236" providerId="ADAL" clId="{308A4B3C-A405-42DB-AF85-D2078899C16D}" dt="2021-04-08T10:40:43.169" v="1441"/>
          <ac:spMkLst>
            <pc:docMk/>
            <pc:sldMk cId="494186596" sldId="2076136269"/>
            <ac:spMk id="659" creationId="{CE32AB25-2D4D-4EF4-96CF-F41ECFC6CDA7}"/>
          </ac:spMkLst>
        </pc:spChg>
        <pc:spChg chg="mod">
          <ac:chgData name="Vesa Juvonen" userId="c7243be1-99a3-4752-ab2a-0cf698cf8236" providerId="ADAL" clId="{308A4B3C-A405-42DB-AF85-D2078899C16D}" dt="2021-04-08T10:40:43.169" v="1441"/>
          <ac:spMkLst>
            <pc:docMk/>
            <pc:sldMk cId="494186596" sldId="2076136269"/>
            <ac:spMk id="660" creationId="{445D0010-0D91-4823-9DA2-D1BC3C8D1DF7}"/>
          </ac:spMkLst>
        </pc:spChg>
        <pc:spChg chg="mod">
          <ac:chgData name="Vesa Juvonen" userId="c7243be1-99a3-4752-ab2a-0cf698cf8236" providerId="ADAL" clId="{308A4B3C-A405-42DB-AF85-D2078899C16D}" dt="2021-04-08T10:40:43.169" v="1441"/>
          <ac:spMkLst>
            <pc:docMk/>
            <pc:sldMk cId="494186596" sldId="2076136269"/>
            <ac:spMk id="661" creationId="{98351B7E-4179-44A4-BA46-E2E71E0248B5}"/>
          </ac:spMkLst>
        </pc:spChg>
        <pc:spChg chg="mod">
          <ac:chgData name="Vesa Juvonen" userId="c7243be1-99a3-4752-ab2a-0cf698cf8236" providerId="ADAL" clId="{308A4B3C-A405-42DB-AF85-D2078899C16D}" dt="2021-04-08T10:40:43.169" v="1441"/>
          <ac:spMkLst>
            <pc:docMk/>
            <pc:sldMk cId="494186596" sldId="2076136269"/>
            <ac:spMk id="662" creationId="{86EA1DE4-6121-48FB-BDC6-9DD95DF0583C}"/>
          </ac:spMkLst>
        </pc:spChg>
        <pc:spChg chg="mod">
          <ac:chgData name="Vesa Juvonen" userId="c7243be1-99a3-4752-ab2a-0cf698cf8236" providerId="ADAL" clId="{308A4B3C-A405-42DB-AF85-D2078899C16D}" dt="2021-04-08T10:40:43.169" v="1441"/>
          <ac:spMkLst>
            <pc:docMk/>
            <pc:sldMk cId="494186596" sldId="2076136269"/>
            <ac:spMk id="663" creationId="{E6C0D09B-668F-4FCB-B954-561568F3CFC4}"/>
          </ac:spMkLst>
        </pc:spChg>
        <pc:spChg chg="mod">
          <ac:chgData name="Vesa Juvonen" userId="c7243be1-99a3-4752-ab2a-0cf698cf8236" providerId="ADAL" clId="{308A4B3C-A405-42DB-AF85-D2078899C16D}" dt="2021-04-08T10:40:43.169" v="1441"/>
          <ac:spMkLst>
            <pc:docMk/>
            <pc:sldMk cId="494186596" sldId="2076136269"/>
            <ac:spMk id="664" creationId="{A7B96881-4CE7-4F32-A862-B2C4B8379C37}"/>
          </ac:spMkLst>
        </pc:spChg>
        <pc:spChg chg="mod">
          <ac:chgData name="Vesa Juvonen" userId="c7243be1-99a3-4752-ab2a-0cf698cf8236" providerId="ADAL" clId="{308A4B3C-A405-42DB-AF85-D2078899C16D}" dt="2021-04-08T10:40:43.169" v="1441"/>
          <ac:spMkLst>
            <pc:docMk/>
            <pc:sldMk cId="494186596" sldId="2076136269"/>
            <ac:spMk id="665" creationId="{1BEDE4AD-C14D-425E-A3FF-515B611DAD24}"/>
          </ac:spMkLst>
        </pc:spChg>
        <pc:spChg chg="mod">
          <ac:chgData name="Vesa Juvonen" userId="c7243be1-99a3-4752-ab2a-0cf698cf8236" providerId="ADAL" clId="{308A4B3C-A405-42DB-AF85-D2078899C16D}" dt="2021-04-08T10:40:43.169" v="1441"/>
          <ac:spMkLst>
            <pc:docMk/>
            <pc:sldMk cId="494186596" sldId="2076136269"/>
            <ac:spMk id="666" creationId="{359D79BB-BDD9-4B45-9CCA-E5E9AD89B4C1}"/>
          </ac:spMkLst>
        </pc:spChg>
        <pc:spChg chg="mod">
          <ac:chgData name="Vesa Juvonen" userId="c7243be1-99a3-4752-ab2a-0cf698cf8236" providerId="ADAL" clId="{308A4B3C-A405-42DB-AF85-D2078899C16D}" dt="2021-04-08T10:40:43.169" v="1441"/>
          <ac:spMkLst>
            <pc:docMk/>
            <pc:sldMk cId="494186596" sldId="2076136269"/>
            <ac:spMk id="670" creationId="{E1BCE381-368D-4209-8625-559AA4F7086A}"/>
          </ac:spMkLst>
        </pc:spChg>
        <pc:spChg chg="mod">
          <ac:chgData name="Vesa Juvonen" userId="c7243be1-99a3-4752-ab2a-0cf698cf8236" providerId="ADAL" clId="{308A4B3C-A405-42DB-AF85-D2078899C16D}" dt="2021-04-08T10:40:43.169" v="1441"/>
          <ac:spMkLst>
            <pc:docMk/>
            <pc:sldMk cId="494186596" sldId="2076136269"/>
            <ac:spMk id="671" creationId="{2C2B5BC9-E448-45BF-A275-E6DB3FCBDD0D}"/>
          </ac:spMkLst>
        </pc:spChg>
        <pc:spChg chg="mod">
          <ac:chgData name="Vesa Juvonen" userId="c7243be1-99a3-4752-ab2a-0cf698cf8236" providerId="ADAL" clId="{308A4B3C-A405-42DB-AF85-D2078899C16D}" dt="2021-04-08T10:40:43.169" v="1441"/>
          <ac:spMkLst>
            <pc:docMk/>
            <pc:sldMk cId="494186596" sldId="2076136269"/>
            <ac:spMk id="672" creationId="{13A66B89-2719-49C4-BC0E-06E823130769}"/>
          </ac:spMkLst>
        </pc:spChg>
        <pc:spChg chg="mod">
          <ac:chgData name="Vesa Juvonen" userId="c7243be1-99a3-4752-ab2a-0cf698cf8236" providerId="ADAL" clId="{308A4B3C-A405-42DB-AF85-D2078899C16D}" dt="2021-04-08T10:40:43.169" v="1441"/>
          <ac:spMkLst>
            <pc:docMk/>
            <pc:sldMk cId="494186596" sldId="2076136269"/>
            <ac:spMk id="673" creationId="{7A38E469-F771-495B-B6EA-A3756D1A8F45}"/>
          </ac:spMkLst>
        </pc:spChg>
        <pc:spChg chg="mod">
          <ac:chgData name="Vesa Juvonen" userId="c7243be1-99a3-4752-ab2a-0cf698cf8236" providerId="ADAL" clId="{308A4B3C-A405-42DB-AF85-D2078899C16D}" dt="2021-04-08T10:40:43.169" v="1441"/>
          <ac:spMkLst>
            <pc:docMk/>
            <pc:sldMk cId="494186596" sldId="2076136269"/>
            <ac:spMk id="674" creationId="{1816B6FA-2669-41CA-BC3F-7EAB85F2A3ED}"/>
          </ac:spMkLst>
        </pc:spChg>
        <pc:spChg chg="mod">
          <ac:chgData name="Vesa Juvonen" userId="c7243be1-99a3-4752-ab2a-0cf698cf8236" providerId="ADAL" clId="{308A4B3C-A405-42DB-AF85-D2078899C16D}" dt="2021-04-08T10:40:43.169" v="1441"/>
          <ac:spMkLst>
            <pc:docMk/>
            <pc:sldMk cId="494186596" sldId="2076136269"/>
            <ac:spMk id="675" creationId="{5BADD15D-4E25-4904-A751-F9B2708F9E89}"/>
          </ac:spMkLst>
        </pc:spChg>
        <pc:spChg chg="mod">
          <ac:chgData name="Vesa Juvonen" userId="c7243be1-99a3-4752-ab2a-0cf698cf8236" providerId="ADAL" clId="{308A4B3C-A405-42DB-AF85-D2078899C16D}" dt="2021-04-08T10:40:43.169" v="1441"/>
          <ac:spMkLst>
            <pc:docMk/>
            <pc:sldMk cId="494186596" sldId="2076136269"/>
            <ac:spMk id="676" creationId="{97C40A82-0E0C-4609-A920-2FAA0DC07211}"/>
          </ac:spMkLst>
        </pc:spChg>
        <pc:spChg chg="mod">
          <ac:chgData name="Vesa Juvonen" userId="c7243be1-99a3-4752-ab2a-0cf698cf8236" providerId="ADAL" clId="{308A4B3C-A405-42DB-AF85-D2078899C16D}" dt="2021-04-08T10:40:43.169" v="1441"/>
          <ac:spMkLst>
            <pc:docMk/>
            <pc:sldMk cId="494186596" sldId="2076136269"/>
            <ac:spMk id="677" creationId="{2B1506E2-0A28-45D0-AAE6-506B6350BF33}"/>
          </ac:spMkLst>
        </pc:spChg>
        <pc:spChg chg="mod">
          <ac:chgData name="Vesa Juvonen" userId="c7243be1-99a3-4752-ab2a-0cf698cf8236" providerId="ADAL" clId="{308A4B3C-A405-42DB-AF85-D2078899C16D}" dt="2021-04-08T10:40:43.169" v="1441"/>
          <ac:spMkLst>
            <pc:docMk/>
            <pc:sldMk cId="494186596" sldId="2076136269"/>
            <ac:spMk id="678" creationId="{6C930CD2-F7CE-4783-805A-659DB18EE763}"/>
          </ac:spMkLst>
        </pc:spChg>
        <pc:spChg chg="mod">
          <ac:chgData name="Vesa Juvonen" userId="c7243be1-99a3-4752-ab2a-0cf698cf8236" providerId="ADAL" clId="{308A4B3C-A405-42DB-AF85-D2078899C16D}" dt="2021-04-08T10:40:43.169" v="1441"/>
          <ac:spMkLst>
            <pc:docMk/>
            <pc:sldMk cId="494186596" sldId="2076136269"/>
            <ac:spMk id="679" creationId="{593C0080-DEF8-4A77-A6DF-E0AF37CDA7E8}"/>
          </ac:spMkLst>
        </pc:spChg>
        <pc:spChg chg="mod">
          <ac:chgData name="Vesa Juvonen" userId="c7243be1-99a3-4752-ab2a-0cf698cf8236" providerId="ADAL" clId="{308A4B3C-A405-42DB-AF85-D2078899C16D}" dt="2021-04-08T10:40:43.169" v="1441"/>
          <ac:spMkLst>
            <pc:docMk/>
            <pc:sldMk cId="494186596" sldId="2076136269"/>
            <ac:spMk id="680" creationId="{0E4AEF35-19BE-422A-8FEB-A4A0BCACC5C5}"/>
          </ac:spMkLst>
        </pc:spChg>
        <pc:spChg chg="mod">
          <ac:chgData name="Vesa Juvonen" userId="c7243be1-99a3-4752-ab2a-0cf698cf8236" providerId="ADAL" clId="{308A4B3C-A405-42DB-AF85-D2078899C16D}" dt="2021-04-08T10:40:43.169" v="1441"/>
          <ac:spMkLst>
            <pc:docMk/>
            <pc:sldMk cId="494186596" sldId="2076136269"/>
            <ac:spMk id="681" creationId="{5DD5B97D-D3D7-4770-BC20-06CFC12F7115}"/>
          </ac:spMkLst>
        </pc:spChg>
        <pc:spChg chg="mod">
          <ac:chgData name="Vesa Juvonen" userId="c7243be1-99a3-4752-ab2a-0cf698cf8236" providerId="ADAL" clId="{308A4B3C-A405-42DB-AF85-D2078899C16D}" dt="2021-04-08T10:40:43.169" v="1441"/>
          <ac:spMkLst>
            <pc:docMk/>
            <pc:sldMk cId="494186596" sldId="2076136269"/>
            <ac:spMk id="682" creationId="{33C7B8DB-36B3-4A3E-A405-0D8A27CE6803}"/>
          </ac:spMkLst>
        </pc:spChg>
        <pc:spChg chg="mod">
          <ac:chgData name="Vesa Juvonen" userId="c7243be1-99a3-4752-ab2a-0cf698cf8236" providerId="ADAL" clId="{308A4B3C-A405-42DB-AF85-D2078899C16D}" dt="2021-04-08T10:40:43.169" v="1441"/>
          <ac:spMkLst>
            <pc:docMk/>
            <pc:sldMk cId="494186596" sldId="2076136269"/>
            <ac:spMk id="683" creationId="{02CE4219-766E-46FC-90F3-19E3F88F92FA}"/>
          </ac:spMkLst>
        </pc:spChg>
        <pc:spChg chg="mod">
          <ac:chgData name="Vesa Juvonen" userId="c7243be1-99a3-4752-ab2a-0cf698cf8236" providerId="ADAL" clId="{308A4B3C-A405-42DB-AF85-D2078899C16D}" dt="2021-04-08T10:40:43.169" v="1441"/>
          <ac:spMkLst>
            <pc:docMk/>
            <pc:sldMk cId="494186596" sldId="2076136269"/>
            <ac:spMk id="684" creationId="{0DE2C80A-13EB-405F-B6DF-605027C68FA9}"/>
          </ac:spMkLst>
        </pc:spChg>
        <pc:spChg chg="mod">
          <ac:chgData name="Vesa Juvonen" userId="c7243be1-99a3-4752-ab2a-0cf698cf8236" providerId="ADAL" clId="{308A4B3C-A405-42DB-AF85-D2078899C16D}" dt="2021-04-08T10:40:43.169" v="1441"/>
          <ac:spMkLst>
            <pc:docMk/>
            <pc:sldMk cId="494186596" sldId="2076136269"/>
            <ac:spMk id="685" creationId="{0521E301-8976-4FC2-8035-88006423BA9E}"/>
          </ac:spMkLst>
        </pc:spChg>
        <pc:spChg chg="mod">
          <ac:chgData name="Vesa Juvonen" userId="c7243be1-99a3-4752-ab2a-0cf698cf8236" providerId="ADAL" clId="{308A4B3C-A405-42DB-AF85-D2078899C16D}" dt="2021-04-08T10:40:43.169" v="1441"/>
          <ac:spMkLst>
            <pc:docMk/>
            <pc:sldMk cId="494186596" sldId="2076136269"/>
            <ac:spMk id="686" creationId="{79CBC01E-0C10-48F1-AFAE-68C71514A22C}"/>
          </ac:spMkLst>
        </pc:spChg>
        <pc:spChg chg="mod">
          <ac:chgData name="Vesa Juvonen" userId="c7243be1-99a3-4752-ab2a-0cf698cf8236" providerId="ADAL" clId="{308A4B3C-A405-42DB-AF85-D2078899C16D}" dt="2021-04-08T10:40:43.169" v="1441"/>
          <ac:spMkLst>
            <pc:docMk/>
            <pc:sldMk cId="494186596" sldId="2076136269"/>
            <ac:spMk id="687" creationId="{58BB75A7-F320-4A2B-B6C4-89FE6D289B34}"/>
          </ac:spMkLst>
        </pc:spChg>
        <pc:spChg chg="mod">
          <ac:chgData name="Vesa Juvonen" userId="c7243be1-99a3-4752-ab2a-0cf698cf8236" providerId="ADAL" clId="{308A4B3C-A405-42DB-AF85-D2078899C16D}" dt="2021-04-08T10:40:43.169" v="1441"/>
          <ac:spMkLst>
            <pc:docMk/>
            <pc:sldMk cId="494186596" sldId="2076136269"/>
            <ac:spMk id="688" creationId="{23F27FE6-5315-4F03-8F54-B8CCCF79D09D}"/>
          </ac:spMkLst>
        </pc:spChg>
        <pc:spChg chg="mod">
          <ac:chgData name="Vesa Juvonen" userId="c7243be1-99a3-4752-ab2a-0cf698cf8236" providerId="ADAL" clId="{308A4B3C-A405-42DB-AF85-D2078899C16D}" dt="2021-04-08T10:40:43.169" v="1441"/>
          <ac:spMkLst>
            <pc:docMk/>
            <pc:sldMk cId="494186596" sldId="2076136269"/>
            <ac:spMk id="689" creationId="{8C2B3CF7-9DAB-4514-9955-33DEFD6E9A89}"/>
          </ac:spMkLst>
        </pc:spChg>
        <pc:spChg chg="mod">
          <ac:chgData name="Vesa Juvonen" userId="c7243be1-99a3-4752-ab2a-0cf698cf8236" providerId="ADAL" clId="{308A4B3C-A405-42DB-AF85-D2078899C16D}" dt="2021-04-08T10:40:43.169" v="1441"/>
          <ac:spMkLst>
            <pc:docMk/>
            <pc:sldMk cId="494186596" sldId="2076136269"/>
            <ac:spMk id="690" creationId="{858D5722-ACE9-4346-9A7C-9DFB0EAA977C}"/>
          </ac:spMkLst>
        </pc:spChg>
        <pc:spChg chg="mod">
          <ac:chgData name="Vesa Juvonen" userId="c7243be1-99a3-4752-ab2a-0cf698cf8236" providerId="ADAL" clId="{308A4B3C-A405-42DB-AF85-D2078899C16D}" dt="2021-04-08T10:40:43.169" v="1441"/>
          <ac:spMkLst>
            <pc:docMk/>
            <pc:sldMk cId="494186596" sldId="2076136269"/>
            <ac:spMk id="691" creationId="{1C93935D-788F-4D1E-B9F4-317202C910FB}"/>
          </ac:spMkLst>
        </pc:spChg>
        <pc:spChg chg="mod">
          <ac:chgData name="Vesa Juvonen" userId="c7243be1-99a3-4752-ab2a-0cf698cf8236" providerId="ADAL" clId="{308A4B3C-A405-42DB-AF85-D2078899C16D}" dt="2021-04-08T10:40:43.169" v="1441"/>
          <ac:spMkLst>
            <pc:docMk/>
            <pc:sldMk cId="494186596" sldId="2076136269"/>
            <ac:spMk id="692" creationId="{337DA26A-12AE-4D15-8680-7E12B303B64B}"/>
          </ac:spMkLst>
        </pc:spChg>
        <pc:spChg chg="mod">
          <ac:chgData name="Vesa Juvonen" userId="c7243be1-99a3-4752-ab2a-0cf698cf8236" providerId="ADAL" clId="{308A4B3C-A405-42DB-AF85-D2078899C16D}" dt="2021-04-08T10:40:43.169" v="1441"/>
          <ac:spMkLst>
            <pc:docMk/>
            <pc:sldMk cId="494186596" sldId="2076136269"/>
            <ac:spMk id="693" creationId="{09D47507-BFEC-42B1-AB74-03B61AF5BA7B}"/>
          </ac:spMkLst>
        </pc:spChg>
        <pc:spChg chg="mod">
          <ac:chgData name="Vesa Juvonen" userId="c7243be1-99a3-4752-ab2a-0cf698cf8236" providerId="ADAL" clId="{308A4B3C-A405-42DB-AF85-D2078899C16D}" dt="2021-04-08T10:40:43.169" v="1441"/>
          <ac:spMkLst>
            <pc:docMk/>
            <pc:sldMk cId="494186596" sldId="2076136269"/>
            <ac:spMk id="694" creationId="{1D08EDDE-DE3F-403E-9AA7-FAA28BD4C19E}"/>
          </ac:spMkLst>
        </pc:spChg>
        <pc:spChg chg="mod">
          <ac:chgData name="Vesa Juvonen" userId="c7243be1-99a3-4752-ab2a-0cf698cf8236" providerId="ADAL" clId="{308A4B3C-A405-42DB-AF85-D2078899C16D}" dt="2021-04-08T10:40:43.169" v="1441"/>
          <ac:spMkLst>
            <pc:docMk/>
            <pc:sldMk cId="494186596" sldId="2076136269"/>
            <ac:spMk id="695" creationId="{E1B08561-E92E-4DEE-8663-7B2B19F5C4F7}"/>
          </ac:spMkLst>
        </pc:spChg>
        <pc:spChg chg="mod">
          <ac:chgData name="Vesa Juvonen" userId="c7243be1-99a3-4752-ab2a-0cf698cf8236" providerId="ADAL" clId="{308A4B3C-A405-42DB-AF85-D2078899C16D}" dt="2021-04-08T10:40:43.169" v="1441"/>
          <ac:spMkLst>
            <pc:docMk/>
            <pc:sldMk cId="494186596" sldId="2076136269"/>
            <ac:spMk id="696" creationId="{8EDA433A-7E85-47CE-9674-BF23FC78656E}"/>
          </ac:spMkLst>
        </pc:spChg>
        <pc:spChg chg="mod">
          <ac:chgData name="Vesa Juvonen" userId="c7243be1-99a3-4752-ab2a-0cf698cf8236" providerId="ADAL" clId="{308A4B3C-A405-42DB-AF85-D2078899C16D}" dt="2021-04-08T10:40:43.169" v="1441"/>
          <ac:spMkLst>
            <pc:docMk/>
            <pc:sldMk cId="494186596" sldId="2076136269"/>
            <ac:spMk id="697" creationId="{65080B2D-AF51-49EB-9635-BFA3A813C3FA}"/>
          </ac:spMkLst>
        </pc:spChg>
        <pc:spChg chg="mod">
          <ac:chgData name="Vesa Juvonen" userId="c7243be1-99a3-4752-ab2a-0cf698cf8236" providerId="ADAL" clId="{308A4B3C-A405-42DB-AF85-D2078899C16D}" dt="2021-04-08T10:40:43.169" v="1441"/>
          <ac:spMkLst>
            <pc:docMk/>
            <pc:sldMk cId="494186596" sldId="2076136269"/>
            <ac:spMk id="698" creationId="{E9898D0E-888A-4D4E-9AD3-6DB4806AB643}"/>
          </ac:spMkLst>
        </pc:spChg>
        <pc:spChg chg="mod">
          <ac:chgData name="Vesa Juvonen" userId="c7243be1-99a3-4752-ab2a-0cf698cf8236" providerId="ADAL" clId="{308A4B3C-A405-42DB-AF85-D2078899C16D}" dt="2021-04-08T10:40:43.169" v="1441"/>
          <ac:spMkLst>
            <pc:docMk/>
            <pc:sldMk cId="494186596" sldId="2076136269"/>
            <ac:spMk id="699" creationId="{CE590D0D-0948-4366-B96F-2229E157566C}"/>
          </ac:spMkLst>
        </pc:spChg>
        <pc:spChg chg="mod">
          <ac:chgData name="Vesa Juvonen" userId="c7243be1-99a3-4752-ab2a-0cf698cf8236" providerId="ADAL" clId="{308A4B3C-A405-42DB-AF85-D2078899C16D}" dt="2021-04-08T10:40:43.169" v="1441"/>
          <ac:spMkLst>
            <pc:docMk/>
            <pc:sldMk cId="494186596" sldId="2076136269"/>
            <ac:spMk id="700" creationId="{BF99D5A6-140A-4C84-AEEA-FEB56357E83B}"/>
          </ac:spMkLst>
        </pc:spChg>
        <pc:spChg chg="mod">
          <ac:chgData name="Vesa Juvonen" userId="c7243be1-99a3-4752-ab2a-0cf698cf8236" providerId="ADAL" clId="{308A4B3C-A405-42DB-AF85-D2078899C16D}" dt="2021-04-08T10:40:43.169" v="1441"/>
          <ac:spMkLst>
            <pc:docMk/>
            <pc:sldMk cId="494186596" sldId="2076136269"/>
            <ac:spMk id="701" creationId="{667401E0-4541-4160-88CF-227FDC6885E5}"/>
          </ac:spMkLst>
        </pc:spChg>
        <pc:spChg chg="mod">
          <ac:chgData name="Vesa Juvonen" userId="c7243be1-99a3-4752-ab2a-0cf698cf8236" providerId="ADAL" clId="{308A4B3C-A405-42DB-AF85-D2078899C16D}" dt="2021-04-08T10:40:43.169" v="1441"/>
          <ac:spMkLst>
            <pc:docMk/>
            <pc:sldMk cId="494186596" sldId="2076136269"/>
            <ac:spMk id="702" creationId="{D55F0C65-DA94-4F11-88F0-30574B1CC9EA}"/>
          </ac:spMkLst>
        </pc:spChg>
        <pc:spChg chg="mod">
          <ac:chgData name="Vesa Juvonen" userId="c7243be1-99a3-4752-ab2a-0cf698cf8236" providerId="ADAL" clId="{308A4B3C-A405-42DB-AF85-D2078899C16D}" dt="2021-04-08T10:40:43.169" v="1441"/>
          <ac:spMkLst>
            <pc:docMk/>
            <pc:sldMk cId="494186596" sldId="2076136269"/>
            <ac:spMk id="703" creationId="{9729EE7A-9F24-4F63-8030-E1992C68F26C}"/>
          </ac:spMkLst>
        </pc:spChg>
        <pc:spChg chg="mod">
          <ac:chgData name="Vesa Juvonen" userId="c7243be1-99a3-4752-ab2a-0cf698cf8236" providerId="ADAL" clId="{308A4B3C-A405-42DB-AF85-D2078899C16D}" dt="2021-04-08T10:40:43.169" v="1441"/>
          <ac:spMkLst>
            <pc:docMk/>
            <pc:sldMk cId="494186596" sldId="2076136269"/>
            <ac:spMk id="704" creationId="{210A58A3-2B20-4CF5-8C74-EF957A088C73}"/>
          </ac:spMkLst>
        </pc:spChg>
        <pc:spChg chg="mod">
          <ac:chgData name="Vesa Juvonen" userId="c7243be1-99a3-4752-ab2a-0cf698cf8236" providerId="ADAL" clId="{308A4B3C-A405-42DB-AF85-D2078899C16D}" dt="2021-04-08T10:40:43.169" v="1441"/>
          <ac:spMkLst>
            <pc:docMk/>
            <pc:sldMk cId="494186596" sldId="2076136269"/>
            <ac:spMk id="705" creationId="{25FD8F98-BD1A-4A6C-A271-5928542D8E3C}"/>
          </ac:spMkLst>
        </pc:spChg>
        <pc:spChg chg="mod">
          <ac:chgData name="Vesa Juvonen" userId="c7243be1-99a3-4752-ab2a-0cf698cf8236" providerId="ADAL" clId="{308A4B3C-A405-42DB-AF85-D2078899C16D}" dt="2021-04-08T10:40:43.169" v="1441"/>
          <ac:spMkLst>
            <pc:docMk/>
            <pc:sldMk cId="494186596" sldId="2076136269"/>
            <ac:spMk id="706" creationId="{06CFAA16-45B2-459D-AEF8-A66372516D28}"/>
          </ac:spMkLst>
        </pc:spChg>
        <pc:spChg chg="mod">
          <ac:chgData name="Vesa Juvonen" userId="c7243be1-99a3-4752-ab2a-0cf698cf8236" providerId="ADAL" clId="{308A4B3C-A405-42DB-AF85-D2078899C16D}" dt="2021-04-08T10:40:43.169" v="1441"/>
          <ac:spMkLst>
            <pc:docMk/>
            <pc:sldMk cId="494186596" sldId="2076136269"/>
            <ac:spMk id="707" creationId="{FC98B056-C472-4DA5-BA77-E1DA568C1708}"/>
          </ac:spMkLst>
        </pc:spChg>
        <pc:spChg chg="mod">
          <ac:chgData name="Vesa Juvonen" userId="c7243be1-99a3-4752-ab2a-0cf698cf8236" providerId="ADAL" clId="{308A4B3C-A405-42DB-AF85-D2078899C16D}" dt="2021-04-08T10:40:43.169" v="1441"/>
          <ac:spMkLst>
            <pc:docMk/>
            <pc:sldMk cId="494186596" sldId="2076136269"/>
            <ac:spMk id="708" creationId="{FA139E64-739B-489B-A259-7DCF9B54F34E}"/>
          </ac:spMkLst>
        </pc:spChg>
        <pc:spChg chg="mod">
          <ac:chgData name="Vesa Juvonen" userId="c7243be1-99a3-4752-ab2a-0cf698cf8236" providerId="ADAL" clId="{308A4B3C-A405-42DB-AF85-D2078899C16D}" dt="2021-04-08T10:40:43.169" v="1441"/>
          <ac:spMkLst>
            <pc:docMk/>
            <pc:sldMk cId="494186596" sldId="2076136269"/>
            <ac:spMk id="709" creationId="{467B05AA-E462-4B60-B5A4-565703AF1897}"/>
          </ac:spMkLst>
        </pc:spChg>
        <pc:spChg chg="mod">
          <ac:chgData name="Vesa Juvonen" userId="c7243be1-99a3-4752-ab2a-0cf698cf8236" providerId="ADAL" clId="{308A4B3C-A405-42DB-AF85-D2078899C16D}" dt="2021-04-08T10:40:43.169" v="1441"/>
          <ac:spMkLst>
            <pc:docMk/>
            <pc:sldMk cId="494186596" sldId="2076136269"/>
            <ac:spMk id="710" creationId="{B7606385-3D27-4647-8C09-1FFAF61EC6C1}"/>
          </ac:spMkLst>
        </pc:spChg>
        <pc:spChg chg="mod">
          <ac:chgData name="Vesa Juvonen" userId="c7243be1-99a3-4752-ab2a-0cf698cf8236" providerId="ADAL" clId="{308A4B3C-A405-42DB-AF85-D2078899C16D}" dt="2021-04-08T10:40:43.169" v="1441"/>
          <ac:spMkLst>
            <pc:docMk/>
            <pc:sldMk cId="494186596" sldId="2076136269"/>
            <ac:spMk id="711" creationId="{2E73699B-70F1-44B0-8926-C6E2C9820F62}"/>
          </ac:spMkLst>
        </pc:spChg>
        <pc:spChg chg="mod">
          <ac:chgData name="Vesa Juvonen" userId="c7243be1-99a3-4752-ab2a-0cf698cf8236" providerId="ADAL" clId="{308A4B3C-A405-42DB-AF85-D2078899C16D}" dt="2021-04-08T10:40:43.169" v="1441"/>
          <ac:spMkLst>
            <pc:docMk/>
            <pc:sldMk cId="494186596" sldId="2076136269"/>
            <ac:spMk id="712" creationId="{65450D0F-2695-42BB-BA49-6C2769B5F5AF}"/>
          </ac:spMkLst>
        </pc:spChg>
        <pc:spChg chg="mod">
          <ac:chgData name="Vesa Juvonen" userId="c7243be1-99a3-4752-ab2a-0cf698cf8236" providerId="ADAL" clId="{308A4B3C-A405-42DB-AF85-D2078899C16D}" dt="2021-04-08T10:40:43.169" v="1441"/>
          <ac:spMkLst>
            <pc:docMk/>
            <pc:sldMk cId="494186596" sldId="2076136269"/>
            <ac:spMk id="713" creationId="{078AB1E3-FA7E-4475-B5D2-4C72F4375E64}"/>
          </ac:spMkLst>
        </pc:spChg>
        <pc:spChg chg="mod">
          <ac:chgData name="Vesa Juvonen" userId="c7243be1-99a3-4752-ab2a-0cf698cf8236" providerId="ADAL" clId="{308A4B3C-A405-42DB-AF85-D2078899C16D}" dt="2021-04-08T10:40:43.169" v="1441"/>
          <ac:spMkLst>
            <pc:docMk/>
            <pc:sldMk cId="494186596" sldId="2076136269"/>
            <ac:spMk id="714" creationId="{495AEADF-4A64-4B69-A360-B8301E05E9AF}"/>
          </ac:spMkLst>
        </pc:spChg>
        <pc:spChg chg="mod">
          <ac:chgData name="Vesa Juvonen" userId="c7243be1-99a3-4752-ab2a-0cf698cf8236" providerId="ADAL" clId="{308A4B3C-A405-42DB-AF85-D2078899C16D}" dt="2021-04-08T10:40:43.169" v="1441"/>
          <ac:spMkLst>
            <pc:docMk/>
            <pc:sldMk cId="494186596" sldId="2076136269"/>
            <ac:spMk id="715" creationId="{4907E5E9-CDE9-4808-8FFE-3ECD6E450B14}"/>
          </ac:spMkLst>
        </pc:spChg>
        <pc:spChg chg="mod">
          <ac:chgData name="Vesa Juvonen" userId="c7243be1-99a3-4752-ab2a-0cf698cf8236" providerId="ADAL" clId="{308A4B3C-A405-42DB-AF85-D2078899C16D}" dt="2021-04-08T10:40:43.169" v="1441"/>
          <ac:spMkLst>
            <pc:docMk/>
            <pc:sldMk cId="494186596" sldId="2076136269"/>
            <ac:spMk id="716" creationId="{D91269CB-FC26-4930-BDCC-EF13D7C37F97}"/>
          </ac:spMkLst>
        </pc:spChg>
        <pc:spChg chg="mod">
          <ac:chgData name="Vesa Juvonen" userId="c7243be1-99a3-4752-ab2a-0cf698cf8236" providerId="ADAL" clId="{308A4B3C-A405-42DB-AF85-D2078899C16D}" dt="2021-04-08T10:40:43.169" v="1441"/>
          <ac:spMkLst>
            <pc:docMk/>
            <pc:sldMk cId="494186596" sldId="2076136269"/>
            <ac:spMk id="717" creationId="{CC363A7F-2DC2-4898-A063-3AC1FA4306B2}"/>
          </ac:spMkLst>
        </pc:spChg>
        <pc:spChg chg="mod">
          <ac:chgData name="Vesa Juvonen" userId="c7243be1-99a3-4752-ab2a-0cf698cf8236" providerId="ADAL" clId="{308A4B3C-A405-42DB-AF85-D2078899C16D}" dt="2021-04-08T10:40:43.169" v="1441"/>
          <ac:spMkLst>
            <pc:docMk/>
            <pc:sldMk cId="494186596" sldId="2076136269"/>
            <ac:spMk id="718" creationId="{E9E37192-FD8F-47C0-8B8F-26FBB2DA571A}"/>
          </ac:spMkLst>
        </pc:spChg>
        <pc:spChg chg="mod">
          <ac:chgData name="Vesa Juvonen" userId="c7243be1-99a3-4752-ab2a-0cf698cf8236" providerId="ADAL" clId="{308A4B3C-A405-42DB-AF85-D2078899C16D}" dt="2021-04-08T10:40:43.169" v="1441"/>
          <ac:spMkLst>
            <pc:docMk/>
            <pc:sldMk cId="494186596" sldId="2076136269"/>
            <ac:spMk id="719" creationId="{8F3F744B-B461-4337-A75C-1F5E2AC203B0}"/>
          </ac:spMkLst>
        </pc:spChg>
        <pc:spChg chg="mod">
          <ac:chgData name="Vesa Juvonen" userId="c7243be1-99a3-4752-ab2a-0cf698cf8236" providerId="ADAL" clId="{308A4B3C-A405-42DB-AF85-D2078899C16D}" dt="2021-04-08T10:40:43.169" v="1441"/>
          <ac:spMkLst>
            <pc:docMk/>
            <pc:sldMk cId="494186596" sldId="2076136269"/>
            <ac:spMk id="720" creationId="{887CFD31-2171-477F-AE1E-F62F47C6C910}"/>
          </ac:spMkLst>
        </pc:spChg>
        <pc:spChg chg="add del mod">
          <ac:chgData name="Vesa Juvonen" userId="c7243be1-99a3-4752-ab2a-0cf698cf8236" providerId="ADAL" clId="{308A4B3C-A405-42DB-AF85-D2078899C16D}" dt="2021-04-08T10:40:53.286" v="1442" actId="21"/>
          <ac:spMkLst>
            <pc:docMk/>
            <pc:sldMk cId="494186596" sldId="2076136269"/>
            <ac:spMk id="725" creationId="{454E530A-792F-45D1-AB80-9D2DB5D543D6}"/>
          </ac:spMkLst>
        </pc:spChg>
        <pc:grpChg chg="del">
          <ac:chgData name="Vesa Juvonen" userId="c7243be1-99a3-4752-ab2a-0cf698cf8236" providerId="ADAL" clId="{308A4B3C-A405-42DB-AF85-D2078899C16D}" dt="2021-04-08T10:40:42.710" v="1440" actId="478"/>
          <ac:grpSpMkLst>
            <pc:docMk/>
            <pc:sldMk cId="494186596" sldId="2076136269"/>
            <ac:grpSpMk id="275" creationId="{BBDA4E8E-A134-4722-92E9-8D78C7D2A64C}"/>
          </ac:grpSpMkLst>
        </pc:grpChg>
        <pc:grpChg chg="del">
          <ac:chgData name="Vesa Juvonen" userId="c7243be1-99a3-4752-ab2a-0cf698cf8236" providerId="ADAL" clId="{308A4B3C-A405-42DB-AF85-D2078899C16D}" dt="2021-04-08T10:40:42.710" v="1440" actId="478"/>
          <ac:grpSpMkLst>
            <pc:docMk/>
            <pc:sldMk cId="494186596" sldId="2076136269"/>
            <ac:grpSpMk id="280" creationId="{CAF2E7C3-A6A4-4E2D-A43B-EBF615FDE245}"/>
          </ac:grpSpMkLst>
        </pc:grpChg>
        <pc:grpChg chg="add del mod">
          <ac:chgData name="Vesa Juvonen" userId="c7243be1-99a3-4752-ab2a-0cf698cf8236" providerId="ADAL" clId="{308A4B3C-A405-42DB-AF85-D2078899C16D}" dt="2021-04-08T10:40:53.286" v="1442" actId="21"/>
          <ac:grpSpMkLst>
            <pc:docMk/>
            <pc:sldMk cId="494186596" sldId="2076136269"/>
            <ac:grpSpMk id="402" creationId="{2D4AA05E-2B99-423A-9207-D562FC06EDF8}"/>
          </ac:grpSpMkLst>
        </pc:grpChg>
        <pc:grpChg chg="mod">
          <ac:chgData name="Vesa Juvonen" userId="c7243be1-99a3-4752-ab2a-0cf698cf8236" providerId="ADAL" clId="{308A4B3C-A405-42DB-AF85-D2078899C16D}" dt="2021-04-08T10:40:43.169" v="1441"/>
          <ac:grpSpMkLst>
            <pc:docMk/>
            <pc:sldMk cId="494186596" sldId="2076136269"/>
            <ac:grpSpMk id="409" creationId="{5488EBFA-B46E-4F8E-94BA-6DE64A8ED9F5}"/>
          </ac:grpSpMkLst>
        </pc:grpChg>
        <pc:grpChg chg="mod">
          <ac:chgData name="Vesa Juvonen" userId="c7243be1-99a3-4752-ab2a-0cf698cf8236" providerId="ADAL" clId="{308A4B3C-A405-42DB-AF85-D2078899C16D}" dt="2021-04-08T10:40:43.169" v="1441"/>
          <ac:grpSpMkLst>
            <pc:docMk/>
            <pc:sldMk cId="494186596" sldId="2076136269"/>
            <ac:grpSpMk id="413" creationId="{1F0B89FC-30E4-4403-9EEE-16CE58876D13}"/>
          </ac:grpSpMkLst>
        </pc:grpChg>
        <pc:grpChg chg="mod">
          <ac:chgData name="Vesa Juvonen" userId="c7243be1-99a3-4752-ab2a-0cf698cf8236" providerId="ADAL" clId="{308A4B3C-A405-42DB-AF85-D2078899C16D}" dt="2021-04-08T10:40:43.169" v="1441"/>
          <ac:grpSpMkLst>
            <pc:docMk/>
            <pc:sldMk cId="494186596" sldId="2076136269"/>
            <ac:grpSpMk id="423" creationId="{C1125E7F-0EC0-472F-98C5-715BFEF3F10B}"/>
          </ac:grpSpMkLst>
        </pc:grpChg>
        <pc:grpChg chg="mod">
          <ac:chgData name="Vesa Juvonen" userId="c7243be1-99a3-4752-ab2a-0cf698cf8236" providerId="ADAL" clId="{308A4B3C-A405-42DB-AF85-D2078899C16D}" dt="2021-04-08T10:40:43.169" v="1441"/>
          <ac:grpSpMkLst>
            <pc:docMk/>
            <pc:sldMk cId="494186596" sldId="2076136269"/>
            <ac:grpSpMk id="426" creationId="{3CB92ECA-B458-4862-8AE2-E2D203C37892}"/>
          </ac:grpSpMkLst>
        </pc:grpChg>
        <pc:grpChg chg="mod">
          <ac:chgData name="Vesa Juvonen" userId="c7243be1-99a3-4752-ab2a-0cf698cf8236" providerId="ADAL" clId="{308A4B3C-A405-42DB-AF85-D2078899C16D}" dt="2021-04-08T10:40:43.169" v="1441"/>
          <ac:grpSpMkLst>
            <pc:docMk/>
            <pc:sldMk cId="494186596" sldId="2076136269"/>
            <ac:grpSpMk id="429" creationId="{F9A2B932-7FBD-478A-A0D9-00C3A34ADD50}"/>
          </ac:grpSpMkLst>
        </pc:grpChg>
        <pc:grpChg chg="mod">
          <ac:chgData name="Vesa Juvonen" userId="c7243be1-99a3-4752-ab2a-0cf698cf8236" providerId="ADAL" clId="{308A4B3C-A405-42DB-AF85-D2078899C16D}" dt="2021-04-08T10:40:43.169" v="1441"/>
          <ac:grpSpMkLst>
            <pc:docMk/>
            <pc:sldMk cId="494186596" sldId="2076136269"/>
            <ac:grpSpMk id="432" creationId="{B3CE5342-8ABB-47FE-93A4-11017E7D25E7}"/>
          </ac:grpSpMkLst>
        </pc:grpChg>
        <pc:grpChg chg="mod">
          <ac:chgData name="Vesa Juvonen" userId="c7243be1-99a3-4752-ab2a-0cf698cf8236" providerId="ADAL" clId="{308A4B3C-A405-42DB-AF85-D2078899C16D}" dt="2021-04-08T10:40:43.169" v="1441"/>
          <ac:grpSpMkLst>
            <pc:docMk/>
            <pc:sldMk cId="494186596" sldId="2076136269"/>
            <ac:grpSpMk id="433" creationId="{45122020-7B33-4B0B-85A8-93CC43A00FE8}"/>
          </ac:grpSpMkLst>
        </pc:grpChg>
        <pc:grpChg chg="del">
          <ac:chgData name="Vesa Juvonen" userId="c7243be1-99a3-4752-ab2a-0cf698cf8236" providerId="ADAL" clId="{308A4B3C-A405-42DB-AF85-D2078899C16D}" dt="2021-04-08T10:40:42.710" v="1440" actId="478"/>
          <ac:grpSpMkLst>
            <pc:docMk/>
            <pc:sldMk cId="494186596" sldId="2076136269"/>
            <ac:grpSpMk id="475" creationId="{E855CDDF-5D10-4224-8E32-C95618A995DD}"/>
          </ac:grpSpMkLst>
        </pc:grpChg>
        <pc:grpChg chg="add del mod">
          <ac:chgData name="Vesa Juvonen" userId="c7243be1-99a3-4752-ab2a-0cf698cf8236" providerId="ADAL" clId="{308A4B3C-A405-42DB-AF85-D2078899C16D}" dt="2021-04-08T10:40:53.286" v="1442" actId="21"/>
          <ac:grpSpMkLst>
            <pc:docMk/>
            <pc:sldMk cId="494186596" sldId="2076136269"/>
            <ac:grpSpMk id="543" creationId="{B521C6F0-7090-40E4-90A9-CB344106999C}"/>
          </ac:grpSpMkLst>
        </pc:grpChg>
        <pc:grpChg chg="mod">
          <ac:chgData name="Vesa Juvonen" userId="c7243be1-99a3-4752-ab2a-0cf698cf8236" providerId="ADAL" clId="{308A4B3C-A405-42DB-AF85-D2078899C16D}" dt="2021-04-08T10:40:43.169" v="1441"/>
          <ac:grpSpMkLst>
            <pc:docMk/>
            <pc:sldMk cId="494186596" sldId="2076136269"/>
            <ac:grpSpMk id="551" creationId="{8E1533CE-9EC9-45C7-9B25-1ED9E0D8BED1}"/>
          </ac:grpSpMkLst>
        </pc:grpChg>
        <pc:grpChg chg="mod">
          <ac:chgData name="Vesa Juvonen" userId="c7243be1-99a3-4752-ab2a-0cf698cf8236" providerId="ADAL" clId="{308A4B3C-A405-42DB-AF85-D2078899C16D}" dt="2021-04-08T10:40:43.169" v="1441"/>
          <ac:grpSpMkLst>
            <pc:docMk/>
            <pc:sldMk cId="494186596" sldId="2076136269"/>
            <ac:grpSpMk id="553" creationId="{79F590BA-F34E-4481-B063-66F20A0ADD22}"/>
          </ac:grpSpMkLst>
        </pc:grpChg>
        <pc:grpChg chg="mod">
          <ac:chgData name="Vesa Juvonen" userId="c7243be1-99a3-4752-ab2a-0cf698cf8236" providerId="ADAL" clId="{308A4B3C-A405-42DB-AF85-D2078899C16D}" dt="2021-04-08T10:40:43.169" v="1441"/>
          <ac:grpSpMkLst>
            <pc:docMk/>
            <pc:sldMk cId="494186596" sldId="2076136269"/>
            <ac:grpSpMk id="557" creationId="{CF660E6C-E855-47CD-944C-EC450318D6CB}"/>
          </ac:grpSpMkLst>
        </pc:grpChg>
        <pc:grpChg chg="mod">
          <ac:chgData name="Vesa Juvonen" userId="c7243be1-99a3-4752-ab2a-0cf698cf8236" providerId="ADAL" clId="{308A4B3C-A405-42DB-AF85-D2078899C16D}" dt="2021-04-08T10:40:43.169" v="1441"/>
          <ac:grpSpMkLst>
            <pc:docMk/>
            <pc:sldMk cId="494186596" sldId="2076136269"/>
            <ac:grpSpMk id="564" creationId="{C0DABED5-A13F-4A99-8299-3A46F49692F3}"/>
          </ac:grpSpMkLst>
        </pc:grpChg>
        <pc:grpChg chg="mod">
          <ac:chgData name="Vesa Juvonen" userId="c7243be1-99a3-4752-ab2a-0cf698cf8236" providerId="ADAL" clId="{308A4B3C-A405-42DB-AF85-D2078899C16D}" dt="2021-04-08T10:40:43.169" v="1441"/>
          <ac:grpSpMkLst>
            <pc:docMk/>
            <pc:sldMk cId="494186596" sldId="2076136269"/>
            <ac:grpSpMk id="565" creationId="{6E3C80C2-6EA4-4977-83A3-C6FC37F5D154}"/>
          </ac:grpSpMkLst>
        </pc:grpChg>
        <pc:grpChg chg="mod">
          <ac:chgData name="Vesa Juvonen" userId="c7243be1-99a3-4752-ab2a-0cf698cf8236" providerId="ADAL" clId="{308A4B3C-A405-42DB-AF85-D2078899C16D}" dt="2021-04-08T10:40:43.169" v="1441"/>
          <ac:grpSpMkLst>
            <pc:docMk/>
            <pc:sldMk cId="494186596" sldId="2076136269"/>
            <ac:grpSpMk id="566" creationId="{D68212CF-C97B-4D8D-8F50-153DD03BCFD8}"/>
          </ac:grpSpMkLst>
        </pc:grpChg>
        <pc:grpChg chg="add del mod">
          <ac:chgData name="Vesa Juvonen" userId="c7243be1-99a3-4752-ab2a-0cf698cf8236" providerId="ADAL" clId="{308A4B3C-A405-42DB-AF85-D2078899C16D}" dt="2021-04-08T10:40:53.286" v="1442" actId="21"/>
          <ac:grpSpMkLst>
            <pc:docMk/>
            <pc:sldMk cId="494186596" sldId="2076136269"/>
            <ac:grpSpMk id="616" creationId="{C20022BC-04C7-44D9-A153-314AAA3C4756}"/>
          </ac:grpSpMkLst>
        </pc:grpChg>
        <pc:grpChg chg="mod">
          <ac:chgData name="Vesa Juvonen" userId="c7243be1-99a3-4752-ab2a-0cf698cf8236" providerId="ADAL" clId="{308A4B3C-A405-42DB-AF85-D2078899C16D}" dt="2021-04-08T10:40:43.169" v="1441"/>
          <ac:grpSpMkLst>
            <pc:docMk/>
            <pc:sldMk cId="494186596" sldId="2076136269"/>
            <ac:grpSpMk id="618" creationId="{8F92792F-7CE2-4F61-B59F-BB81C78CCB04}"/>
          </ac:grpSpMkLst>
        </pc:grpChg>
        <pc:grpChg chg="mod">
          <ac:chgData name="Vesa Juvonen" userId="c7243be1-99a3-4752-ab2a-0cf698cf8236" providerId="ADAL" clId="{308A4B3C-A405-42DB-AF85-D2078899C16D}" dt="2021-04-08T10:40:43.169" v="1441"/>
          <ac:grpSpMkLst>
            <pc:docMk/>
            <pc:sldMk cId="494186596" sldId="2076136269"/>
            <ac:grpSpMk id="621" creationId="{F457DC26-995D-4DF5-8271-7B3A2CD96EB0}"/>
          </ac:grpSpMkLst>
        </pc:grpChg>
        <pc:grpChg chg="mod">
          <ac:chgData name="Vesa Juvonen" userId="c7243be1-99a3-4752-ab2a-0cf698cf8236" providerId="ADAL" clId="{308A4B3C-A405-42DB-AF85-D2078899C16D}" dt="2021-04-08T10:40:43.169" v="1441"/>
          <ac:grpSpMkLst>
            <pc:docMk/>
            <pc:sldMk cId="494186596" sldId="2076136269"/>
            <ac:grpSpMk id="639" creationId="{EB1C6963-EF44-4CE5-BF2D-C2D6CEE1335E}"/>
          </ac:grpSpMkLst>
        </pc:grpChg>
        <pc:grpChg chg="mod">
          <ac:chgData name="Vesa Juvonen" userId="c7243be1-99a3-4752-ab2a-0cf698cf8236" providerId="ADAL" clId="{308A4B3C-A405-42DB-AF85-D2078899C16D}" dt="2021-04-08T10:40:43.169" v="1441"/>
          <ac:grpSpMkLst>
            <pc:docMk/>
            <pc:sldMk cId="494186596" sldId="2076136269"/>
            <ac:grpSpMk id="642" creationId="{1CD030D6-BA60-4E75-8C58-37F18C8FD0A8}"/>
          </ac:grpSpMkLst>
        </pc:grpChg>
        <pc:grpChg chg="mod">
          <ac:chgData name="Vesa Juvonen" userId="c7243be1-99a3-4752-ab2a-0cf698cf8236" providerId="ADAL" clId="{308A4B3C-A405-42DB-AF85-D2078899C16D}" dt="2021-04-08T10:40:43.169" v="1441"/>
          <ac:grpSpMkLst>
            <pc:docMk/>
            <pc:sldMk cId="494186596" sldId="2076136269"/>
            <ac:grpSpMk id="645" creationId="{615F60A6-3279-4BA8-AB71-6657B12F6EA0}"/>
          </ac:grpSpMkLst>
        </pc:grpChg>
        <pc:grpChg chg="mod">
          <ac:chgData name="Vesa Juvonen" userId="c7243be1-99a3-4752-ab2a-0cf698cf8236" providerId="ADAL" clId="{308A4B3C-A405-42DB-AF85-D2078899C16D}" dt="2021-04-08T10:40:43.169" v="1441"/>
          <ac:grpSpMkLst>
            <pc:docMk/>
            <pc:sldMk cId="494186596" sldId="2076136269"/>
            <ac:grpSpMk id="648" creationId="{56523C84-587B-48C4-B887-E4A9205A098C}"/>
          </ac:grpSpMkLst>
        </pc:grpChg>
        <pc:grpChg chg="mod">
          <ac:chgData name="Vesa Juvonen" userId="c7243be1-99a3-4752-ab2a-0cf698cf8236" providerId="ADAL" clId="{308A4B3C-A405-42DB-AF85-D2078899C16D}" dt="2021-04-08T10:40:43.169" v="1441"/>
          <ac:grpSpMkLst>
            <pc:docMk/>
            <pc:sldMk cId="494186596" sldId="2076136269"/>
            <ac:grpSpMk id="649" creationId="{710B6522-A0F4-4751-851E-10BD444E2202}"/>
          </ac:grpSpMkLst>
        </pc:grpChg>
        <pc:grpChg chg="mod">
          <ac:chgData name="Vesa Juvonen" userId="c7243be1-99a3-4752-ab2a-0cf698cf8236" providerId="ADAL" clId="{308A4B3C-A405-42DB-AF85-D2078899C16D}" dt="2021-04-08T10:40:43.169" v="1441"/>
          <ac:grpSpMkLst>
            <pc:docMk/>
            <pc:sldMk cId="494186596" sldId="2076136269"/>
            <ac:grpSpMk id="652" creationId="{45ABE204-1D78-41F4-A2D7-A8311DD4F263}"/>
          </ac:grpSpMkLst>
        </pc:grpChg>
        <pc:grpChg chg="mod">
          <ac:chgData name="Vesa Juvonen" userId="c7243be1-99a3-4752-ab2a-0cf698cf8236" providerId="ADAL" clId="{308A4B3C-A405-42DB-AF85-D2078899C16D}" dt="2021-04-08T10:40:43.169" v="1441"/>
          <ac:grpSpMkLst>
            <pc:docMk/>
            <pc:sldMk cId="494186596" sldId="2076136269"/>
            <ac:grpSpMk id="653" creationId="{C78D8F26-ADAC-4A1C-9B78-DB4A1F422A14}"/>
          </ac:grpSpMkLst>
        </pc:grpChg>
        <pc:grpChg chg="mod">
          <ac:chgData name="Vesa Juvonen" userId="c7243be1-99a3-4752-ab2a-0cf698cf8236" providerId="ADAL" clId="{308A4B3C-A405-42DB-AF85-D2078899C16D}" dt="2021-04-08T10:40:43.169" v="1441"/>
          <ac:grpSpMkLst>
            <pc:docMk/>
            <pc:sldMk cId="494186596" sldId="2076136269"/>
            <ac:grpSpMk id="667" creationId="{2DCD2E9C-4451-4A80-8ED2-5EC6FD27C531}"/>
          </ac:grpSpMkLst>
        </pc:grpChg>
        <pc:grpChg chg="mod">
          <ac:chgData name="Vesa Juvonen" userId="c7243be1-99a3-4752-ab2a-0cf698cf8236" providerId="ADAL" clId="{308A4B3C-A405-42DB-AF85-D2078899C16D}" dt="2021-04-08T10:40:43.169" v="1441"/>
          <ac:grpSpMkLst>
            <pc:docMk/>
            <pc:sldMk cId="494186596" sldId="2076136269"/>
            <ac:grpSpMk id="668" creationId="{7AC78E86-3641-4602-B6F6-458E013487B5}"/>
          </ac:grpSpMkLst>
        </pc:grpChg>
        <pc:grpChg chg="mod">
          <ac:chgData name="Vesa Juvonen" userId="c7243be1-99a3-4752-ab2a-0cf698cf8236" providerId="ADAL" clId="{308A4B3C-A405-42DB-AF85-D2078899C16D}" dt="2021-04-08T10:40:43.169" v="1441"/>
          <ac:grpSpMkLst>
            <pc:docMk/>
            <pc:sldMk cId="494186596" sldId="2076136269"/>
            <ac:grpSpMk id="669" creationId="{6633D0C9-31F2-4651-A165-E4CF0F402692}"/>
          </ac:grpSpMkLst>
        </pc:grpChg>
        <pc:picChg chg="add mod">
          <ac:chgData name="Vesa Juvonen" userId="c7243be1-99a3-4752-ab2a-0cf698cf8236" providerId="ADAL" clId="{308A4B3C-A405-42DB-AF85-D2078899C16D}" dt="2021-04-08T10:40:58.984" v="1444" actId="1076"/>
          <ac:picMkLst>
            <pc:docMk/>
            <pc:sldMk cId="494186596" sldId="2076136269"/>
            <ac:picMk id="4" creationId="{ED10619B-F602-4A43-BD7A-6EE5AC1E07F8}"/>
          </ac:picMkLst>
        </pc:picChg>
        <pc:cxnChg chg="del">
          <ac:chgData name="Vesa Juvonen" userId="c7243be1-99a3-4752-ab2a-0cf698cf8236" providerId="ADAL" clId="{308A4B3C-A405-42DB-AF85-D2078899C16D}" dt="2021-04-08T10:40:42.710" v="1440" actId="478"/>
          <ac:cxnSpMkLst>
            <pc:docMk/>
            <pc:sldMk cId="494186596" sldId="2076136269"/>
            <ac:cxnSpMk id="188" creationId="{8979C363-17D3-4016-9FF0-F5EA7F1FDB11}"/>
          </ac:cxnSpMkLst>
        </pc:cxnChg>
        <pc:cxnChg chg="del">
          <ac:chgData name="Vesa Juvonen" userId="c7243be1-99a3-4752-ab2a-0cf698cf8236" providerId="ADAL" clId="{308A4B3C-A405-42DB-AF85-D2078899C16D}" dt="2021-04-08T10:40:42.710" v="1440" actId="478"/>
          <ac:cxnSpMkLst>
            <pc:docMk/>
            <pc:sldMk cId="494186596" sldId="2076136269"/>
            <ac:cxnSpMk id="189" creationId="{B694C607-508F-4A7A-A26D-98C3F7CA5FCC}"/>
          </ac:cxnSpMkLst>
        </pc:cxnChg>
        <pc:cxnChg chg="del">
          <ac:chgData name="Vesa Juvonen" userId="c7243be1-99a3-4752-ab2a-0cf698cf8236" providerId="ADAL" clId="{308A4B3C-A405-42DB-AF85-D2078899C16D}" dt="2021-04-08T10:40:42.710" v="1440" actId="478"/>
          <ac:cxnSpMkLst>
            <pc:docMk/>
            <pc:sldMk cId="494186596" sldId="2076136269"/>
            <ac:cxnSpMk id="209" creationId="{22A02590-411A-4BEA-935B-515BB0EED413}"/>
          </ac:cxnSpMkLst>
        </pc:cxnChg>
        <pc:cxnChg chg="del">
          <ac:chgData name="Vesa Juvonen" userId="c7243be1-99a3-4752-ab2a-0cf698cf8236" providerId="ADAL" clId="{308A4B3C-A405-42DB-AF85-D2078899C16D}" dt="2021-04-08T10:40:42.710" v="1440" actId="478"/>
          <ac:cxnSpMkLst>
            <pc:docMk/>
            <pc:sldMk cId="494186596" sldId="2076136269"/>
            <ac:cxnSpMk id="210" creationId="{63922AC4-96E9-4E1C-B05E-A199B8BB9403}"/>
          </ac:cxnSpMkLst>
        </pc:cxnChg>
        <pc:cxnChg chg="del">
          <ac:chgData name="Vesa Juvonen" userId="c7243be1-99a3-4752-ab2a-0cf698cf8236" providerId="ADAL" clId="{308A4B3C-A405-42DB-AF85-D2078899C16D}" dt="2021-04-08T10:40:42.710" v="1440" actId="478"/>
          <ac:cxnSpMkLst>
            <pc:docMk/>
            <pc:sldMk cId="494186596" sldId="2076136269"/>
            <ac:cxnSpMk id="211" creationId="{245961D4-DC2D-4D4C-9089-3B6AED38FDD3}"/>
          </ac:cxnSpMkLst>
        </pc:cxnChg>
        <pc:cxnChg chg="del">
          <ac:chgData name="Vesa Juvonen" userId="c7243be1-99a3-4752-ab2a-0cf698cf8236" providerId="ADAL" clId="{308A4B3C-A405-42DB-AF85-D2078899C16D}" dt="2021-04-08T10:40:42.710" v="1440" actId="478"/>
          <ac:cxnSpMkLst>
            <pc:docMk/>
            <pc:sldMk cId="494186596" sldId="2076136269"/>
            <ac:cxnSpMk id="212" creationId="{32BFD264-A425-4F52-9096-03F54D7719CF}"/>
          </ac:cxnSpMkLst>
        </pc:cxnChg>
        <pc:cxnChg chg="del">
          <ac:chgData name="Vesa Juvonen" userId="c7243be1-99a3-4752-ab2a-0cf698cf8236" providerId="ADAL" clId="{308A4B3C-A405-42DB-AF85-D2078899C16D}" dt="2021-04-08T10:40:42.710" v="1440" actId="478"/>
          <ac:cxnSpMkLst>
            <pc:docMk/>
            <pc:sldMk cId="494186596" sldId="2076136269"/>
            <ac:cxnSpMk id="213" creationId="{52A7D631-D2B5-4D95-8A42-246ABEBFD042}"/>
          </ac:cxnSpMkLst>
        </pc:cxnChg>
        <pc:cxnChg chg="del">
          <ac:chgData name="Vesa Juvonen" userId="c7243be1-99a3-4752-ab2a-0cf698cf8236" providerId="ADAL" clId="{308A4B3C-A405-42DB-AF85-D2078899C16D}" dt="2021-04-08T10:40:42.710" v="1440" actId="478"/>
          <ac:cxnSpMkLst>
            <pc:docMk/>
            <pc:sldMk cId="494186596" sldId="2076136269"/>
            <ac:cxnSpMk id="214" creationId="{6200F7E1-EA57-447E-A289-DFDD511D35DD}"/>
          </ac:cxnSpMkLst>
        </pc:cxnChg>
        <pc:cxnChg chg="del">
          <ac:chgData name="Vesa Juvonen" userId="c7243be1-99a3-4752-ab2a-0cf698cf8236" providerId="ADAL" clId="{308A4B3C-A405-42DB-AF85-D2078899C16D}" dt="2021-04-08T10:40:42.710" v="1440" actId="478"/>
          <ac:cxnSpMkLst>
            <pc:docMk/>
            <pc:sldMk cId="494186596" sldId="2076136269"/>
            <ac:cxnSpMk id="215" creationId="{66E48E89-82D1-488B-889B-4488E871AB2B}"/>
          </ac:cxnSpMkLst>
        </pc:cxnChg>
        <pc:cxnChg chg="del">
          <ac:chgData name="Vesa Juvonen" userId="c7243be1-99a3-4752-ab2a-0cf698cf8236" providerId="ADAL" clId="{308A4B3C-A405-42DB-AF85-D2078899C16D}" dt="2021-04-08T10:40:42.710" v="1440" actId="478"/>
          <ac:cxnSpMkLst>
            <pc:docMk/>
            <pc:sldMk cId="494186596" sldId="2076136269"/>
            <ac:cxnSpMk id="216" creationId="{431ECE7C-885B-4F96-8E6A-121B2EF68686}"/>
          </ac:cxnSpMkLst>
        </pc:cxnChg>
        <pc:cxnChg chg="del">
          <ac:chgData name="Vesa Juvonen" userId="c7243be1-99a3-4752-ab2a-0cf698cf8236" providerId="ADAL" clId="{308A4B3C-A405-42DB-AF85-D2078899C16D}" dt="2021-04-08T10:40:42.710" v="1440" actId="478"/>
          <ac:cxnSpMkLst>
            <pc:docMk/>
            <pc:sldMk cId="494186596" sldId="2076136269"/>
            <ac:cxnSpMk id="217" creationId="{BC8BACB6-5419-42FA-B93E-51859A1658D9}"/>
          </ac:cxnSpMkLst>
        </pc:cxnChg>
        <pc:cxnChg chg="del">
          <ac:chgData name="Vesa Juvonen" userId="c7243be1-99a3-4752-ab2a-0cf698cf8236" providerId="ADAL" clId="{308A4B3C-A405-42DB-AF85-D2078899C16D}" dt="2021-04-08T10:40:42.710" v="1440" actId="478"/>
          <ac:cxnSpMkLst>
            <pc:docMk/>
            <pc:sldMk cId="494186596" sldId="2076136269"/>
            <ac:cxnSpMk id="218" creationId="{0EB119C8-782D-49F1-A2C3-172D42A9FDA6}"/>
          </ac:cxnSpMkLst>
        </pc:cxnChg>
        <pc:cxnChg chg="del">
          <ac:chgData name="Vesa Juvonen" userId="c7243be1-99a3-4752-ab2a-0cf698cf8236" providerId="ADAL" clId="{308A4B3C-A405-42DB-AF85-D2078899C16D}" dt="2021-04-08T10:40:42.710" v="1440" actId="478"/>
          <ac:cxnSpMkLst>
            <pc:docMk/>
            <pc:sldMk cId="494186596" sldId="2076136269"/>
            <ac:cxnSpMk id="219" creationId="{DA91C39D-4EC2-4C08-8B53-81C5B677FA65}"/>
          </ac:cxnSpMkLst>
        </pc:cxnChg>
        <pc:cxnChg chg="del">
          <ac:chgData name="Vesa Juvonen" userId="c7243be1-99a3-4752-ab2a-0cf698cf8236" providerId="ADAL" clId="{308A4B3C-A405-42DB-AF85-D2078899C16D}" dt="2021-04-08T10:40:42.710" v="1440" actId="478"/>
          <ac:cxnSpMkLst>
            <pc:docMk/>
            <pc:sldMk cId="494186596" sldId="2076136269"/>
            <ac:cxnSpMk id="220" creationId="{E58CBC10-7CCE-49C9-8F63-9F2860037D5A}"/>
          </ac:cxnSpMkLst>
        </pc:cxnChg>
        <pc:cxnChg chg="del">
          <ac:chgData name="Vesa Juvonen" userId="c7243be1-99a3-4752-ab2a-0cf698cf8236" providerId="ADAL" clId="{308A4B3C-A405-42DB-AF85-D2078899C16D}" dt="2021-04-08T10:40:42.710" v="1440" actId="478"/>
          <ac:cxnSpMkLst>
            <pc:docMk/>
            <pc:sldMk cId="494186596" sldId="2076136269"/>
            <ac:cxnSpMk id="221" creationId="{068E2A15-89DD-4650-A797-60EB60D5DB2F}"/>
          </ac:cxnSpMkLst>
        </pc:cxnChg>
        <pc:cxnChg chg="del">
          <ac:chgData name="Vesa Juvonen" userId="c7243be1-99a3-4752-ab2a-0cf698cf8236" providerId="ADAL" clId="{308A4B3C-A405-42DB-AF85-D2078899C16D}" dt="2021-04-08T10:40:42.710" v="1440" actId="478"/>
          <ac:cxnSpMkLst>
            <pc:docMk/>
            <pc:sldMk cId="494186596" sldId="2076136269"/>
            <ac:cxnSpMk id="222" creationId="{131D99DD-8642-4C42-9425-3D588CB23187}"/>
          </ac:cxnSpMkLst>
        </pc:cxnChg>
        <pc:cxnChg chg="del">
          <ac:chgData name="Vesa Juvonen" userId="c7243be1-99a3-4752-ab2a-0cf698cf8236" providerId="ADAL" clId="{308A4B3C-A405-42DB-AF85-D2078899C16D}" dt="2021-04-08T10:40:42.710" v="1440" actId="478"/>
          <ac:cxnSpMkLst>
            <pc:docMk/>
            <pc:sldMk cId="494186596" sldId="2076136269"/>
            <ac:cxnSpMk id="223" creationId="{9E3DD20A-03E1-4279-9985-4E009A7DC59A}"/>
          </ac:cxnSpMkLst>
        </pc:cxnChg>
        <pc:cxnChg chg="del">
          <ac:chgData name="Vesa Juvonen" userId="c7243be1-99a3-4752-ab2a-0cf698cf8236" providerId="ADAL" clId="{308A4B3C-A405-42DB-AF85-D2078899C16D}" dt="2021-04-08T10:40:42.710" v="1440" actId="478"/>
          <ac:cxnSpMkLst>
            <pc:docMk/>
            <pc:sldMk cId="494186596" sldId="2076136269"/>
            <ac:cxnSpMk id="224" creationId="{B1AC1926-4737-461A-9CE7-0D3C11F3B0C3}"/>
          </ac:cxnSpMkLst>
        </pc:cxnChg>
        <pc:cxnChg chg="del">
          <ac:chgData name="Vesa Juvonen" userId="c7243be1-99a3-4752-ab2a-0cf698cf8236" providerId="ADAL" clId="{308A4B3C-A405-42DB-AF85-D2078899C16D}" dt="2021-04-08T10:40:42.710" v="1440" actId="478"/>
          <ac:cxnSpMkLst>
            <pc:docMk/>
            <pc:sldMk cId="494186596" sldId="2076136269"/>
            <ac:cxnSpMk id="225" creationId="{FFA52814-A749-44F5-A20B-FDF5D1F9C32C}"/>
          </ac:cxnSpMkLst>
        </pc:cxnChg>
        <pc:cxnChg chg="del">
          <ac:chgData name="Vesa Juvonen" userId="c7243be1-99a3-4752-ab2a-0cf698cf8236" providerId="ADAL" clId="{308A4B3C-A405-42DB-AF85-D2078899C16D}" dt="2021-04-08T10:40:42.710" v="1440" actId="478"/>
          <ac:cxnSpMkLst>
            <pc:docMk/>
            <pc:sldMk cId="494186596" sldId="2076136269"/>
            <ac:cxnSpMk id="226" creationId="{645EDFD4-3EB6-49E7-A881-1DB6B8BDDE60}"/>
          </ac:cxnSpMkLst>
        </pc:cxnChg>
        <pc:cxnChg chg="del">
          <ac:chgData name="Vesa Juvonen" userId="c7243be1-99a3-4752-ab2a-0cf698cf8236" providerId="ADAL" clId="{308A4B3C-A405-42DB-AF85-D2078899C16D}" dt="2021-04-08T10:40:42.710" v="1440" actId="478"/>
          <ac:cxnSpMkLst>
            <pc:docMk/>
            <pc:sldMk cId="494186596" sldId="2076136269"/>
            <ac:cxnSpMk id="227" creationId="{A4412A62-D9C1-4175-B4E3-19C678A0A950}"/>
          </ac:cxnSpMkLst>
        </pc:cxnChg>
        <pc:cxnChg chg="del">
          <ac:chgData name="Vesa Juvonen" userId="c7243be1-99a3-4752-ab2a-0cf698cf8236" providerId="ADAL" clId="{308A4B3C-A405-42DB-AF85-D2078899C16D}" dt="2021-04-08T10:40:42.710" v="1440" actId="478"/>
          <ac:cxnSpMkLst>
            <pc:docMk/>
            <pc:sldMk cId="494186596" sldId="2076136269"/>
            <ac:cxnSpMk id="228" creationId="{E6D9794D-198D-46A5-80CE-B48DAA9AEC64}"/>
          </ac:cxnSpMkLst>
        </pc:cxnChg>
        <pc:cxnChg chg="del">
          <ac:chgData name="Vesa Juvonen" userId="c7243be1-99a3-4752-ab2a-0cf698cf8236" providerId="ADAL" clId="{308A4B3C-A405-42DB-AF85-D2078899C16D}" dt="2021-04-08T10:40:42.710" v="1440" actId="478"/>
          <ac:cxnSpMkLst>
            <pc:docMk/>
            <pc:sldMk cId="494186596" sldId="2076136269"/>
            <ac:cxnSpMk id="229" creationId="{906AEFDC-2F6E-4E89-B1DB-30601A78C134}"/>
          </ac:cxnSpMkLst>
        </pc:cxnChg>
        <pc:cxnChg chg="del">
          <ac:chgData name="Vesa Juvonen" userId="c7243be1-99a3-4752-ab2a-0cf698cf8236" providerId="ADAL" clId="{308A4B3C-A405-42DB-AF85-D2078899C16D}" dt="2021-04-08T10:40:42.710" v="1440" actId="478"/>
          <ac:cxnSpMkLst>
            <pc:docMk/>
            <pc:sldMk cId="494186596" sldId="2076136269"/>
            <ac:cxnSpMk id="231" creationId="{10AA6D81-3E0E-4C7C-9656-A4946FFB53C1}"/>
          </ac:cxnSpMkLst>
        </pc:cxnChg>
        <pc:cxnChg chg="del">
          <ac:chgData name="Vesa Juvonen" userId="c7243be1-99a3-4752-ab2a-0cf698cf8236" providerId="ADAL" clId="{308A4B3C-A405-42DB-AF85-D2078899C16D}" dt="2021-04-08T10:40:42.710" v="1440" actId="478"/>
          <ac:cxnSpMkLst>
            <pc:docMk/>
            <pc:sldMk cId="494186596" sldId="2076136269"/>
            <ac:cxnSpMk id="232" creationId="{88BA24AF-E1A1-4BA5-8317-EC9F9FF8FD88}"/>
          </ac:cxnSpMkLst>
        </pc:cxnChg>
        <pc:cxnChg chg="del">
          <ac:chgData name="Vesa Juvonen" userId="c7243be1-99a3-4752-ab2a-0cf698cf8236" providerId="ADAL" clId="{308A4B3C-A405-42DB-AF85-D2078899C16D}" dt="2021-04-08T10:40:42.710" v="1440" actId="478"/>
          <ac:cxnSpMkLst>
            <pc:docMk/>
            <pc:sldMk cId="494186596" sldId="2076136269"/>
            <ac:cxnSpMk id="233" creationId="{E6457ED7-DFDA-40C9-8BA2-050FF3FA7763}"/>
          </ac:cxnSpMkLst>
        </pc:cxnChg>
        <pc:cxnChg chg="del">
          <ac:chgData name="Vesa Juvonen" userId="c7243be1-99a3-4752-ab2a-0cf698cf8236" providerId="ADAL" clId="{308A4B3C-A405-42DB-AF85-D2078899C16D}" dt="2021-04-08T10:40:42.710" v="1440" actId="478"/>
          <ac:cxnSpMkLst>
            <pc:docMk/>
            <pc:sldMk cId="494186596" sldId="2076136269"/>
            <ac:cxnSpMk id="234" creationId="{CF3A23F5-2B3F-4A8E-B90C-BE888257FF6E}"/>
          </ac:cxnSpMkLst>
        </pc:cxnChg>
        <pc:cxnChg chg="add del mod">
          <ac:chgData name="Vesa Juvonen" userId="c7243be1-99a3-4752-ab2a-0cf698cf8236" providerId="ADAL" clId="{308A4B3C-A405-42DB-AF85-D2078899C16D}" dt="2021-04-08T10:40:53.286" v="1442" actId="21"/>
          <ac:cxnSpMkLst>
            <pc:docMk/>
            <pc:sldMk cId="494186596" sldId="2076136269"/>
            <ac:cxnSpMk id="236" creationId="{EA99D4A9-1D96-4919-9C1A-DEF22C2425D5}"/>
          </ac:cxnSpMkLst>
        </pc:cxnChg>
        <pc:cxnChg chg="del">
          <ac:chgData name="Vesa Juvonen" userId="c7243be1-99a3-4752-ab2a-0cf698cf8236" providerId="ADAL" clId="{308A4B3C-A405-42DB-AF85-D2078899C16D}" dt="2021-04-08T10:40:42.710" v="1440" actId="478"/>
          <ac:cxnSpMkLst>
            <pc:docMk/>
            <pc:sldMk cId="494186596" sldId="2076136269"/>
            <ac:cxnSpMk id="237" creationId="{FF22424C-94A9-4F6D-BF17-CB8E1255F1FF}"/>
          </ac:cxnSpMkLst>
        </pc:cxnChg>
        <pc:cxnChg chg="del">
          <ac:chgData name="Vesa Juvonen" userId="c7243be1-99a3-4752-ab2a-0cf698cf8236" providerId="ADAL" clId="{308A4B3C-A405-42DB-AF85-D2078899C16D}" dt="2021-04-08T10:40:42.710" v="1440" actId="478"/>
          <ac:cxnSpMkLst>
            <pc:docMk/>
            <pc:sldMk cId="494186596" sldId="2076136269"/>
            <ac:cxnSpMk id="239" creationId="{E70ED53D-29B4-4E7A-B833-75B5F98F4958}"/>
          </ac:cxnSpMkLst>
        </pc:cxnChg>
        <pc:cxnChg chg="del">
          <ac:chgData name="Vesa Juvonen" userId="c7243be1-99a3-4752-ab2a-0cf698cf8236" providerId="ADAL" clId="{308A4B3C-A405-42DB-AF85-D2078899C16D}" dt="2021-04-08T10:40:42.710" v="1440" actId="478"/>
          <ac:cxnSpMkLst>
            <pc:docMk/>
            <pc:sldMk cId="494186596" sldId="2076136269"/>
            <ac:cxnSpMk id="248" creationId="{EEA6F6C9-2FED-4523-AEC7-5C915D41D82F}"/>
          </ac:cxnSpMkLst>
        </pc:cxnChg>
        <pc:cxnChg chg="del">
          <ac:chgData name="Vesa Juvonen" userId="c7243be1-99a3-4752-ab2a-0cf698cf8236" providerId="ADAL" clId="{308A4B3C-A405-42DB-AF85-D2078899C16D}" dt="2021-04-08T10:40:42.710" v="1440" actId="478"/>
          <ac:cxnSpMkLst>
            <pc:docMk/>
            <pc:sldMk cId="494186596" sldId="2076136269"/>
            <ac:cxnSpMk id="249" creationId="{C800225C-CF12-40B4-ABB0-701B72048C73}"/>
          </ac:cxnSpMkLst>
        </pc:cxnChg>
        <pc:cxnChg chg="del">
          <ac:chgData name="Vesa Juvonen" userId="c7243be1-99a3-4752-ab2a-0cf698cf8236" providerId="ADAL" clId="{308A4B3C-A405-42DB-AF85-D2078899C16D}" dt="2021-04-08T10:40:42.710" v="1440" actId="478"/>
          <ac:cxnSpMkLst>
            <pc:docMk/>
            <pc:sldMk cId="494186596" sldId="2076136269"/>
            <ac:cxnSpMk id="257" creationId="{F4944566-4C55-4549-B062-958FBC89F5FD}"/>
          </ac:cxnSpMkLst>
        </pc:cxnChg>
        <pc:cxnChg chg="del">
          <ac:chgData name="Vesa Juvonen" userId="c7243be1-99a3-4752-ab2a-0cf698cf8236" providerId="ADAL" clId="{308A4B3C-A405-42DB-AF85-D2078899C16D}" dt="2021-04-08T10:40:42.710" v="1440" actId="478"/>
          <ac:cxnSpMkLst>
            <pc:docMk/>
            <pc:sldMk cId="494186596" sldId="2076136269"/>
            <ac:cxnSpMk id="259" creationId="{047C1C16-7FD2-4CED-A3A3-36A92A8CCDCC}"/>
          </ac:cxnSpMkLst>
        </pc:cxnChg>
        <pc:cxnChg chg="add del mod">
          <ac:chgData name="Vesa Juvonen" userId="c7243be1-99a3-4752-ab2a-0cf698cf8236" providerId="ADAL" clId="{308A4B3C-A405-42DB-AF85-D2078899C16D}" dt="2021-04-08T10:40:53.286" v="1442" actId="21"/>
          <ac:cxnSpMkLst>
            <pc:docMk/>
            <pc:sldMk cId="494186596" sldId="2076136269"/>
            <ac:cxnSpMk id="289" creationId="{8C5BBBF4-2271-4F00-808E-5A4D08135A9A}"/>
          </ac:cxnSpMkLst>
        </pc:cxnChg>
        <pc:cxnChg chg="add del mod">
          <ac:chgData name="Vesa Juvonen" userId="c7243be1-99a3-4752-ab2a-0cf698cf8236" providerId="ADAL" clId="{308A4B3C-A405-42DB-AF85-D2078899C16D}" dt="2021-04-08T10:40:53.286" v="1442" actId="21"/>
          <ac:cxnSpMkLst>
            <pc:docMk/>
            <pc:sldMk cId="494186596" sldId="2076136269"/>
            <ac:cxnSpMk id="304" creationId="{52D2B531-17D7-45BF-BFBC-77A5FE4B7C97}"/>
          </ac:cxnSpMkLst>
        </pc:cxnChg>
        <pc:cxnChg chg="add del mod">
          <ac:chgData name="Vesa Juvonen" userId="c7243be1-99a3-4752-ab2a-0cf698cf8236" providerId="ADAL" clId="{308A4B3C-A405-42DB-AF85-D2078899C16D}" dt="2021-04-08T10:40:53.286" v="1442" actId="21"/>
          <ac:cxnSpMkLst>
            <pc:docMk/>
            <pc:sldMk cId="494186596" sldId="2076136269"/>
            <ac:cxnSpMk id="305" creationId="{AE05AB8B-F584-45B6-87EA-D2B586821BD5}"/>
          </ac:cxnSpMkLst>
        </pc:cxnChg>
        <pc:cxnChg chg="add del mod">
          <ac:chgData name="Vesa Juvonen" userId="c7243be1-99a3-4752-ab2a-0cf698cf8236" providerId="ADAL" clId="{308A4B3C-A405-42DB-AF85-D2078899C16D}" dt="2021-04-08T10:40:53.286" v="1442" actId="21"/>
          <ac:cxnSpMkLst>
            <pc:docMk/>
            <pc:sldMk cId="494186596" sldId="2076136269"/>
            <ac:cxnSpMk id="306" creationId="{C8CFB5BA-DB1E-420E-92B9-EA10320452B8}"/>
          </ac:cxnSpMkLst>
        </pc:cxnChg>
        <pc:cxnChg chg="add del mod">
          <ac:chgData name="Vesa Juvonen" userId="c7243be1-99a3-4752-ab2a-0cf698cf8236" providerId="ADAL" clId="{308A4B3C-A405-42DB-AF85-D2078899C16D}" dt="2021-04-08T10:40:53.286" v="1442" actId="21"/>
          <ac:cxnSpMkLst>
            <pc:docMk/>
            <pc:sldMk cId="494186596" sldId="2076136269"/>
            <ac:cxnSpMk id="307" creationId="{032C5BE2-955D-4B99-8B73-7CDEFDF69A0C}"/>
          </ac:cxnSpMkLst>
        </pc:cxnChg>
        <pc:cxnChg chg="add del mod">
          <ac:chgData name="Vesa Juvonen" userId="c7243be1-99a3-4752-ab2a-0cf698cf8236" providerId="ADAL" clId="{308A4B3C-A405-42DB-AF85-D2078899C16D}" dt="2021-04-08T10:40:53.286" v="1442" actId="21"/>
          <ac:cxnSpMkLst>
            <pc:docMk/>
            <pc:sldMk cId="494186596" sldId="2076136269"/>
            <ac:cxnSpMk id="308" creationId="{8DD71E17-9C71-403C-BCC2-6DB1AE009AC4}"/>
          </ac:cxnSpMkLst>
        </pc:cxnChg>
        <pc:cxnChg chg="add del mod">
          <ac:chgData name="Vesa Juvonen" userId="c7243be1-99a3-4752-ab2a-0cf698cf8236" providerId="ADAL" clId="{308A4B3C-A405-42DB-AF85-D2078899C16D}" dt="2021-04-08T10:40:53.286" v="1442" actId="21"/>
          <ac:cxnSpMkLst>
            <pc:docMk/>
            <pc:sldMk cId="494186596" sldId="2076136269"/>
            <ac:cxnSpMk id="309" creationId="{4CAC83F8-9141-42EE-BBAF-FF60B981A9AF}"/>
          </ac:cxnSpMkLst>
        </pc:cxnChg>
        <pc:cxnChg chg="add del mod">
          <ac:chgData name="Vesa Juvonen" userId="c7243be1-99a3-4752-ab2a-0cf698cf8236" providerId="ADAL" clId="{308A4B3C-A405-42DB-AF85-D2078899C16D}" dt="2021-04-08T10:40:53.286" v="1442" actId="21"/>
          <ac:cxnSpMkLst>
            <pc:docMk/>
            <pc:sldMk cId="494186596" sldId="2076136269"/>
            <ac:cxnSpMk id="310" creationId="{C291F665-9404-418A-AFD5-3F63A880DD5F}"/>
          </ac:cxnSpMkLst>
        </pc:cxnChg>
        <pc:cxnChg chg="add del mod">
          <ac:chgData name="Vesa Juvonen" userId="c7243be1-99a3-4752-ab2a-0cf698cf8236" providerId="ADAL" clId="{308A4B3C-A405-42DB-AF85-D2078899C16D}" dt="2021-04-08T10:40:53.286" v="1442" actId="21"/>
          <ac:cxnSpMkLst>
            <pc:docMk/>
            <pc:sldMk cId="494186596" sldId="2076136269"/>
            <ac:cxnSpMk id="311" creationId="{928DC450-D209-4255-931D-8B0B80902862}"/>
          </ac:cxnSpMkLst>
        </pc:cxnChg>
        <pc:cxnChg chg="add del mod">
          <ac:chgData name="Vesa Juvonen" userId="c7243be1-99a3-4752-ab2a-0cf698cf8236" providerId="ADAL" clId="{308A4B3C-A405-42DB-AF85-D2078899C16D}" dt="2021-04-08T10:40:53.286" v="1442" actId="21"/>
          <ac:cxnSpMkLst>
            <pc:docMk/>
            <pc:sldMk cId="494186596" sldId="2076136269"/>
            <ac:cxnSpMk id="312" creationId="{B2BDE73F-21BD-404D-9DC7-898437675FB5}"/>
          </ac:cxnSpMkLst>
        </pc:cxnChg>
        <pc:cxnChg chg="add del mod">
          <ac:chgData name="Vesa Juvonen" userId="c7243be1-99a3-4752-ab2a-0cf698cf8236" providerId="ADAL" clId="{308A4B3C-A405-42DB-AF85-D2078899C16D}" dt="2021-04-08T10:40:53.286" v="1442" actId="21"/>
          <ac:cxnSpMkLst>
            <pc:docMk/>
            <pc:sldMk cId="494186596" sldId="2076136269"/>
            <ac:cxnSpMk id="313" creationId="{CB526BEF-3D8D-4576-B2A0-A874B4BBB00B}"/>
          </ac:cxnSpMkLst>
        </pc:cxnChg>
        <pc:cxnChg chg="add del mod">
          <ac:chgData name="Vesa Juvonen" userId="c7243be1-99a3-4752-ab2a-0cf698cf8236" providerId="ADAL" clId="{308A4B3C-A405-42DB-AF85-D2078899C16D}" dt="2021-04-08T10:40:53.286" v="1442" actId="21"/>
          <ac:cxnSpMkLst>
            <pc:docMk/>
            <pc:sldMk cId="494186596" sldId="2076136269"/>
            <ac:cxnSpMk id="314" creationId="{BB535F6F-D3D1-4D60-AA6E-1C4860E138D5}"/>
          </ac:cxnSpMkLst>
        </pc:cxnChg>
        <pc:cxnChg chg="add del mod">
          <ac:chgData name="Vesa Juvonen" userId="c7243be1-99a3-4752-ab2a-0cf698cf8236" providerId="ADAL" clId="{308A4B3C-A405-42DB-AF85-D2078899C16D}" dt="2021-04-08T10:40:53.286" v="1442" actId="21"/>
          <ac:cxnSpMkLst>
            <pc:docMk/>
            <pc:sldMk cId="494186596" sldId="2076136269"/>
            <ac:cxnSpMk id="315" creationId="{167A0287-0909-477C-96FD-7B74B48C40F0}"/>
          </ac:cxnSpMkLst>
        </pc:cxnChg>
        <pc:cxnChg chg="add del mod">
          <ac:chgData name="Vesa Juvonen" userId="c7243be1-99a3-4752-ab2a-0cf698cf8236" providerId="ADAL" clId="{308A4B3C-A405-42DB-AF85-D2078899C16D}" dt="2021-04-08T10:40:53.286" v="1442" actId="21"/>
          <ac:cxnSpMkLst>
            <pc:docMk/>
            <pc:sldMk cId="494186596" sldId="2076136269"/>
            <ac:cxnSpMk id="316" creationId="{9BD44DD2-BE3A-4544-AF01-3B38F3884079}"/>
          </ac:cxnSpMkLst>
        </pc:cxnChg>
        <pc:cxnChg chg="add del mod">
          <ac:chgData name="Vesa Juvonen" userId="c7243be1-99a3-4752-ab2a-0cf698cf8236" providerId="ADAL" clId="{308A4B3C-A405-42DB-AF85-D2078899C16D}" dt="2021-04-08T10:40:53.286" v="1442" actId="21"/>
          <ac:cxnSpMkLst>
            <pc:docMk/>
            <pc:sldMk cId="494186596" sldId="2076136269"/>
            <ac:cxnSpMk id="317" creationId="{5233C896-449C-4C95-B675-39916E93B58C}"/>
          </ac:cxnSpMkLst>
        </pc:cxnChg>
        <pc:cxnChg chg="add del mod">
          <ac:chgData name="Vesa Juvonen" userId="c7243be1-99a3-4752-ab2a-0cf698cf8236" providerId="ADAL" clId="{308A4B3C-A405-42DB-AF85-D2078899C16D}" dt="2021-04-08T10:40:53.286" v="1442" actId="21"/>
          <ac:cxnSpMkLst>
            <pc:docMk/>
            <pc:sldMk cId="494186596" sldId="2076136269"/>
            <ac:cxnSpMk id="319" creationId="{BFEAAD70-934B-47CE-A77B-1F4CE50A03B4}"/>
          </ac:cxnSpMkLst>
        </pc:cxnChg>
        <pc:cxnChg chg="add del mod">
          <ac:chgData name="Vesa Juvonen" userId="c7243be1-99a3-4752-ab2a-0cf698cf8236" providerId="ADAL" clId="{308A4B3C-A405-42DB-AF85-D2078899C16D}" dt="2021-04-08T10:40:53.286" v="1442" actId="21"/>
          <ac:cxnSpMkLst>
            <pc:docMk/>
            <pc:sldMk cId="494186596" sldId="2076136269"/>
            <ac:cxnSpMk id="322" creationId="{AF9E0945-16AD-44B5-B865-1BF265319C82}"/>
          </ac:cxnSpMkLst>
        </pc:cxnChg>
        <pc:cxnChg chg="add del mod">
          <ac:chgData name="Vesa Juvonen" userId="c7243be1-99a3-4752-ab2a-0cf698cf8236" providerId="ADAL" clId="{308A4B3C-A405-42DB-AF85-D2078899C16D}" dt="2021-04-08T10:40:53.286" v="1442" actId="21"/>
          <ac:cxnSpMkLst>
            <pc:docMk/>
            <pc:sldMk cId="494186596" sldId="2076136269"/>
            <ac:cxnSpMk id="323" creationId="{9A1182E3-0ECB-41CD-8091-5576EFA7CEA8}"/>
          </ac:cxnSpMkLst>
        </pc:cxnChg>
        <pc:cxnChg chg="add del mod">
          <ac:chgData name="Vesa Juvonen" userId="c7243be1-99a3-4752-ab2a-0cf698cf8236" providerId="ADAL" clId="{308A4B3C-A405-42DB-AF85-D2078899C16D}" dt="2021-04-08T10:40:53.286" v="1442" actId="21"/>
          <ac:cxnSpMkLst>
            <pc:docMk/>
            <pc:sldMk cId="494186596" sldId="2076136269"/>
            <ac:cxnSpMk id="324" creationId="{B071F248-4C40-4149-AE77-68973734C819}"/>
          </ac:cxnSpMkLst>
        </pc:cxnChg>
        <pc:cxnChg chg="add del mod">
          <ac:chgData name="Vesa Juvonen" userId="c7243be1-99a3-4752-ab2a-0cf698cf8236" providerId="ADAL" clId="{308A4B3C-A405-42DB-AF85-D2078899C16D}" dt="2021-04-08T10:40:53.286" v="1442" actId="21"/>
          <ac:cxnSpMkLst>
            <pc:docMk/>
            <pc:sldMk cId="494186596" sldId="2076136269"/>
            <ac:cxnSpMk id="325" creationId="{C898FC40-F975-437A-83B9-2DBB82EDC18F}"/>
          </ac:cxnSpMkLst>
        </pc:cxnChg>
        <pc:cxnChg chg="add del mod">
          <ac:chgData name="Vesa Juvonen" userId="c7243be1-99a3-4752-ab2a-0cf698cf8236" providerId="ADAL" clId="{308A4B3C-A405-42DB-AF85-D2078899C16D}" dt="2021-04-08T10:40:53.286" v="1442" actId="21"/>
          <ac:cxnSpMkLst>
            <pc:docMk/>
            <pc:sldMk cId="494186596" sldId="2076136269"/>
            <ac:cxnSpMk id="329" creationId="{02F8805F-325A-4070-B613-32DEBE32DCE5}"/>
          </ac:cxnSpMkLst>
        </pc:cxnChg>
        <pc:cxnChg chg="add del mod">
          <ac:chgData name="Vesa Juvonen" userId="c7243be1-99a3-4752-ab2a-0cf698cf8236" providerId="ADAL" clId="{308A4B3C-A405-42DB-AF85-D2078899C16D}" dt="2021-04-08T10:40:53.286" v="1442" actId="21"/>
          <ac:cxnSpMkLst>
            <pc:docMk/>
            <pc:sldMk cId="494186596" sldId="2076136269"/>
            <ac:cxnSpMk id="331" creationId="{0FA63946-DC48-4611-9C98-ABAAA3741DF2}"/>
          </ac:cxnSpMkLst>
        </pc:cxnChg>
        <pc:cxnChg chg="add del mod">
          <ac:chgData name="Vesa Juvonen" userId="c7243be1-99a3-4752-ab2a-0cf698cf8236" providerId="ADAL" clId="{308A4B3C-A405-42DB-AF85-D2078899C16D}" dt="2021-04-08T10:40:53.286" v="1442" actId="21"/>
          <ac:cxnSpMkLst>
            <pc:docMk/>
            <pc:sldMk cId="494186596" sldId="2076136269"/>
            <ac:cxnSpMk id="333" creationId="{27770D17-D16F-4880-A9D8-DF711C2972DF}"/>
          </ac:cxnSpMkLst>
        </pc:cxnChg>
        <pc:cxnChg chg="add del mod">
          <ac:chgData name="Vesa Juvonen" userId="c7243be1-99a3-4752-ab2a-0cf698cf8236" providerId="ADAL" clId="{308A4B3C-A405-42DB-AF85-D2078899C16D}" dt="2021-04-08T10:40:53.286" v="1442" actId="21"/>
          <ac:cxnSpMkLst>
            <pc:docMk/>
            <pc:sldMk cId="494186596" sldId="2076136269"/>
            <ac:cxnSpMk id="335" creationId="{70BD73A6-968B-48E3-ABD6-101512309439}"/>
          </ac:cxnSpMkLst>
        </pc:cxnChg>
        <pc:cxnChg chg="add del mod">
          <ac:chgData name="Vesa Juvonen" userId="c7243be1-99a3-4752-ab2a-0cf698cf8236" providerId="ADAL" clId="{308A4B3C-A405-42DB-AF85-D2078899C16D}" dt="2021-04-08T10:40:53.286" v="1442" actId="21"/>
          <ac:cxnSpMkLst>
            <pc:docMk/>
            <pc:sldMk cId="494186596" sldId="2076136269"/>
            <ac:cxnSpMk id="340" creationId="{41864CD7-6591-433E-B9C1-F193BF33C72E}"/>
          </ac:cxnSpMkLst>
        </pc:cxnChg>
        <pc:cxnChg chg="add del mod">
          <ac:chgData name="Vesa Juvonen" userId="c7243be1-99a3-4752-ab2a-0cf698cf8236" providerId="ADAL" clId="{308A4B3C-A405-42DB-AF85-D2078899C16D}" dt="2021-04-08T10:40:53.286" v="1442" actId="21"/>
          <ac:cxnSpMkLst>
            <pc:docMk/>
            <pc:sldMk cId="494186596" sldId="2076136269"/>
            <ac:cxnSpMk id="341" creationId="{F82D4284-215C-4F4A-92A6-B25F455BAAE5}"/>
          </ac:cxnSpMkLst>
        </pc:cxnChg>
        <pc:cxnChg chg="add del mod">
          <ac:chgData name="Vesa Juvonen" userId="c7243be1-99a3-4752-ab2a-0cf698cf8236" providerId="ADAL" clId="{308A4B3C-A405-42DB-AF85-D2078899C16D}" dt="2021-04-08T10:40:53.286" v="1442" actId="21"/>
          <ac:cxnSpMkLst>
            <pc:docMk/>
            <pc:sldMk cId="494186596" sldId="2076136269"/>
            <ac:cxnSpMk id="343" creationId="{2280CF53-1B8A-49C8-A57F-37742BC440A7}"/>
          </ac:cxnSpMkLst>
        </pc:cxnChg>
        <pc:cxnChg chg="add del mod">
          <ac:chgData name="Vesa Juvonen" userId="c7243be1-99a3-4752-ab2a-0cf698cf8236" providerId="ADAL" clId="{308A4B3C-A405-42DB-AF85-D2078899C16D}" dt="2021-04-08T10:40:53.286" v="1442" actId="21"/>
          <ac:cxnSpMkLst>
            <pc:docMk/>
            <pc:sldMk cId="494186596" sldId="2076136269"/>
            <ac:cxnSpMk id="345" creationId="{56AD5AE7-D0FD-4B34-A1A5-3A921BEC2D52}"/>
          </ac:cxnSpMkLst>
        </pc:cxnChg>
        <pc:cxnChg chg="add del mod">
          <ac:chgData name="Vesa Juvonen" userId="c7243be1-99a3-4752-ab2a-0cf698cf8236" providerId="ADAL" clId="{308A4B3C-A405-42DB-AF85-D2078899C16D}" dt="2021-04-08T10:40:53.286" v="1442" actId="21"/>
          <ac:cxnSpMkLst>
            <pc:docMk/>
            <pc:sldMk cId="494186596" sldId="2076136269"/>
            <ac:cxnSpMk id="346" creationId="{4D1A3BD8-E8F4-4893-917A-CE7FDB78D2C8}"/>
          </ac:cxnSpMkLst>
        </pc:cxnChg>
        <pc:cxnChg chg="add del mod">
          <ac:chgData name="Vesa Juvonen" userId="c7243be1-99a3-4752-ab2a-0cf698cf8236" providerId="ADAL" clId="{308A4B3C-A405-42DB-AF85-D2078899C16D}" dt="2021-04-08T10:40:53.286" v="1442" actId="21"/>
          <ac:cxnSpMkLst>
            <pc:docMk/>
            <pc:sldMk cId="494186596" sldId="2076136269"/>
            <ac:cxnSpMk id="349" creationId="{ED6D872E-40D5-4D33-9C23-A242714518E8}"/>
          </ac:cxnSpMkLst>
        </pc:cxnChg>
        <pc:cxnChg chg="add del mod">
          <ac:chgData name="Vesa Juvonen" userId="c7243be1-99a3-4752-ab2a-0cf698cf8236" providerId="ADAL" clId="{308A4B3C-A405-42DB-AF85-D2078899C16D}" dt="2021-04-08T10:40:53.286" v="1442" actId="21"/>
          <ac:cxnSpMkLst>
            <pc:docMk/>
            <pc:sldMk cId="494186596" sldId="2076136269"/>
            <ac:cxnSpMk id="351" creationId="{5F75C0E7-9DBA-4CF2-9B0A-AA593A221C24}"/>
          </ac:cxnSpMkLst>
        </pc:cxnChg>
        <pc:cxnChg chg="add del mod">
          <ac:chgData name="Vesa Juvonen" userId="c7243be1-99a3-4752-ab2a-0cf698cf8236" providerId="ADAL" clId="{308A4B3C-A405-42DB-AF85-D2078899C16D}" dt="2021-04-08T10:40:53.286" v="1442" actId="21"/>
          <ac:cxnSpMkLst>
            <pc:docMk/>
            <pc:sldMk cId="494186596" sldId="2076136269"/>
            <ac:cxnSpMk id="352" creationId="{AB5D5189-5F8B-4CAF-B427-910A35B43004}"/>
          </ac:cxnSpMkLst>
        </pc:cxnChg>
        <pc:cxnChg chg="add del mod">
          <ac:chgData name="Vesa Juvonen" userId="c7243be1-99a3-4752-ab2a-0cf698cf8236" providerId="ADAL" clId="{308A4B3C-A405-42DB-AF85-D2078899C16D}" dt="2021-04-08T10:40:53.286" v="1442" actId="21"/>
          <ac:cxnSpMkLst>
            <pc:docMk/>
            <pc:sldMk cId="494186596" sldId="2076136269"/>
            <ac:cxnSpMk id="355" creationId="{756FE40B-7C50-4DA4-A14F-692FFE066B6F}"/>
          </ac:cxnSpMkLst>
        </pc:cxnChg>
        <pc:cxnChg chg="add del mod">
          <ac:chgData name="Vesa Juvonen" userId="c7243be1-99a3-4752-ab2a-0cf698cf8236" providerId="ADAL" clId="{308A4B3C-A405-42DB-AF85-D2078899C16D}" dt="2021-04-08T10:40:53.286" v="1442" actId="21"/>
          <ac:cxnSpMkLst>
            <pc:docMk/>
            <pc:sldMk cId="494186596" sldId="2076136269"/>
            <ac:cxnSpMk id="359" creationId="{D9283165-11BE-42BC-8037-0B5511AF65DB}"/>
          </ac:cxnSpMkLst>
        </pc:cxnChg>
        <pc:cxnChg chg="add del mod">
          <ac:chgData name="Vesa Juvonen" userId="c7243be1-99a3-4752-ab2a-0cf698cf8236" providerId="ADAL" clId="{308A4B3C-A405-42DB-AF85-D2078899C16D}" dt="2021-04-08T10:40:53.286" v="1442" actId="21"/>
          <ac:cxnSpMkLst>
            <pc:docMk/>
            <pc:sldMk cId="494186596" sldId="2076136269"/>
            <ac:cxnSpMk id="362" creationId="{DADF8E9C-C237-4D52-9E08-7D895F5C30AE}"/>
          </ac:cxnSpMkLst>
        </pc:cxnChg>
        <pc:cxnChg chg="add del mod">
          <ac:chgData name="Vesa Juvonen" userId="c7243be1-99a3-4752-ab2a-0cf698cf8236" providerId="ADAL" clId="{308A4B3C-A405-42DB-AF85-D2078899C16D}" dt="2021-04-08T10:40:53.286" v="1442" actId="21"/>
          <ac:cxnSpMkLst>
            <pc:docMk/>
            <pc:sldMk cId="494186596" sldId="2076136269"/>
            <ac:cxnSpMk id="373" creationId="{226FEA32-DC4A-41DB-A8EA-98F23B4604D1}"/>
          </ac:cxnSpMkLst>
        </pc:cxnChg>
        <pc:cxnChg chg="add del mod">
          <ac:chgData name="Vesa Juvonen" userId="c7243be1-99a3-4752-ab2a-0cf698cf8236" providerId="ADAL" clId="{308A4B3C-A405-42DB-AF85-D2078899C16D}" dt="2021-04-08T10:40:53.286" v="1442" actId="21"/>
          <ac:cxnSpMkLst>
            <pc:docMk/>
            <pc:sldMk cId="494186596" sldId="2076136269"/>
            <ac:cxnSpMk id="374" creationId="{926DF376-20B3-42A5-A52F-B34F8B795ADF}"/>
          </ac:cxnSpMkLst>
        </pc:cxnChg>
        <pc:cxnChg chg="add del mod">
          <ac:chgData name="Vesa Juvonen" userId="c7243be1-99a3-4752-ab2a-0cf698cf8236" providerId="ADAL" clId="{308A4B3C-A405-42DB-AF85-D2078899C16D}" dt="2021-04-08T10:40:53.286" v="1442" actId="21"/>
          <ac:cxnSpMkLst>
            <pc:docMk/>
            <pc:sldMk cId="494186596" sldId="2076136269"/>
            <ac:cxnSpMk id="375" creationId="{30CAC995-C2A6-44D1-8FF5-4C73EF38F55B}"/>
          </ac:cxnSpMkLst>
        </pc:cxnChg>
        <pc:cxnChg chg="add del mod">
          <ac:chgData name="Vesa Juvonen" userId="c7243be1-99a3-4752-ab2a-0cf698cf8236" providerId="ADAL" clId="{308A4B3C-A405-42DB-AF85-D2078899C16D}" dt="2021-04-08T10:40:53.286" v="1442" actId="21"/>
          <ac:cxnSpMkLst>
            <pc:docMk/>
            <pc:sldMk cId="494186596" sldId="2076136269"/>
            <ac:cxnSpMk id="379" creationId="{35EF65F5-FAB2-4A85-9900-5E8D3F97FE7C}"/>
          </ac:cxnSpMkLst>
        </pc:cxnChg>
        <pc:cxnChg chg="add del mod">
          <ac:chgData name="Vesa Juvonen" userId="c7243be1-99a3-4752-ab2a-0cf698cf8236" providerId="ADAL" clId="{308A4B3C-A405-42DB-AF85-D2078899C16D}" dt="2021-04-08T10:40:53.286" v="1442" actId="21"/>
          <ac:cxnSpMkLst>
            <pc:docMk/>
            <pc:sldMk cId="494186596" sldId="2076136269"/>
            <ac:cxnSpMk id="380" creationId="{B45C7708-BD20-49A2-85A0-DE4C00ECD685}"/>
          </ac:cxnSpMkLst>
        </pc:cxnChg>
        <pc:cxnChg chg="add del mod">
          <ac:chgData name="Vesa Juvonen" userId="c7243be1-99a3-4752-ab2a-0cf698cf8236" providerId="ADAL" clId="{308A4B3C-A405-42DB-AF85-D2078899C16D}" dt="2021-04-08T10:40:53.286" v="1442" actId="21"/>
          <ac:cxnSpMkLst>
            <pc:docMk/>
            <pc:sldMk cId="494186596" sldId="2076136269"/>
            <ac:cxnSpMk id="381" creationId="{4A0965F4-0065-48A0-B815-C8DB96A24B3A}"/>
          </ac:cxnSpMkLst>
        </pc:cxnChg>
        <pc:cxnChg chg="add del mod">
          <ac:chgData name="Vesa Juvonen" userId="c7243be1-99a3-4752-ab2a-0cf698cf8236" providerId="ADAL" clId="{308A4B3C-A405-42DB-AF85-D2078899C16D}" dt="2021-04-08T10:40:53.286" v="1442" actId="21"/>
          <ac:cxnSpMkLst>
            <pc:docMk/>
            <pc:sldMk cId="494186596" sldId="2076136269"/>
            <ac:cxnSpMk id="382" creationId="{0ACD9C36-D37F-409E-9C27-E5379614DB6F}"/>
          </ac:cxnSpMkLst>
        </pc:cxnChg>
        <pc:cxnChg chg="add del mod">
          <ac:chgData name="Vesa Juvonen" userId="c7243be1-99a3-4752-ab2a-0cf698cf8236" providerId="ADAL" clId="{308A4B3C-A405-42DB-AF85-D2078899C16D}" dt="2021-04-08T10:40:53.286" v="1442" actId="21"/>
          <ac:cxnSpMkLst>
            <pc:docMk/>
            <pc:sldMk cId="494186596" sldId="2076136269"/>
            <ac:cxnSpMk id="383" creationId="{0CEF40E8-3433-4B0C-8F07-8B8A402F411D}"/>
          </ac:cxnSpMkLst>
        </pc:cxnChg>
        <pc:cxnChg chg="add del mod">
          <ac:chgData name="Vesa Juvonen" userId="c7243be1-99a3-4752-ab2a-0cf698cf8236" providerId="ADAL" clId="{308A4B3C-A405-42DB-AF85-D2078899C16D}" dt="2021-04-08T10:40:53.286" v="1442" actId="21"/>
          <ac:cxnSpMkLst>
            <pc:docMk/>
            <pc:sldMk cId="494186596" sldId="2076136269"/>
            <ac:cxnSpMk id="384" creationId="{81669717-A282-4439-86BD-5E3FDC974339}"/>
          </ac:cxnSpMkLst>
        </pc:cxnChg>
        <pc:cxnChg chg="add del mod">
          <ac:chgData name="Vesa Juvonen" userId="c7243be1-99a3-4752-ab2a-0cf698cf8236" providerId="ADAL" clId="{308A4B3C-A405-42DB-AF85-D2078899C16D}" dt="2021-04-08T10:40:53.286" v="1442" actId="21"/>
          <ac:cxnSpMkLst>
            <pc:docMk/>
            <pc:sldMk cId="494186596" sldId="2076136269"/>
            <ac:cxnSpMk id="385" creationId="{43CD8D14-FD16-4C7F-BE20-38D3CC6AD0CB}"/>
          </ac:cxnSpMkLst>
        </pc:cxnChg>
        <pc:cxnChg chg="add del mod">
          <ac:chgData name="Vesa Juvonen" userId="c7243be1-99a3-4752-ab2a-0cf698cf8236" providerId="ADAL" clId="{308A4B3C-A405-42DB-AF85-D2078899C16D}" dt="2021-04-08T10:40:53.286" v="1442" actId="21"/>
          <ac:cxnSpMkLst>
            <pc:docMk/>
            <pc:sldMk cId="494186596" sldId="2076136269"/>
            <ac:cxnSpMk id="386" creationId="{644C8318-2EBE-400F-BD30-09FBF2E19021}"/>
          </ac:cxnSpMkLst>
        </pc:cxnChg>
        <pc:cxnChg chg="add del mod">
          <ac:chgData name="Vesa Juvonen" userId="c7243be1-99a3-4752-ab2a-0cf698cf8236" providerId="ADAL" clId="{308A4B3C-A405-42DB-AF85-D2078899C16D}" dt="2021-04-08T10:40:53.286" v="1442" actId="21"/>
          <ac:cxnSpMkLst>
            <pc:docMk/>
            <pc:sldMk cId="494186596" sldId="2076136269"/>
            <ac:cxnSpMk id="387" creationId="{DA1AADF7-5047-4B47-B5AE-B1DD281E5BE8}"/>
          </ac:cxnSpMkLst>
        </pc:cxnChg>
        <pc:cxnChg chg="add del mod">
          <ac:chgData name="Vesa Juvonen" userId="c7243be1-99a3-4752-ab2a-0cf698cf8236" providerId="ADAL" clId="{308A4B3C-A405-42DB-AF85-D2078899C16D}" dt="2021-04-08T10:40:53.286" v="1442" actId="21"/>
          <ac:cxnSpMkLst>
            <pc:docMk/>
            <pc:sldMk cId="494186596" sldId="2076136269"/>
            <ac:cxnSpMk id="389" creationId="{202B19AA-A565-4C45-8920-37EB6D2129C2}"/>
          </ac:cxnSpMkLst>
        </pc:cxnChg>
        <pc:cxnChg chg="add del mod">
          <ac:chgData name="Vesa Juvonen" userId="c7243be1-99a3-4752-ab2a-0cf698cf8236" providerId="ADAL" clId="{308A4B3C-A405-42DB-AF85-D2078899C16D}" dt="2021-04-08T10:40:53.286" v="1442" actId="21"/>
          <ac:cxnSpMkLst>
            <pc:docMk/>
            <pc:sldMk cId="494186596" sldId="2076136269"/>
            <ac:cxnSpMk id="390" creationId="{12CCCC80-7BAC-4F94-B8B8-0D08E9800022}"/>
          </ac:cxnSpMkLst>
        </pc:cxnChg>
        <pc:cxnChg chg="add del mod">
          <ac:chgData name="Vesa Juvonen" userId="c7243be1-99a3-4752-ab2a-0cf698cf8236" providerId="ADAL" clId="{308A4B3C-A405-42DB-AF85-D2078899C16D}" dt="2021-04-08T10:40:53.286" v="1442" actId="21"/>
          <ac:cxnSpMkLst>
            <pc:docMk/>
            <pc:sldMk cId="494186596" sldId="2076136269"/>
            <ac:cxnSpMk id="393" creationId="{64364033-7FF3-4C59-B158-2EA7D4E35D7F}"/>
          </ac:cxnSpMkLst>
        </pc:cxnChg>
        <pc:cxnChg chg="add del mod">
          <ac:chgData name="Vesa Juvonen" userId="c7243be1-99a3-4752-ab2a-0cf698cf8236" providerId="ADAL" clId="{308A4B3C-A405-42DB-AF85-D2078899C16D}" dt="2021-04-08T10:40:53.286" v="1442" actId="21"/>
          <ac:cxnSpMkLst>
            <pc:docMk/>
            <pc:sldMk cId="494186596" sldId="2076136269"/>
            <ac:cxnSpMk id="394" creationId="{7F3B072D-90B4-4AA2-AE1C-B2E47E44B331}"/>
          </ac:cxnSpMkLst>
        </pc:cxnChg>
        <pc:cxnChg chg="add del mod">
          <ac:chgData name="Vesa Juvonen" userId="c7243be1-99a3-4752-ab2a-0cf698cf8236" providerId="ADAL" clId="{308A4B3C-A405-42DB-AF85-D2078899C16D}" dt="2021-04-08T10:40:53.286" v="1442" actId="21"/>
          <ac:cxnSpMkLst>
            <pc:docMk/>
            <pc:sldMk cId="494186596" sldId="2076136269"/>
            <ac:cxnSpMk id="395" creationId="{E64A0A9B-8CFE-4208-8376-0A85FBC73941}"/>
          </ac:cxnSpMkLst>
        </pc:cxnChg>
        <pc:cxnChg chg="add del mod">
          <ac:chgData name="Vesa Juvonen" userId="c7243be1-99a3-4752-ab2a-0cf698cf8236" providerId="ADAL" clId="{308A4B3C-A405-42DB-AF85-D2078899C16D}" dt="2021-04-08T10:40:53.286" v="1442" actId="21"/>
          <ac:cxnSpMkLst>
            <pc:docMk/>
            <pc:sldMk cId="494186596" sldId="2076136269"/>
            <ac:cxnSpMk id="396" creationId="{0DB9D1F0-ED57-4790-827C-8AF2B2B03D49}"/>
          </ac:cxnSpMkLst>
        </pc:cxnChg>
        <pc:cxnChg chg="add del mod">
          <ac:chgData name="Vesa Juvonen" userId="c7243be1-99a3-4752-ab2a-0cf698cf8236" providerId="ADAL" clId="{308A4B3C-A405-42DB-AF85-D2078899C16D}" dt="2021-04-08T10:40:53.286" v="1442" actId="21"/>
          <ac:cxnSpMkLst>
            <pc:docMk/>
            <pc:sldMk cId="494186596" sldId="2076136269"/>
            <ac:cxnSpMk id="397" creationId="{BB7C3360-BAA9-4D73-8CA2-2FBA94CC1C0C}"/>
          </ac:cxnSpMkLst>
        </pc:cxnChg>
        <pc:cxnChg chg="add del mod">
          <ac:chgData name="Vesa Juvonen" userId="c7243be1-99a3-4752-ab2a-0cf698cf8236" providerId="ADAL" clId="{308A4B3C-A405-42DB-AF85-D2078899C16D}" dt="2021-04-08T10:40:53.286" v="1442" actId="21"/>
          <ac:cxnSpMkLst>
            <pc:docMk/>
            <pc:sldMk cId="494186596" sldId="2076136269"/>
            <ac:cxnSpMk id="399" creationId="{C3365B91-3FB2-472B-B3C3-B411210941D3}"/>
          </ac:cxnSpMkLst>
        </pc:cxnChg>
        <pc:cxnChg chg="add del mod">
          <ac:chgData name="Vesa Juvonen" userId="c7243be1-99a3-4752-ab2a-0cf698cf8236" providerId="ADAL" clId="{308A4B3C-A405-42DB-AF85-D2078899C16D}" dt="2021-04-08T10:40:53.286" v="1442" actId="21"/>
          <ac:cxnSpMkLst>
            <pc:docMk/>
            <pc:sldMk cId="494186596" sldId="2076136269"/>
            <ac:cxnSpMk id="400" creationId="{EFF0CBDD-D1D5-4CF2-AEBB-50195732A07E}"/>
          </ac:cxnSpMkLst>
        </pc:cxnChg>
        <pc:cxnChg chg="add del mod">
          <ac:chgData name="Vesa Juvonen" userId="c7243be1-99a3-4752-ab2a-0cf698cf8236" providerId="ADAL" clId="{308A4B3C-A405-42DB-AF85-D2078899C16D}" dt="2021-04-08T10:40:53.286" v="1442" actId="21"/>
          <ac:cxnSpMkLst>
            <pc:docMk/>
            <pc:sldMk cId="494186596" sldId="2076136269"/>
            <ac:cxnSpMk id="401" creationId="{3429D57E-F956-4B90-9295-88E8D3FA3DDD}"/>
          </ac:cxnSpMkLst>
        </pc:cxnChg>
        <pc:cxnChg chg="del">
          <ac:chgData name="Vesa Juvonen" userId="c7243be1-99a3-4752-ab2a-0cf698cf8236" providerId="ADAL" clId="{308A4B3C-A405-42DB-AF85-D2078899C16D}" dt="2021-04-08T10:40:42.710" v="1440" actId="478"/>
          <ac:cxnSpMkLst>
            <pc:docMk/>
            <pc:sldMk cId="494186596" sldId="2076136269"/>
            <ac:cxnSpMk id="444" creationId="{664CA5F9-3BC2-404E-BA4D-26C4B922A473}"/>
          </ac:cxnSpMkLst>
        </pc:cxnChg>
        <pc:cxnChg chg="del">
          <ac:chgData name="Vesa Juvonen" userId="c7243be1-99a3-4752-ab2a-0cf698cf8236" providerId="ADAL" clId="{308A4B3C-A405-42DB-AF85-D2078899C16D}" dt="2021-04-08T10:40:42.710" v="1440" actId="478"/>
          <ac:cxnSpMkLst>
            <pc:docMk/>
            <pc:sldMk cId="494186596" sldId="2076136269"/>
            <ac:cxnSpMk id="448" creationId="{232AC5AB-90D3-48B2-B487-58AE0838BEAA}"/>
          </ac:cxnSpMkLst>
        </pc:cxnChg>
        <pc:cxnChg chg="del">
          <ac:chgData name="Vesa Juvonen" userId="c7243be1-99a3-4752-ab2a-0cf698cf8236" providerId="ADAL" clId="{308A4B3C-A405-42DB-AF85-D2078899C16D}" dt="2021-04-08T10:40:42.710" v="1440" actId="478"/>
          <ac:cxnSpMkLst>
            <pc:docMk/>
            <pc:sldMk cId="494186596" sldId="2076136269"/>
            <ac:cxnSpMk id="449" creationId="{EE89F23F-FA9A-40AD-8E4E-0588894DECE2}"/>
          </ac:cxnSpMkLst>
        </pc:cxnChg>
        <pc:cxnChg chg="del">
          <ac:chgData name="Vesa Juvonen" userId="c7243be1-99a3-4752-ab2a-0cf698cf8236" providerId="ADAL" clId="{308A4B3C-A405-42DB-AF85-D2078899C16D}" dt="2021-04-08T10:40:42.710" v="1440" actId="478"/>
          <ac:cxnSpMkLst>
            <pc:docMk/>
            <pc:sldMk cId="494186596" sldId="2076136269"/>
            <ac:cxnSpMk id="450" creationId="{035ABB69-3726-4644-835B-A4F9B4A0EA56}"/>
          </ac:cxnSpMkLst>
        </pc:cxnChg>
        <pc:cxnChg chg="del">
          <ac:chgData name="Vesa Juvonen" userId="c7243be1-99a3-4752-ab2a-0cf698cf8236" providerId="ADAL" clId="{308A4B3C-A405-42DB-AF85-D2078899C16D}" dt="2021-04-08T10:40:42.710" v="1440" actId="478"/>
          <ac:cxnSpMkLst>
            <pc:docMk/>
            <pc:sldMk cId="494186596" sldId="2076136269"/>
            <ac:cxnSpMk id="451" creationId="{27E1F100-CF6F-45C0-A2B1-40073830F7A0}"/>
          </ac:cxnSpMkLst>
        </pc:cxnChg>
        <pc:cxnChg chg="del">
          <ac:chgData name="Vesa Juvonen" userId="c7243be1-99a3-4752-ab2a-0cf698cf8236" providerId="ADAL" clId="{308A4B3C-A405-42DB-AF85-D2078899C16D}" dt="2021-04-08T10:40:42.710" v="1440" actId="478"/>
          <ac:cxnSpMkLst>
            <pc:docMk/>
            <pc:sldMk cId="494186596" sldId="2076136269"/>
            <ac:cxnSpMk id="454" creationId="{6A16B27D-FCCD-422C-A2B9-0B480D472702}"/>
          </ac:cxnSpMkLst>
        </pc:cxnChg>
        <pc:cxnChg chg="del">
          <ac:chgData name="Vesa Juvonen" userId="c7243be1-99a3-4752-ab2a-0cf698cf8236" providerId="ADAL" clId="{308A4B3C-A405-42DB-AF85-D2078899C16D}" dt="2021-04-08T10:40:42.710" v="1440" actId="478"/>
          <ac:cxnSpMkLst>
            <pc:docMk/>
            <pc:sldMk cId="494186596" sldId="2076136269"/>
            <ac:cxnSpMk id="455" creationId="{80C85D18-A6E7-4DFB-A881-6EF4125B1340}"/>
          </ac:cxnSpMkLst>
        </pc:cxnChg>
        <pc:cxnChg chg="del">
          <ac:chgData name="Vesa Juvonen" userId="c7243be1-99a3-4752-ab2a-0cf698cf8236" providerId="ADAL" clId="{308A4B3C-A405-42DB-AF85-D2078899C16D}" dt="2021-04-08T10:40:42.710" v="1440" actId="478"/>
          <ac:cxnSpMkLst>
            <pc:docMk/>
            <pc:sldMk cId="494186596" sldId="2076136269"/>
            <ac:cxnSpMk id="456" creationId="{0B412282-FC37-40B9-8F0F-8BF7093C8B07}"/>
          </ac:cxnSpMkLst>
        </pc:cxnChg>
        <pc:cxnChg chg="del">
          <ac:chgData name="Vesa Juvonen" userId="c7243be1-99a3-4752-ab2a-0cf698cf8236" providerId="ADAL" clId="{308A4B3C-A405-42DB-AF85-D2078899C16D}" dt="2021-04-08T10:40:42.710" v="1440" actId="478"/>
          <ac:cxnSpMkLst>
            <pc:docMk/>
            <pc:sldMk cId="494186596" sldId="2076136269"/>
            <ac:cxnSpMk id="457" creationId="{8A43A43C-0633-49EC-96FD-48E4EA547654}"/>
          </ac:cxnSpMkLst>
        </pc:cxnChg>
        <pc:cxnChg chg="del">
          <ac:chgData name="Vesa Juvonen" userId="c7243be1-99a3-4752-ab2a-0cf698cf8236" providerId="ADAL" clId="{308A4B3C-A405-42DB-AF85-D2078899C16D}" dt="2021-04-08T10:40:42.710" v="1440" actId="478"/>
          <ac:cxnSpMkLst>
            <pc:docMk/>
            <pc:sldMk cId="494186596" sldId="2076136269"/>
            <ac:cxnSpMk id="459" creationId="{7EF4EF4A-5F56-44CE-BDBF-98EE7EE3B77B}"/>
          </ac:cxnSpMkLst>
        </pc:cxnChg>
        <pc:cxnChg chg="del">
          <ac:chgData name="Vesa Juvonen" userId="c7243be1-99a3-4752-ab2a-0cf698cf8236" providerId="ADAL" clId="{308A4B3C-A405-42DB-AF85-D2078899C16D}" dt="2021-04-08T10:40:42.710" v="1440" actId="478"/>
          <ac:cxnSpMkLst>
            <pc:docMk/>
            <pc:sldMk cId="494186596" sldId="2076136269"/>
            <ac:cxnSpMk id="460" creationId="{9F413C35-B6DF-4E02-A287-92E7E35A3D00}"/>
          </ac:cxnSpMkLst>
        </pc:cxnChg>
        <pc:cxnChg chg="del">
          <ac:chgData name="Vesa Juvonen" userId="c7243be1-99a3-4752-ab2a-0cf698cf8236" providerId="ADAL" clId="{308A4B3C-A405-42DB-AF85-D2078899C16D}" dt="2021-04-08T10:40:42.710" v="1440" actId="478"/>
          <ac:cxnSpMkLst>
            <pc:docMk/>
            <pc:sldMk cId="494186596" sldId="2076136269"/>
            <ac:cxnSpMk id="461" creationId="{DA997DA2-7F02-47FB-AB55-5FCA8B969A1C}"/>
          </ac:cxnSpMkLst>
        </pc:cxnChg>
        <pc:cxnChg chg="del">
          <ac:chgData name="Vesa Juvonen" userId="c7243be1-99a3-4752-ab2a-0cf698cf8236" providerId="ADAL" clId="{308A4B3C-A405-42DB-AF85-D2078899C16D}" dt="2021-04-08T10:40:42.710" v="1440" actId="478"/>
          <ac:cxnSpMkLst>
            <pc:docMk/>
            <pc:sldMk cId="494186596" sldId="2076136269"/>
            <ac:cxnSpMk id="462" creationId="{5384AD94-FAA9-49AF-9290-3358C28AD2B2}"/>
          </ac:cxnSpMkLst>
        </pc:cxnChg>
        <pc:cxnChg chg="del">
          <ac:chgData name="Vesa Juvonen" userId="c7243be1-99a3-4752-ab2a-0cf698cf8236" providerId="ADAL" clId="{308A4B3C-A405-42DB-AF85-D2078899C16D}" dt="2021-04-08T10:40:42.710" v="1440" actId="478"/>
          <ac:cxnSpMkLst>
            <pc:docMk/>
            <pc:sldMk cId="494186596" sldId="2076136269"/>
            <ac:cxnSpMk id="463" creationId="{0DF1F9A1-96D2-4FBD-BA2E-57D631F53111}"/>
          </ac:cxnSpMkLst>
        </pc:cxnChg>
        <pc:cxnChg chg="del">
          <ac:chgData name="Vesa Juvonen" userId="c7243be1-99a3-4752-ab2a-0cf698cf8236" providerId="ADAL" clId="{308A4B3C-A405-42DB-AF85-D2078899C16D}" dt="2021-04-08T10:40:42.710" v="1440" actId="478"/>
          <ac:cxnSpMkLst>
            <pc:docMk/>
            <pc:sldMk cId="494186596" sldId="2076136269"/>
            <ac:cxnSpMk id="465" creationId="{08094C0C-8E37-4701-A48E-262CD365E4D5}"/>
          </ac:cxnSpMkLst>
        </pc:cxnChg>
        <pc:cxnChg chg="del">
          <ac:chgData name="Vesa Juvonen" userId="c7243be1-99a3-4752-ab2a-0cf698cf8236" providerId="ADAL" clId="{308A4B3C-A405-42DB-AF85-D2078899C16D}" dt="2021-04-08T10:40:42.710" v="1440" actId="478"/>
          <ac:cxnSpMkLst>
            <pc:docMk/>
            <pc:sldMk cId="494186596" sldId="2076136269"/>
            <ac:cxnSpMk id="466" creationId="{013B8914-C5F4-4FA3-89A8-7094568915DE}"/>
          </ac:cxnSpMkLst>
        </pc:cxnChg>
        <pc:cxnChg chg="del">
          <ac:chgData name="Vesa Juvonen" userId="c7243be1-99a3-4752-ab2a-0cf698cf8236" providerId="ADAL" clId="{308A4B3C-A405-42DB-AF85-D2078899C16D}" dt="2021-04-08T10:40:42.710" v="1440" actId="478"/>
          <ac:cxnSpMkLst>
            <pc:docMk/>
            <pc:sldMk cId="494186596" sldId="2076136269"/>
            <ac:cxnSpMk id="469" creationId="{95BB1A4E-4874-490A-908E-C1648833844E}"/>
          </ac:cxnSpMkLst>
        </pc:cxnChg>
        <pc:cxnChg chg="del">
          <ac:chgData name="Vesa Juvonen" userId="c7243be1-99a3-4752-ab2a-0cf698cf8236" providerId="ADAL" clId="{308A4B3C-A405-42DB-AF85-D2078899C16D}" dt="2021-04-08T10:40:42.710" v="1440" actId="478"/>
          <ac:cxnSpMkLst>
            <pc:docMk/>
            <pc:sldMk cId="494186596" sldId="2076136269"/>
            <ac:cxnSpMk id="470" creationId="{F1E05003-5E64-4E5B-99FC-ACC27CD67AFE}"/>
          </ac:cxnSpMkLst>
        </pc:cxnChg>
        <pc:cxnChg chg="del">
          <ac:chgData name="Vesa Juvonen" userId="c7243be1-99a3-4752-ab2a-0cf698cf8236" providerId="ADAL" clId="{308A4B3C-A405-42DB-AF85-D2078899C16D}" dt="2021-04-08T10:40:42.710" v="1440" actId="478"/>
          <ac:cxnSpMkLst>
            <pc:docMk/>
            <pc:sldMk cId="494186596" sldId="2076136269"/>
            <ac:cxnSpMk id="471" creationId="{BD33C72E-CFE4-4C3F-9B71-824B2AFD522C}"/>
          </ac:cxnSpMkLst>
        </pc:cxnChg>
        <pc:cxnChg chg="del">
          <ac:chgData name="Vesa Juvonen" userId="c7243be1-99a3-4752-ab2a-0cf698cf8236" providerId="ADAL" clId="{308A4B3C-A405-42DB-AF85-D2078899C16D}" dt="2021-04-08T10:40:42.710" v="1440" actId="478"/>
          <ac:cxnSpMkLst>
            <pc:docMk/>
            <pc:sldMk cId="494186596" sldId="2076136269"/>
            <ac:cxnSpMk id="472" creationId="{78DE6379-5224-4739-B93F-6C89A1E9047D}"/>
          </ac:cxnSpMkLst>
        </pc:cxnChg>
        <pc:cxnChg chg="del">
          <ac:chgData name="Vesa Juvonen" userId="c7243be1-99a3-4752-ab2a-0cf698cf8236" providerId="ADAL" clId="{308A4B3C-A405-42DB-AF85-D2078899C16D}" dt="2021-04-08T10:40:42.710" v="1440" actId="478"/>
          <ac:cxnSpMkLst>
            <pc:docMk/>
            <pc:sldMk cId="494186596" sldId="2076136269"/>
            <ac:cxnSpMk id="473" creationId="{E48B47BB-2D14-4EDA-BCA9-D382749FD366}"/>
          </ac:cxnSpMkLst>
        </pc:cxnChg>
        <pc:cxnChg chg="del">
          <ac:chgData name="Vesa Juvonen" userId="c7243be1-99a3-4752-ab2a-0cf698cf8236" providerId="ADAL" clId="{308A4B3C-A405-42DB-AF85-D2078899C16D}" dt="2021-04-08T10:40:42.710" v="1440" actId="478"/>
          <ac:cxnSpMkLst>
            <pc:docMk/>
            <pc:sldMk cId="494186596" sldId="2076136269"/>
            <ac:cxnSpMk id="510" creationId="{8663F607-2E56-4D16-B36A-4B9ADE166CC0}"/>
          </ac:cxnSpMkLst>
        </pc:cxnChg>
        <pc:cxnChg chg="del">
          <ac:chgData name="Vesa Juvonen" userId="c7243be1-99a3-4752-ab2a-0cf698cf8236" providerId="ADAL" clId="{308A4B3C-A405-42DB-AF85-D2078899C16D}" dt="2021-04-08T10:40:42.710" v="1440" actId="478"/>
          <ac:cxnSpMkLst>
            <pc:docMk/>
            <pc:sldMk cId="494186596" sldId="2076136269"/>
            <ac:cxnSpMk id="511" creationId="{F71D565A-B8F2-4ACB-BF4C-23704F49ED67}"/>
          </ac:cxnSpMkLst>
        </pc:cxnChg>
        <pc:cxnChg chg="del">
          <ac:chgData name="Vesa Juvonen" userId="c7243be1-99a3-4752-ab2a-0cf698cf8236" providerId="ADAL" clId="{308A4B3C-A405-42DB-AF85-D2078899C16D}" dt="2021-04-08T10:40:42.710" v="1440" actId="478"/>
          <ac:cxnSpMkLst>
            <pc:docMk/>
            <pc:sldMk cId="494186596" sldId="2076136269"/>
            <ac:cxnSpMk id="512" creationId="{E1BD2EEF-E5FC-4463-9221-4EDCE83D3CFC}"/>
          </ac:cxnSpMkLst>
        </pc:cxnChg>
        <pc:cxnChg chg="del">
          <ac:chgData name="Vesa Juvonen" userId="c7243be1-99a3-4752-ab2a-0cf698cf8236" providerId="ADAL" clId="{308A4B3C-A405-42DB-AF85-D2078899C16D}" dt="2021-04-08T10:40:42.710" v="1440" actId="478"/>
          <ac:cxnSpMkLst>
            <pc:docMk/>
            <pc:sldMk cId="494186596" sldId="2076136269"/>
            <ac:cxnSpMk id="513" creationId="{11490CA5-124E-4C3E-9F69-9AEC62A207BB}"/>
          </ac:cxnSpMkLst>
        </pc:cxnChg>
        <pc:cxnChg chg="del">
          <ac:chgData name="Vesa Juvonen" userId="c7243be1-99a3-4752-ab2a-0cf698cf8236" providerId="ADAL" clId="{308A4B3C-A405-42DB-AF85-D2078899C16D}" dt="2021-04-08T10:40:42.710" v="1440" actId="478"/>
          <ac:cxnSpMkLst>
            <pc:docMk/>
            <pc:sldMk cId="494186596" sldId="2076136269"/>
            <ac:cxnSpMk id="514" creationId="{77D60286-688A-4D96-B9F4-EF84F775E144}"/>
          </ac:cxnSpMkLst>
        </pc:cxnChg>
        <pc:cxnChg chg="del">
          <ac:chgData name="Vesa Juvonen" userId="c7243be1-99a3-4752-ab2a-0cf698cf8236" providerId="ADAL" clId="{308A4B3C-A405-42DB-AF85-D2078899C16D}" dt="2021-04-08T10:40:42.710" v="1440" actId="478"/>
          <ac:cxnSpMkLst>
            <pc:docMk/>
            <pc:sldMk cId="494186596" sldId="2076136269"/>
            <ac:cxnSpMk id="515" creationId="{88439EA2-F0AA-44E3-9E47-7178E17F2428}"/>
          </ac:cxnSpMkLst>
        </pc:cxnChg>
        <pc:cxnChg chg="del">
          <ac:chgData name="Vesa Juvonen" userId="c7243be1-99a3-4752-ab2a-0cf698cf8236" providerId="ADAL" clId="{308A4B3C-A405-42DB-AF85-D2078899C16D}" dt="2021-04-08T10:40:42.710" v="1440" actId="478"/>
          <ac:cxnSpMkLst>
            <pc:docMk/>
            <pc:sldMk cId="494186596" sldId="2076136269"/>
            <ac:cxnSpMk id="518" creationId="{ECB67E4A-63EF-477A-B23C-D03D6BD6CE37}"/>
          </ac:cxnSpMkLst>
        </pc:cxnChg>
        <pc:cxnChg chg="mod">
          <ac:chgData name="Vesa Juvonen" userId="c7243be1-99a3-4752-ab2a-0cf698cf8236" providerId="ADAL" clId="{308A4B3C-A405-42DB-AF85-D2078899C16D}" dt="2021-04-08T10:40:43.169" v="1441"/>
          <ac:cxnSpMkLst>
            <pc:docMk/>
            <pc:sldMk cId="494186596" sldId="2076136269"/>
            <ac:cxnSpMk id="540" creationId="{D8A9E680-EB3B-4FE4-B924-77D678583289}"/>
          </ac:cxnSpMkLst>
        </pc:cxnChg>
        <pc:cxnChg chg="mod">
          <ac:chgData name="Vesa Juvonen" userId="c7243be1-99a3-4752-ab2a-0cf698cf8236" providerId="ADAL" clId="{308A4B3C-A405-42DB-AF85-D2078899C16D}" dt="2021-04-08T10:40:43.169" v="1441"/>
          <ac:cxnSpMkLst>
            <pc:docMk/>
            <pc:sldMk cId="494186596" sldId="2076136269"/>
            <ac:cxnSpMk id="600" creationId="{10B28F48-D041-4DE0-9A3C-9DAF1EACA13B}"/>
          </ac:cxnSpMkLst>
        </pc:cxnChg>
        <pc:cxnChg chg="add del mod">
          <ac:chgData name="Vesa Juvonen" userId="c7243be1-99a3-4752-ab2a-0cf698cf8236" providerId="ADAL" clId="{308A4B3C-A405-42DB-AF85-D2078899C16D}" dt="2021-04-08T10:40:53.286" v="1442" actId="21"/>
          <ac:cxnSpMkLst>
            <pc:docMk/>
            <pc:sldMk cId="494186596" sldId="2076136269"/>
            <ac:cxnSpMk id="606" creationId="{9E4037A8-0E29-4355-8D51-C6EBCBBA6449}"/>
          </ac:cxnSpMkLst>
        </pc:cxnChg>
        <pc:cxnChg chg="add del mod">
          <ac:chgData name="Vesa Juvonen" userId="c7243be1-99a3-4752-ab2a-0cf698cf8236" providerId="ADAL" clId="{308A4B3C-A405-42DB-AF85-D2078899C16D}" dt="2021-04-08T10:40:53.286" v="1442" actId="21"/>
          <ac:cxnSpMkLst>
            <pc:docMk/>
            <pc:sldMk cId="494186596" sldId="2076136269"/>
            <ac:cxnSpMk id="607" creationId="{BC634016-622A-4DEC-82E2-5F752D200082}"/>
          </ac:cxnSpMkLst>
        </pc:cxnChg>
        <pc:cxnChg chg="add del mod">
          <ac:chgData name="Vesa Juvonen" userId="c7243be1-99a3-4752-ab2a-0cf698cf8236" providerId="ADAL" clId="{308A4B3C-A405-42DB-AF85-D2078899C16D}" dt="2021-04-08T10:40:53.286" v="1442" actId="21"/>
          <ac:cxnSpMkLst>
            <pc:docMk/>
            <pc:sldMk cId="494186596" sldId="2076136269"/>
            <ac:cxnSpMk id="609" creationId="{B96C8F02-EA74-4062-B2C5-BAE99C3A3F39}"/>
          </ac:cxnSpMkLst>
        </pc:cxnChg>
        <pc:cxnChg chg="add del mod">
          <ac:chgData name="Vesa Juvonen" userId="c7243be1-99a3-4752-ab2a-0cf698cf8236" providerId="ADAL" clId="{308A4B3C-A405-42DB-AF85-D2078899C16D}" dt="2021-04-08T10:40:53.286" v="1442" actId="21"/>
          <ac:cxnSpMkLst>
            <pc:docMk/>
            <pc:sldMk cId="494186596" sldId="2076136269"/>
            <ac:cxnSpMk id="611" creationId="{4515603E-73DA-45A1-BE17-DDD90D50ABD9}"/>
          </ac:cxnSpMkLst>
        </pc:cxnChg>
        <pc:cxnChg chg="add del mod">
          <ac:chgData name="Vesa Juvonen" userId="c7243be1-99a3-4752-ab2a-0cf698cf8236" providerId="ADAL" clId="{308A4B3C-A405-42DB-AF85-D2078899C16D}" dt="2021-04-08T10:40:53.286" v="1442" actId="21"/>
          <ac:cxnSpMkLst>
            <pc:docMk/>
            <pc:sldMk cId="494186596" sldId="2076136269"/>
            <ac:cxnSpMk id="612" creationId="{CD049E98-E465-40D6-99F7-C11B5AD4B403}"/>
          </ac:cxnSpMkLst>
        </pc:cxnChg>
        <pc:cxnChg chg="add del mod">
          <ac:chgData name="Vesa Juvonen" userId="c7243be1-99a3-4752-ab2a-0cf698cf8236" providerId="ADAL" clId="{308A4B3C-A405-42DB-AF85-D2078899C16D}" dt="2021-04-08T10:40:53.286" v="1442" actId="21"/>
          <ac:cxnSpMkLst>
            <pc:docMk/>
            <pc:sldMk cId="494186596" sldId="2076136269"/>
            <ac:cxnSpMk id="613" creationId="{0FA12B01-3290-44FF-A29F-5EE1AEDABE6C}"/>
          </ac:cxnSpMkLst>
        </pc:cxnChg>
        <pc:cxnChg chg="add del mod">
          <ac:chgData name="Vesa Juvonen" userId="c7243be1-99a3-4752-ab2a-0cf698cf8236" providerId="ADAL" clId="{308A4B3C-A405-42DB-AF85-D2078899C16D}" dt="2021-04-08T10:40:53.286" v="1442" actId="21"/>
          <ac:cxnSpMkLst>
            <pc:docMk/>
            <pc:sldMk cId="494186596" sldId="2076136269"/>
            <ac:cxnSpMk id="721" creationId="{9D27BD08-69D1-461B-82DC-49DB9CEFDB2B}"/>
          </ac:cxnSpMkLst>
        </pc:cxnChg>
        <pc:cxnChg chg="add del mod">
          <ac:chgData name="Vesa Juvonen" userId="c7243be1-99a3-4752-ab2a-0cf698cf8236" providerId="ADAL" clId="{308A4B3C-A405-42DB-AF85-D2078899C16D}" dt="2021-04-08T10:40:53.286" v="1442" actId="21"/>
          <ac:cxnSpMkLst>
            <pc:docMk/>
            <pc:sldMk cId="494186596" sldId="2076136269"/>
            <ac:cxnSpMk id="722" creationId="{3144AAD7-263C-40AD-91B9-E7DDF2E707BD}"/>
          </ac:cxnSpMkLst>
        </pc:cxnChg>
        <pc:cxnChg chg="add del mod">
          <ac:chgData name="Vesa Juvonen" userId="c7243be1-99a3-4752-ab2a-0cf698cf8236" providerId="ADAL" clId="{308A4B3C-A405-42DB-AF85-D2078899C16D}" dt="2021-04-08T10:40:53.286" v="1442" actId="21"/>
          <ac:cxnSpMkLst>
            <pc:docMk/>
            <pc:sldMk cId="494186596" sldId="2076136269"/>
            <ac:cxnSpMk id="723" creationId="{F8145AD8-4213-4A8C-A85F-458F7C7EDC35}"/>
          </ac:cxnSpMkLst>
        </pc:cxnChg>
        <pc:cxnChg chg="add del mod">
          <ac:chgData name="Vesa Juvonen" userId="c7243be1-99a3-4752-ab2a-0cf698cf8236" providerId="ADAL" clId="{308A4B3C-A405-42DB-AF85-D2078899C16D}" dt="2021-04-08T10:40:53.286" v="1442" actId="21"/>
          <ac:cxnSpMkLst>
            <pc:docMk/>
            <pc:sldMk cId="494186596" sldId="2076136269"/>
            <ac:cxnSpMk id="724" creationId="{BE374EDC-B53A-490C-8CC9-D3497DEA5F0A}"/>
          </ac:cxnSpMkLst>
        </pc:cxnChg>
        <pc:cxnChg chg="add del mod">
          <ac:chgData name="Vesa Juvonen" userId="c7243be1-99a3-4752-ab2a-0cf698cf8236" providerId="ADAL" clId="{308A4B3C-A405-42DB-AF85-D2078899C16D}" dt="2021-04-08T10:40:53.286" v="1442" actId="21"/>
          <ac:cxnSpMkLst>
            <pc:docMk/>
            <pc:sldMk cId="494186596" sldId="2076136269"/>
            <ac:cxnSpMk id="726" creationId="{715EE9FF-9CD7-478B-BFB0-E0335ED9C814}"/>
          </ac:cxnSpMkLst>
        </pc:cxnChg>
      </pc:sldChg>
      <pc:sldChg chg="add">
        <pc:chgData name="Vesa Juvonen" userId="c7243be1-99a3-4752-ab2a-0cf698cf8236" providerId="ADAL" clId="{308A4B3C-A405-42DB-AF85-D2078899C16D}" dt="2021-04-08T10:41:41.742" v="1445"/>
        <pc:sldMkLst>
          <pc:docMk/>
          <pc:sldMk cId="1270511433" sldId="2076136271"/>
        </pc:sldMkLst>
      </pc:sldChg>
      <pc:sldChg chg="modSp mod">
        <pc:chgData name="Vesa Juvonen" userId="c7243be1-99a3-4752-ab2a-0cf698cf8236" providerId="ADAL" clId="{308A4B3C-A405-42DB-AF85-D2078899C16D}" dt="2021-04-12T06:54:39.864" v="3318" actId="33524"/>
        <pc:sldMkLst>
          <pc:docMk/>
          <pc:sldMk cId="1421110443" sldId="2076136306"/>
        </pc:sldMkLst>
        <pc:spChg chg="mod">
          <ac:chgData name="Vesa Juvonen" userId="c7243be1-99a3-4752-ab2a-0cf698cf8236" providerId="ADAL" clId="{308A4B3C-A405-42DB-AF85-D2078899C16D}" dt="2021-04-12T06:54:39.864" v="3318" actId="33524"/>
          <ac:spMkLst>
            <pc:docMk/>
            <pc:sldMk cId="1421110443" sldId="2076136306"/>
            <ac:spMk id="28" creationId="{FAEE5D68-222C-450A-8E9C-467FC4420058}"/>
          </ac:spMkLst>
        </pc:spChg>
      </pc:sldChg>
      <pc:sldChg chg="addSp mod">
        <pc:chgData name="Vesa Juvonen" userId="c7243be1-99a3-4752-ab2a-0cf698cf8236" providerId="ADAL" clId="{308A4B3C-A405-42DB-AF85-D2078899C16D}" dt="2021-04-06T11:31:28.894" v="22" actId="22"/>
        <pc:sldMkLst>
          <pc:docMk/>
          <pc:sldMk cId="2925091645" sldId="2076136308"/>
        </pc:sldMkLst>
        <pc:spChg chg="add">
          <ac:chgData name="Vesa Juvonen" userId="c7243be1-99a3-4752-ab2a-0cf698cf8236" providerId="ADAL" clId="{308A4B3C-A405-42DB-AF85-D2078899C16D}" dt="2021-04-06T11:31:28.894" v="22" actId="22"/>
          <ac:spMkLst>
            <pc:docMk/>
            <pc:sldMk cId="2925091645" sldId="2076136308"/>
            <ac:spMk id="5" creationId="{CC0A0B69-2273-4AF3-896C-EEAB31302763}"/>
          </ac:spMkLst>
        </pc:spChg>
      </pc:sldChg>
      <pc:sldChg chg="addSp delSp modSp add mod">
        <pc:chgData name="Vesa Juvonen" userId="c7243be1-99a3-4752-ab2a-0cf698cf8236" providerId="ADAL" clId="{308A4B3C-A405-42DB-AF85-D2078899C16D}" dt="2021-04-08T10:38:03.011" v="1438" actId="20577"/>
        <pc:sldMkLst>
          <pc:docMk/>
          <pc:sldMk cId="3132667358" sldId="2076137464"/>
        </pc:sldMkLst>
        <pc:spChg chg="mod">
          <ac:chgData name="Vesa Juvonen" userId="c7243be1-99a3-4752-ab2a-0cf698cf8236" providerId="ADAL" clId="{308A4B3C-A405-42DB-AF85-D2078899C16D}" dt="2021-04-08T10:36:02.617" v="928" actId="20577"/>
          <ac:spMkLst>
            <pc:docMk/>
            <pc:sldMk cId="3132667358" sldId="2076137464"/>
            <ac:spMk id="2" creationId="{E6BE7A86-42D9-487B-8B83-F7DF1573ACA3}"/>
          </ac:spMkLst>
        </pc:spChg>
        <pc:spChg chg="mod">
          <ac:chgData name="Vesa Juvonen" userId="c7243be1-99a3-4752-ab2a-0cf698cf8236" providerId="ADAL" clId="{308A4B3C-A405-42DB-AF85-D2078899C16D}" dt="2021-04-08T10:36:22.018" v="974" actId="20577"/>
          <ac:spMkLst>
            <pc:docMk/>
            <pc:sldMk cId="3132667358" sldId="2076137464"/>
            <ac:spMk id="3" creationId="{00F752DC-97BA-436A-878D-EAAD5923352B}"/>
          </ac:spMkLst>
        </pc:spChg>
        <pc:spChg chg="mod">
          <ac:chgData name="Vesa Juvonen" userId="c7243be1-99a3-4752-ab2a-0cf698cf8236" providerId="ADAL" clId="{308A4B3C-A405-42DB-AF85-D2078899C16D}" dt="2021-04-08T10:37:24.034" v="1228" actId="20577"/>
          <ac:spMkLst>
            <pc:docMk/>
            <pc:sldMk cId="3132667358" sldId="2076137464"/>
            <ac:spMk id="4" creationId="{40963C67-0764-4308-955B-763054E81A58}"/>
          </ac:spMkLst>
        </pc:spChg>
        <pc:spChg chg="mod">
          <ac:chgData name="Vesa Juvonen" userId="c7243be1-99a3-4752-ab2a-0cf698cf8236" providerId="ADAL" clId="{308A4B3C-A405-42DB-AF85-D2078899C16D}" dt="2021-04-08T10:35:02.772" v="775" actId="20577"/>
          <ac:spMkLst>
            <pc:docMk/>
            <pc:sldMk cId="3132667358" sldId="2076137464"/>
            <ac:spMk id="12" creationId="{C392742E-25BB-4907-9B31-9029A53B28B0}"/>
          </ac:spMkLst>
        </pc:spChg>
        <pc:spChg chg="mod">
          <ac:chgData name="Vesa Juvonen" userId="c7243be1-99a3-4752-ab2a-0cf698cf8236" providerId="ADAL" clId="{308A4B3C-A405-42DB-AF85-D2078899C16D}" dt="2021-04-08T10:36:48.217" v="1125" actId="20577"/>
          <ac:spMkLst>
            <pc:docMk/>
            <pc:sldMk cId="3132667358" sldId="2076137464"/>
            <ac:spMk id="18" creationId="{B1E6264C-F2D5-495C-AEE6-14A06707111D}"/>
          </ac:spMkLst>
        </pc:spChg>
        <pc:spChg chg="mod">
          <ac:chgData name="Vesa Juvonen" userId="c7243be1-99a3-4752-ab2a-0cf698cf8236" providerId="ADAL" clId="{308A4B3C-A405-42DB-AF85-D2078899C16D}" dt="2021-04-08T10:38:03.011" v="1438" actId="20577"/>
          <ac:spMkLst>
            <pc:docMk/>
            <pc:sldMk cId="3132667358" sldId="2076137464"/>
            <ac:spMk id="20" creationId="{DF197957-E4E1-4040-9BD3-1BCB404EE830}"/>
          </ac:spMkLst>
        </pc:spChg>
        <pc:spChg chg="del">
          <ac:chgData name="Vesa Juvonen" userId="c7243be1-99a3-4752-ab2a-0cf698cf8236" providerId="ADAL" clId="{308A4B3C-A405-42DB-AF85-D2078899C16D}" dt="2021-04-08T10:35:58.890" v="917" actId="478"/>
          <ac:spMkLst>
            <pc:docMk/>
            <pc:sldMk cId="3132667358" sldId="2076137464"/>
            <ac:spMk id="22" creationId="{042476BB-96E9-458F-9AD5-95F96B636453}"/>
          </ac:spMkLst>
        </pc:spChg>
        <pc:spChg chg="mod">
          <ac:chgData name="Vesa Juvonen" userId="c7243be1-99a3-4752-ab2a-0cf698cf8236" providerId="ADAL" clId="{308A4B3C-A405-42DB-AF85-D2078899C16D}" dt="2021-04-08T10:35:14.585" v="832" actId="20577"/>
          <ac:spMkLst>
            <pc:docMk/>
            <pc:sldMk cId="3132667358" sldId="2076137464"/>
            <ac:spMk id="24" creationId="{F89D96C1-CA45-4B64-9C68-45607D3DCD9F}"/>
          </ac:spMkLst>
        </pc:spChg>
        <pc:spChg chg="mod">
          <ac:chgData name="Vesa Juvonen" userId="c7243be1-99a3-4752-ab2a-0cf698cf8236" providerId="ADAL" clId="{308A4B3C-A405-42DB-AF85-D2078899C16D}" dt="2021-04-08T10:33:35.249" v="696" actId="20577"/>
          <ac:spMkLst>
            <pc:docMk/>
            <pc:sldMk cId="3132667358" sldId="2076137464"/>
            <ac:spMk id="30" creationId="{5C6EF175-919D-4181-A2AB-1F0435A02AF8}"/>
          </ac:spMkLst>
        </pc:spChg>
        <pc:picChg chg="del">
          <ac:chgData name="Vesa Juvonen" userId="c7243be1-99a3-4752-ab2a-0cf698cf8236" providerId="ADAL" clId="{308A4B3C-A405-42DB-AF85-D2078899C16D}" dt="2021-04-08T10:33:21.207" v="670" actId="478"/>
          <ac:picMkLst>
            <pc:docMk/>
            <pc:sldMk cId="3132667358" sldId="2076137464"/>
            <ac:picMk id="6" creationId="{E34E7BCE-096A-4804-B8B9-5688E6C3FA93}"/>
          </ac:picMkLst>
        </pc:picChg>
        <pc:picChg chg="add mod">
          <ac:chgData name="Vesa Juvonen" userId="c7243be1-99a3-4752-ab2a-0cf698cf8236" providerId="ADAL" clId="{308A4B3C-A405-42DB-AF85-D2078899C16D}" dt="2021-04-08T10:33:31.113" v="676" actId="1076"/>
          <ac:picMkLst>
            <pc:docMk/>
            <pc:sldMk cId="3132667358" sldId="2076137464"/>
            <ac:picMk id="7" creationId="{F7EB5256-C234-49F6-9569-36CFD4B90FE9}"/>
          </ac:picMkLst>
        </pc:picChg>
        <pc:picChg chg="del">
          <ac:chgData name="Vesa Juvonen" userId="c7243be1-99a3-4752-ab2a-0cf698cf8236" providerId="ADAL" clId="{308A4B3C-A405-42DB-AF85-D2078899C16D}" dt="2021-04-08T10:33:21.207" v="670" actId="478"/>
          <ac:picMkLst>
            <pc:docMk/>
            <pc:sldMk cId="3132667358" sldId="2076137464"/>
            <ac:picMk id="6146" creationId="{D11C509D-4609-44AC-AA70-48C0D9C62320}"/>
          </ac:picMkLst>
        </pc:picChg>
        <pc:picChg chg="del">
          <ac:chgData name="Vesa Juvonen" userId="c7243be1-99a3-4752-ab2a-0cf698cf8236" providerId="ADAL" clId="{308A4B3C-A405-42DB-AF85-D2078899C16D}" dt="2021-04-08T10:33:21.207" v="670" actId="478"/>
          <ac:picMkLst>
            <pc:docMk/>
            <pc:sldMk cId="3132667358" sldId="2076137464"/>
            <ac:picMk id="7170" creationId="{9A976BE5-82B3-4FBF-9FCE-FBDF3ED93546}"/>
          </ac:picMkLst>
        </pc:picChg>
        <pc:picChg chg="del">
          <ac:chgData name="Vesa Juvonen" userId="c7243be1-99a3-4752-ab2a-0cf698cf8236" providerId="ADAL" clId="{308A4B3C-A405-42DB-AF85-D2078899C16D}" dt="2021-04-08T10:33:21.207" v="670" actId="478"/>
          <ac:picMkLst>
            <pc:docMk/>
            <pc:sldMk cId="3132667358" sldId="2076137464"/>
            <ac:picMk id="8194" creationId="{B302651B-A7C1-4845-A3FB-56049CD4BA3F}"/>
          </ac:picMkLst>
        </pc:picChg>
        <pc:picChg chg="del">
          <ac:chgData name="Vesa Juvonen" userId="c7243be1-99a3-4752-ab2a-0cf698cf8236" providerId="ADAL" clId="{308A4B3C-A405-42DB-AF85-D2078899C16D}" dt="2021-04-08T10:33:21.207" v="670" actId="478"/>
          <ac:picMkLst>
            <pc:docMk/>
            <pc:sldMk cId="3132667358" sldId="2076137464"/>
            <ac:picMk id="9218" creationId="{BC9F142E-8F9A-452F-B309-2F732FE9C647}"/>
          </ac:picMkLst>
        </pc:picChg>
      </pc:sldChg>
      <pc:sldChg chg="addSp delSp modSp mod">
        <pc:chgData name="Vesa Juvonen" userId="c7243be1-99a3-4752-ab2a-0cf698cf8236" providerId="ADAL" clId="{308A4B3C-A405-42DB-AF85-D2078899C16D}" dt="2021-04-08T14:22:56.152" v="3314" actId="478"/>
        <pc:sldMkLst>
          <pc:docMk/>
          <pc:sldMk cId="724765918" sldId="2076137577"/>
        </pc:sldMkLst>
        <pc:spChg chg="mod">
          <ac:chgData name="Vesa Juvonen" userId="c7243be1-99a3-4752-ab2a-0cf698cf8236" providerId="ADAL" clId="{308A4B3C-A405-42DB-AF85-D2078899C16D}" dt="2021-04-08T10:23:34.889" v="649" actId="20577"/>
          <ac:spMkLst>
            <pc:docMk/>
            <pc:sldMk cId="724765918" sldId="2076137577"/>
            <ac:spMk id="3" creationId="{00000000-0000-0000-0000-000000000000}"/>
          </ac:spMkLst>
        </pc:spChg>
        <pc:spChg chg="add del mod">
          <ac:chgData name="Vesa Juvonen" userId="c7243be1-99a3-4752-ab2a-0cf698cf8236" providerId="ADAL" clId="{308A4B3C-A405-42DB-AF85-D2078899C16D}" dt="2021-04-08T10:17:46.383" v="46" actId="478"/>
          <ac:spMkLst>
            <pc:docMk/>
            <pc:sldMk cId="724765918" sldId="2076137577"/>
            <ac:spMk id="4" creationId="{E45C85C5-D228-450E-BED0-E0E96C6FFE6C}"/>
          </ac:spMkLst>
        </pc:spChg>
        <pc:spChg chg="add del">
          <ac:chgData name="Vesa Juvonen" userId="c7243be1-99a3-4752-ab2a-0cf698cf8236" providerId="ADAL" clId="{308A4B3C-A405-42DB-AF85-D2078899C16D}" dt="2021-04-08T14:22:56.152" v="3314" actId="478"/>
          <ac:spMkLst>
            <pc:docMk/>
            <pc:sldMk cId="724765918" sldId="2076137577"/>
            <ac:spMk id="20" creationId="{21CF1B0C-6259-42E7-AA35-CBC1AEEBF120}"/>
          </ac:spMkLst>
        </pc:spChg>
        <pc:picChg chg="del mod">
          <ac:chgData name="Vesa Juvonen" userId="c7243be1-99a3-4752-ab2a-0cf698cf8236" providerId="ADAL" clId="{308A4B3C-A405-42DB-AF85-D2078899C16D}" dt="2021-04-08T10:27:19.665" v="656" actId="478"/>
          <ac:picMkLst>
            <pc:docMk/>
            <pc:sldMk cId="724765918" sldId="2076137577"/>
            <ac:picMk id="5" creationId="{E0DE2AD7-0ADB-44F3-A12E-2DFCA03D33F8}"/>
          </ac:picMkLst>
        </pc:picChg>
        <pc:picChg chg="add del">
          <ac:chgData name="Vesa Juvonen" userId="c7243be1-99a3-4752-ab2a-0cf698cf8236" providerId="ADAL" clId="{308A4B3C-A405-42DB-AF85-D2078899C16D}" dt="2021-04-08T10:26:56.744" v="651" actId="22"/>
          <ac:picMkLst>
            <pc:docMk/>
            <pc:sldMk cId="724765918" sldId="2076137577"/>
            <ac:picMk id="6" creationId="{74B9E70C-60D0-4E46-A4CA-D4659296098E}"/>
          </ac:picMkLst>
        </pc:picChg>
        <pc:picChg chg="del">
          <ac:chgData name="Vesa Juvonen" userId="c7243be1-99a3-4752-ab2a-0cf698cf8236" providerId="ADAL" clId="{308A4B3C-A405-42DB-AF85-D2078899C16D}" dt="2021-04-08T10:26:57.962" v="652" actId="478"/>
          <ac:picMkLst>
            <pc:docMk/>
            <pc:sldMk cId="724765918" sldId="2076137577"/>
            <ac:picMk id="7" creationId="{7EE57A97-CA46-4184-A189-E1FC1BF5E3CC}"/>
          </ac:picMkLst>
        </pc:picChg>
        <pc:picChg chg="add del">
          <ac:chgData name="Vesa Juvonen" userId="c7243be1-99a3-4752-ab2a-0cf698cf8236" providerId="ADAL" clId="{308A4B3C-A405-42DB-AF85-D2078899C16D}" dt="2021-04-08T10:26:56.744" v="651" actId="22"/>
          <ac:picMkLst>
            <pc:docMk/>
            <pc:sldMk cId="724765918" sldId="2076137577"/>
            <ac:picMk id="8" creationId="{8BD96125-8433-4654-ABC9-4C5AC30ECE7F}"/>
          </ac:picMkLst>
        </pc:picChg>
        <pc:picChg chg="add">
          <ac:chgData name="Vesa Juvonen" userId="c7243be1-99a3-4752-ab2a-0cf698cf8236" providerId="ADAL" clId="{308A4B3C-A405-42DB-AF85-D2078899C16D}" dt="2021-04-08T10:26:58.239" v="653" actId="22"/>
          <ac:picMkLst>
            <pc:docMk/>
            <pc:sldMk cId="724765918" sldId="2076137577"/>
            <ac:picMk id="10" creationId="{2302D94E-A9DF-4A11-A112-5A7D7B4993D4}"/>
          </ac:picMkLst>
        </pc:picChg>
        <pc:picChg chg="add">
          <ac:chgData name="Vesa Juvonen" userId="c7243be1-99a3-4752-ab2a-0cf698cf8236" providerId="ADAL" clId="{308A4B3C-A405-42DB-AF85-D2078899C16D}" dt="2021-04-08T10:26:58.239" v="653" actId="22"/>
          <ac:picMkLst>
            <pc:docMk/>
            <pc:sldMk cId="724765918" sldId="2076137577"/>
            <ac:picMk id="14" creationId="{278EA9E2-9F47-4F15-A557-E1CE5335AC67}"/>
          </ac:picMkLst>
        </pc:picChg>
        <pc:picChg chg="add">
          <ac:chgData name="Vesa Juvonen" userId="c7243be1-99a3-4752-ab2a-0cf698cf8236" providerId="ADAL" clId="{308A4B3C-A405-42DB-AF85-D2078899C16D}" dt="2021-04-08T10:27:22.749" v="657" actId="22"/>
          <ac:picMkLst>
            <pc:docMk/>
            <pc:sldMk cId="724765918" sldId="2076137577"/>
            <ac:picMk id="16" creationId="{EA6F9B0E-44C8-42F1-BFA3-209C6B1CD464}"/>
          </ac:picMkLst>
        </pc:picChg>
      </pc:sldChg>
      <pc:sldChg chg="addSp mod">
        <pc:chgData name="Vesa Juvonen" userId="c7243be1-99a3-4752-ab2a-0cf698cf8236" providerId="ADAL" clId="{308A4B3C-A405-42DB-AF85-D2078899C16D}" dt="2021-04-06T11:31:31.061" v="23" actId="22"/>
        <pc:sldMkLst>
          <pc:docMk/>
          <pc:sldMk cId="2636939237" sldId="2076137579"/>
        </pc:sldMkLst>
        <pc:spChg chg="add">
          <ac:chgData name="Vesa Juvonen" userId="c7243be1-99a3-4752-ab2a-0cf698cf8236" providerId="ADAL" clId="{308A4B3C-A405-42DB-AF85-D2078899C16D}" dt="2021-04-06T11:31:31.061" v="23" actId="22"/>
          <ac:spMkLst>
            <pc:docMk/>
            <pc:sldMk cId="2636939237" sldId="2076137579"/>
            <ac:spMk id="4" creationId="{5596FBF7-5050-4982-9CB0-89387C820B6B}"/>
          </ac:spMkLst>
        </pc:spChg>
      </pc:sldChg>
      <pc:sldChg chg="modSp add mod">
        <pc:chgData name="Vesa Juvonen" userId="c7243be1-99a3-4752-ab2a-0cf698cf8236" providerId="ADAL" clId="{308A4B3C-A405-42DB-AF85-D2078899C16D}" dt="2021-04-08T14:29:36.547" v="3317" actId="207"/>
        <pc:sldMkLst>
          <pc:docMk/>
          <pc:sldMk cId="3761517305" sldId="2076137592"/>
        </pc:sldMkLst>
        <pc:spChg chg="mod">
          <ac:chgData name="Vesa Juvonen" userId="c7243be1-99a3-4752-ab2a-0cf698cf8236" providerId="ADAL" clId="{308A4B3C-A405-42DB-AF85-D2078899C16D}" dt="2021-04-08T14:29:36.547" v="3317" actId="207"/>
          <ac:spMkLst>
            <pc:docMk/>
            <pc:sldMk cId="3761517305" sldId="2076137592"/>
            <ac:spMk id="17" creationId="{24DC9130-0E80-47F6-B498-A08FD9E2606E}"/>
          </ac:spMkLst>
        </pc:spChg>
        <pc:spChg chg="mod">
          <ac:chgData name="Vesa Juvonen" userId="c7243be1-99a3-4752-ab2a-0cf698cf8236" providerId="ADAL" clId="{308A4B3C-A405-42DB-AF85-D2078899C16D}" dt="2021-04-08T14:29:33.414" v="3316" actId="207"/>
          <ac:spMkLst>
            <pc:docMk/>
            <pc:sldMk cId="3761517305" sldId="2076137592"/>
            <ac:spMk id="19" creationId="{B96EE522-6672-435D-A47F-0B904BCE8C3A}"/>
          </ac:spMkLst>
        </pc:spChg>
      </pc:sldChg>
      <pc:sldChg chg="addSp delSp modSp add del mod modClrScheme delAnim chgLayout">
        <pc:chgData name="Vesa Juvonen" userId="c7243be1-99a3-4752-ab2a-0cf698cf8236" providerId="ADAL" clId="{308A4B3C-A405-42DB-AF85-D2078899C16D}" dt="2021-04-08T10:55:05.990" v="2860" actId="22"/>
        <pc:sldMkLst>
          <pc:docMk/>
          <pc:sldMk cId="4043136712" sldId="2076138724"/>
        </pc:sldMkLst>
        <pc:spChg chg="add del mod ord">
          <ac:chgData name="Vesa Juvonen" userId="c7243be1-99a3-4752-ab2a-0cf698cf8236" providerId="ADAL" clId="{308A4B3C-A405-42DB-AF85-D2078899C16D}" dt="2021-04-08T10:32:32.609" v="668" actId="700"/>
          <ac:spMkLst>
            <pc:docMk/>
            <pc:sldMk cId="4043136712" sldId="2076138724"/>
            <ac:spMk id="3" creationId="{C38E17D5-5DE5-4395-A4BA-325B9CC307B0}"/>
          </ac:spMkLst>
        </pc:spChg>
        <pc:spChg chg="add mod ord">
          <ac:chgData name="Vesa Juvonen" userId="c7243be1-99a3-4752-ab2a-0cf698cf8236" providerId="ADAL" clId="{308A4B3C-A405-42DB-AF85-D2078899C16D}" dt="2021-04-08T10:42:23.146" v="1508" actId="20577"/>
          <ac:spMkLst>
            <pc:docMk/>
            <pc:sldMk cId="4043136712" sldId="2076138724"/>
            <ac:spMk id="4" creationId="{639BA624-888E-4F6A-B561-3CE16082DE87}"/>
          </ac:spMkLst>
        </pc:spChg>
        <pc:spChg chg="add mod">
          <ac:chgData name="Vesa Juvonen" userId="c7243be1-99a3-4752-ab2a-0cf698cf8236" providerId="ADAL" clId="{308A4B3C-A405-42DB-AF85-D2078899C16D}" dt="2021-04-08T10:54:26.472" v="2856" actId="20577"/>
          <ac:spMkLst>
            <pc:docMk/>
            <pc:sldMk cId="4043136712" sldId="2076138724"/>
            <ac:spMk id="5" creationId="{535C4883-7264-487E-90A8-B6F7540D7994}"/>
          </ac:spMkLst>
        </pc:spChg>
        <pc:spChg chg="add del">
          <ac:chgData name="Vesa Juvonen" userId="c7243be1-99a3-4752-ab2a-0cf698cf8236" providerId="ADAL" clId="{308A4B3C-A405-42DB-AF85-D2078899C16D}" dt="2021-04-08T10:43:06.489" v="1589" actId="478"/>
          <ac:spMkLst>
            <pc:docMk/>
            <pc:sldMk cId="4043136712" sldId="2076138724"/>
            <ac:spMk id="6" creationId="{85D99B28-E13C-46BF-97F0-DA1D94BAB426}"/>
          </ac:spMkLst>
        </pc:spChg>
        <pc:spChg chg="add mod">
          <ac:chgData name="Vesa Juvonen" userId="c7243be1-99a3-4752-ab2a-0cf698cf8236" providerId="ADAL" clId="{308A4B3C-A405-42DB-AF85-D2078899C16D}" dt="2021-04-08T10:54:30.198" v="2857" actId="1076"/>
          <ac:spMkLst>
            <pc:docMk/>
            <pc:sldMk cId="4043136712" sldId="2076138724"/>
            <ac:spMk id="7" creationId="{442327A5-11EA-4983-BDBF-807D8E772849}"/>
          </ac:spMkLst>
        </pc:spChg>
        <pc:spChg chg="add mod">
          <ac:chgData name="Vesa Juvonen" userId="c7243be1-99a3-4752-ab2a-0cf698cf8236" providerId="ADAL" clId="{308A4B3C-A405-42DB-AF85-D2078899C16D}" dt="2021-04-08T10:54:35.114" v="2858" actId="1076"/>
          <ac:spMkLst>
            <pc:docMk/>
            <pc:sldMk cId="4043136712" sldId="2076138724"/>
            <ac:spMk id="8" creationId="{6FBBE683-F24F-46DB-A854-23475CDC0BEF}"/>
          </ac:spMkLst>
        </pc:spChg>
        <pc:spChg chg="add del mod">
          <ac:chgData name="Vesa Juvonen" userId="c7243be1-99a3-4752-ab2a-0cf698cf8236" providerId="ADAL" clId="{308A4B3C-A405-42DB-AF85-D2078899C16D}" dt="2021-04-08T10:44:45.852" v="1873"/>
          <ac:spMkLst>
            <pc:docMk/>
            <pc:sldMk cId="4043136712" sldId="2076138724"/>
            <ac:spMk id="9" creationId="{4DE07399-8819-427B-989D-9E26E0A1B809}"/>
          </ac:spMkLst>
        </pc:spChg>
        <pc:spChg chg="add mod">
          <ac:chgData name="Vesa Juvonen" userId="c7243be1-99a3-4752-ab2a-0cf698cf8236" providerId="ADAL" clId="{308A4B3C-A405-42DB-AF85-D2078899C16D}" dt="2021-04-08T10:54:38.579" v="2859" actId="1076"/>
          <ac:spMkLst>
            <pc:docMk/>
            <pc:sldMk cId="4043136712" sldId="2076138724"/>
            <ac:spMk id="14" creationId="{1048543F-EA91-49A1-95DD-BC7B457D378E}"/>
          </ac:spMkLst>
        </pc:spChg>
        <pc:spChg chg="del">
          <ac:chgData name="Vesa Juvonen" userId="c7243be1-99a3-4752-ab2a-0cf698cf8236" providerId="ADAL" clId="{308A4B3C-A405-42DB-AF85-D2078899C16D}" dt="2021-04-08T10:32:28.739" v="667" actId="478"/>
          <ac:spMkLst>
            <pc:docMk/>
            <pc:sldMk cId="4043136712" sldId="2076138724"/>
            <ac:spMk id="18" creationId="{4E702420-9165-466F-8452-3DA287605255}"/>
          </ac:spMkLst>
        </pc:spChg>
        <pc:spChg chg="del">
          <ac:chgData name="Vesa Juvonen" userId="c7243be1-99a3-4752-ab2a-0cf698cf8236" providerId="ADAL" clId="{308A4B3C-A405-42DB-AF85-D2078899C16D}" dt="2021-04-08T10:42:27.952" v="1509" actId="478"/>
          <ac:spMkLst>
            <pc:docMk/>
            <pc:sldMk cId="4043136712" sldId="2076138724"/>
            <ac:spMk id="19" creationId="{071F0789-28B5-4985-8C39-15C5D1F75F38}"/>
          </ac:spMkLst>
        </pc:spChg>
        <pc:spChg chg="del">
          <ac:chgData name="Vesa Juvonen" userId="c7243be1-99a3-4752-ab2a-0cf698cf8236" providerId="ADAL" clId="{308A4B3C-A405-42DB-AF85-D2078899C16D}" dt="2021-04-08T10:42:27.952" v="1509" actId="478"/>
          <ac:spMkLst>
            <pc:docMk/>
            <pc:sldMk cId="4043136712" sldId="2076138724"/>
            <ac:spMk id="20" creationId="{F9443A80-4F4E-47CC-961A-F701F96D7DEC}"/>
          </ac:spMkLst>
        </pc:spChg>
        <pc:spChg chg="del">
          <ac:chgData name="Vesa Juvonen" userId="c7243be1-99a3-4752-ab2a-0cf698cf8236" providerId="ADAL" clId="{308A4B3C-A405-42DB-AF85-D2078899C16D}" dt="2021-04-08T10:42:27.952" v="1509" actId="478"/>
          <ac:spMkLst>
            <pc:docMk/>
            <pc:sldMk cId="4043136712" sldId="2076138724"/>
            <ac:spMk id="21" creationId="{DE3FA260-92E1-4ED9-A51B-B9F87B602A64}"/>
          </ac:spMkLst>
        </pc:spChg>
        <pc:spChg chg="del">
          <ac:chgData name="Vesa Juvonen" userId="c7243be1-99a3-4752-ab2a-0cf698cf8236" providerId="ADAL" clId="{308A4B3C-A405-42DB-AF85-D2078899C16D}" dt="2021-04-08T10:42:27.952" v="1509" actId="478"/>
          <ac:spMkLst>
            <pc:docMk/>
            <pc:sldMk cId="4043136712" sldId="2076138724"/>
            <ac:spMk id="22" creationId="{16846DB4-0274-4ACB-9CA1-1217BDB45D31}"/>
          </ac:spMkLst>
        </pc:spChg>
        <pc:spChg chg="del">
          <ac:chgData name="Vesa Juvonen" userId="c7243be1-99a3-4752-ab2a-0cf698cf8236" providerId="ADAL" clId="{308A4B3C-A405-42DB-AF85-D2078899C16D}" dt="2021-04-08T10:42:27.952" v="1509" actId="478"/>
          <ac:spMkLst>
            <pc:docMk/>
            <pc:sldMk cId="4043136712" sldId="2076138724"/>
            <ac:spMk id="23" creationId="{351FC4AA-917E-427C-AD07-33639E168A0E}"/>
          </ac:spMkLst>
        </pc:spChg>
        <pc:spChg chg="del">
          <ac:chgData name="Vesa Juvonen" userId="c7243be1-99a3-4752-ab2a-0cf698cf8236" providerId="ADAL" clId="{308A4B3C-A405-42DB-AF85-D2078899C16D}" dt="2021-04-08T10:42:27.952" v="1509" actId="478"/>
          <ac:spMkLst>
            <pc:docMk/>
            <pc:sldMk cId="4043136712" sldId="2076138724"/>
            <ac:spMk id="24" creationId="{66441437-6EAE-417D-A2EF-589FB4551D3A}"/>
          </ac:spMkLst>
        </pc:spChg>
        <pc:spChg chg="del">
          <ac:chgData name="Vesa Juvonen" userId="c7243be1-99a3-4752-ab2a-0cf698cf8236" providerId="ADAL" clId="{308A4B3C-A405-42DB-AF85-D2078899C16D}" dt="2021-04-08T10:42:27.952" v="1509" actId="478"/>
          <ac:spMkLst>
            <pc:docMk/>
            <pc:sldMk cId="4043136712" sldId="2076138724"/>
            <ac:spMk id="26" creationId="{51BE6B1A-F42F-4B94-84D3-977146E9CC57}"/>
          </ac:spMkLst>
        </pc:spChg>
        <pc:spChg chg="del">
          <ac:chgData name="Vesa Juvonen" userId="c7243be1-99a3-4752-ab2a-0cf698cf8236" providerId="ADAL" clId="{308A4B3C-A405-42DB-AF85-D2078899C16D}" dt="2021-04-08T10:42:27.952" v="1509" actId="478"/>
          <ac:spMkLst>
            <pc:docMk/>
            <pc:sldMk cId="4043136712" sldId="2076138724"/>
            <ac:spMk id="27" creationId="{DBDE8C6A-C2AF-49E9-8B4D-47A4E2B7085E}"/>
          </ac:spMkLst>
        </pc:spChg>
        <pc:spChg chg="del">
          <ac:chgData name="Vesa Juvonen" userId="c7243be1-99a3-4752-ab2a-0cf698cf8236" providerId="ADAL" clId="{308A4B3C-A405-42DB-AF85-D2078899C16D}" dt="2021-04-08T10:42:27.952" v="1509" actId="478"/>
          <ac:spMkLst>
            <pc:docMk/>
            <pc:sldMk cId="4043136712" sldId="2076138724"/>
            <ac:spMk id="28" creationId="{318BA23D-8341-4BAC-AD39-48C1D7768C71}"/>
          </ac:spMkLst>
        </pc:spChg>
        <pc:picChg chg="add mod">
          <ac:chgData name="Vesa Juvonen" userId="c7243be1-99a3-4752-ab2a-0cf698cf8236" providerId="ADAL" clId="{308A4B3C-A405-42DB-AF85-D2078899C16D}" dt="2021-04-08T10:53:37.235" v="2834" actId="1076"/>
          <ac:picMkLst>
            <pc:docMk/>
            <pc:sldMk cId="4043136712" sldId="2076138724"/>
            <ac:picMk id="11" creationId="{1CC7F677-AC12-440F-958D-6BC8ECC05E99}"/>
          </ac:picMkLst>
        </pc:picChg>
        <pc:picChg chg="add mod">
          <ac:chgData name="Vesa Juvonen" userId="c7243be1-99a3-4752-ab2a-0cf698cf8236" providerId="ADAL" clId="{308A4B3C-A405-42DB-AF85-D2078899C16D}" dt="2021-04-08T10:54:30.198" v="2857" actId="1076"/>
          <ac:picMkLst>
            <pc:docMk/>
            <pc:sldMk cId="4043136712" sldId="2076138724"/>
            <ac:picMk id="12" creationId="{E1BB2B01-4B97-4EB3-B5F7-41A98D6BC575}"/>
          </ac:picMkLst>
        </pc:picChg>
        <pc:picChg chg="add mod">
          <ac:chgData name="Vesa Juvonen" userId="c7243be1-99a3-4752-ab2a-0cf698cf8236" providerId="ADAL" clId="{308A4B3C-A405-42DB-AF85-D2078899C16D}" dt="2021-04-08T10:54:35.114" v="2858" actId="1076"/>
          <ac:picMkLst>
            <pc:docMk/>
            <pc:sldMk cId="4043136712" sldId="2076138724"/>
            <ac:picMk id="13" creationId="{D68CB37B-DC0B-4FA9-92B4-C7F180A8B6AA}"/>
          </ac:picMkLst>
        </pc:picChg>
        <pc:picChg chg="add mod">
          <ac:chgData name="Vesa Juvonen" userId="c7243be1-99a3-4752-ab2a-0cf698cf8236" providerId="ADAL" clId="{308A4B3C-A405-42DB-AF85-D2078899C16D}" dt="2021-04-08T10:54:38.579" v="2859" actId="1076"/>
          <ac:picMkLst>
            <pc:docMk/>
            <pc:sldMk cId="4043136712" sldId="2076138724"/>
            <ac:picMk id="15" creationId="{BE51CEBD-6196-4E23-A49D-E9AC09E7FBA7}"/>
          </ac:picMkLst>
        </pc:picChg>
        <pc:picChg chg="del">
          <ac:chgData name="Vesa Juvonen" userId="c7243be1-99a3-4752-ab2a-0cf698cf8236" providerId="ADAL" clId="{308A4B3C-A405-42DB-AF85-D2078899C16D}" dt="2021-04-08T10:42:27.952" v="1509" actId="478"/>
          <ac:picMkLst>
            <pc:docMk/>
            <pc:sldMk cId="4043136712" sldId="2076138724"/>
            <ac:picMk id="17" creationId="{CDAF650A-71B0-41C2-AF56-F56DF22D5916}"/>
          </ac:picMkLst>
        </pc:picChg>
        <pc:picChg chg="add">
          <ac:chgData name="Vesa Juvonen" userId="c7243be1-99a3-4752-ab2a-0cf698cf8236" providerId="ADAL" clId="{308A4B3C-A405-42DB-AF85-D2078899C16D}" dt="2021-04-08T10:55:05.990" v="2860" actId="22"/>
          <ac:picMkLst>
            <pc:docMk/>
            <pc:sldMk cId="4043136712" sldId="2076138724"/>
            <ac:picMk id="37" creationId="{6D49C162-7C97-47DB-AF68-E24001E1BC2F}"/>
          </ac:picMkLst>
        </pc:picChg>
      </pc:sldChg>
      <pc:sldChg chg="modSp add mod">
        <pc:chgData name="Vesa Juvonen" userId="c7243be1-99a3-4752-ab2a-0cf698cf8236" providerId="ADAL" clId="{308A4B3C-A405-42DB-AF85-D2078899C16D}" dt="2021-04-08T10:28:26.498" v="662" actId="207"/>
        <pc:sldMkLst>
          <pc:docMk/>
          <pc:sldMk cId="3757370975" sldId="2134805487"/>
        </pc:sldMkLst>
        <pc:spChg chg="mod">
          <ac:chgData name="Vesa Juvonen" userId="c7243be1-99a3-4752-ab2a-0cf698cf8236" providerId="ADAL" clId="{308A4B3C-A405-42DB-AF85-D2078899C16D}" dt="2021-04-08T10:28:26.498" v="662" actId="207"/>
          <ac:spMkLst>
            <pc:docMk/>
            <pc:sldMk cId="3757370975" sldId="2134805487"/>
            <ac:spMk id="2" creationId="{C4223689-E5CC-4047-8355-796057311F79}"/>
          </ac:spMkLst>
        </pc:spChg>
      </pc:sldChg>
      <pc:sldChg chg="modSp add mod">
        <pc:chgData name="Vesa Juvonen" userId="c7243be1-99a3-4752-ab2a-0cf698cf8236" providerId="ADAL" clId="{308A4B3C-A405-42DB-AF85-D2078899C16D}" dt="2021-04-08T10:28:39.390" v="663" actId="1076"/>
        <pc:sldMkLst>
          <pc:docMk/>
          <pc:sldMk cId="2649179075" sldId="2134805578"/>
        </pc:sldMkLst>
        <pc:spChg chg="mod">
          <ac:chgData name="Vesa Juvonen" userId="c7243be1-99a3-4752-ab2a-0cf698cf8236" providerId="ADAL" clId="{308A4B3C-A405-42DB-AF85-D2078899C16D}" dt="2021-04-08T10:28:39.390" v="663" actId="1076"/>
          <ac:spMkLst>
            <pc:docMk/>
            <pc:sldMk cId="2649179075" sldId="2134805578"/>
            <ac:spMk id="39" creationId="{1932C46B-BA28-4A21-B8A7-3041D1DAFB87}"/>
          </ac:spMkLst>
        </pc:spChg>
      </pc:sldChg>
      <pc:sldChg chg="new del">
        <pc:chgData name="Vesa Juvonen" userId="c7243be1-99a3-4752-ab2a-0cf698cf8236" providerId="ADAL" clId="{308A4B3C-A405-42DB-AF85-D2078899C16D}" dt="2021-04-08T10:32:22.940" v="665" actId="47"/>
        <pc:sldMkLst>
          <pc:docMk/>
          <pc:sldMk cId="1839829900" sldId="2134805579"/>
        </pc:sldMkLst>
      </pc:sldChg>
      <pc:sldChg chg="addSp delSp modSp new mod chgLayout">
        <pc:chgData name="Vesa Juvonen" userId="c7243be1-99a3-4752-ab2a-0cf698cf8236" providerId="ADAL" clId="{308A4B3C-A405-42DB-AF85-D2078899C16D}" dt="2021-04-08T10:45:37.718" v="1948" actId="22"/>
        <pc:sldMkLst>
          <pc:docMk/>
          <pc:sldMk cId="1921099682" sldId="2134805579"/>
        </pc:sldMkLst>
        <pc:spChg chg="del mod ord">
          <ac:chgData name="Vesa Juvonen" userId="c7243be1-99a3-4752-ab2a-0cf698cf8236" providerId="ADAL" clId="{308A4B3C-A405-42DB-AF85-D2078899C16D}" dt="2021-04-08T10:45:09.070" v="1875" actId="700"/>
          <ac:spMkLst>
            <pc:docMk/>
            <pc:sldMk cId="1921099682" sldId="2134805579"/>
            <ac:spMk id="2" creationId="{382810C7-7437-464D-83FB-DA351B573029}"/>
          </ac:spMkLst>
        </pc:spChg>
        <pc:spChg chg="add mod ord">
          <ac:chgData name="Vesa Juvonen" userId="c7243be1-99a3-4752-ab2a-0cf698cf8236" providerId="ADAL" clId="{308A4B3C-A405-42DB-AF85-D2078899C16D}" dt="2021-04-08T10:45:10.785" v="1879" actId="20577"/>
          <ac:spMkLst>
            <pc:docMk/>
            <pc:sldMk cId="1921099682" sldId="2134805579"/>
            <ac:spMk id="3" creationId="{5F77E149-FFFB-43DC-985E-83C34049B1D6}"/>
          </ac:spMkLst>
        </pc:spChg>
        <pc:spChg chg="add mod ord">
          <ac:chgData name="Vesa Juvonen" userId="c7243be1-99a3-4752-ab2a-0cf698cf8236" providerId="ADAL" clId="{308A4B3C-A405-42DB-AF85-D2078899C16D}" dt="2021-04-08T10:45:27.322" v="1944" actId="20577"/>
          <ac:spMkLst>
            <pc:docMk/>
            <pc:sldMk cId="1921099682" sldId="2134805579"/>
            <ac:spMk id="4" creationId="{B82185B3-370E-47E0-BD0C-D9F91670B407}"/>
          </ac:spMkLst>
        </pc:spChg>
        <pc:spChg chg="add del">
          <ac:chgData name="Vesa Juvonen" userId="c7243be1-99a3-4752-ab2a-0cf698cf8236" providerId="ADAL" clId="{308A4B3C-A405-42DB-AF85-D2078899C16D}" dt="2021-04-08T10:45:37.718" v="1948" actId="22"/>
          <ac:spMkLst>
            <pc:docMk/>
            <pc:sldMk cId="1921099682" sldId="2134805579"/>
            <ac:spMk id="8" creationId="{0065F418-4115-4FA0-B968-5BF3F615F07E}"/>
          </ac:spMkLst>
        </pc:spChg>
        <pc:picChg chg="add del">
          <ac:chgData name="Vesa Juvonen" userId="c7243be1-99a3-4752-ab2a-0cf698cf8236" providerId="ADAL" clId="{308A4B3C-A405-42DB-AF85-D2078899C16D}" dt="2021-04-08T10:45:37.718" v="1948" actId="22"/>
          <ac:picMkLst>
            <pc:docMk/>
            <pc:sldMk cId="1921099682" sldId="2134805579"/>
            <ac:picMk id="6" creationId="{92B7B104-10B9-4C54-BB72-4F4CE9ECBC65}"/>
          </ac:picMkLst>
        </pc:picChg>
        <pc:picChg chg="add del">
          <ac:chgData name="Vesa Juvonen" userId="c7243be1-99a3-4752-ab2a-0cf698cf8236" providerId="ADAL" clId="{308A4B3C-A405-42DB-AF85-D2078899C16D}" dt="2021-04-08T10:45:37.718" v="1948" actId="22"/>
          <ac:picMkLst>
            <pc:docMk/>
            <pc:sldMk cId="1921099682" sldId="2134805579"/>
            <ac:picMk id="10" creationId="{09778372-7AB5-409C-BD53-D9EB3FA304EC}"/>
          </ac:picMkLst>
        </pc:picChg>
        <pc:picChg chg="add del">
          <ac:chgData name="Vesa Juvonen" userId="c7243be1-99a3-4752-ab2a-0cf698cf8236" providerId="ADAL" clId="{308A4B3C-A405-42DB-AF85-D2078899C16D}" dt="2021-04-08T10:45:37.718" v="1948" actId="22"/>
          <ac:picMkLst>
            <pc:docMk/>
            <pc:sldMk cId="1921099682" sldId="2134805579"/>
            <ac:picMk id="12" creationId="{7E741A1F-F3DB-45A4-AB46-9FA5274080E7}"/>
          </ac:picMkLst>
        </pc:picChg>
        <pc:picChg chg="add del">
          <ac:chgData name="Vesa Juvonen" userId="c7243be1-99a3-4752-ab2a-0cf698cf8236" providerId="ADAL" clId="{308A4B3C-A405-42DB-AF85-D2078899C16D}" dt="2021-04-08T10:45:37.718" v="1948" actId="22"/>
          <ac:picMkLst>
            <pc:docMk/>
            <pc:sldMk cId="1921099682" sldId="2134805579"/>
            <ac:picMk id="14" creationId="{9576DEB0-82C2-49DC-8BBD-3E54EAC659D5}"/>
          </ac:picMkLst>
        </pc:picChg>
      </pc:sldChg>
      <pc:sldChg chg="new del">
        <pc:chgData name="Vesa Juvonen" userId="c7243be1-99a3-4752-ab2a-0cf698cf8236" providerId="ADAL" clId="{308A4B3C-A405-42DB-AF85-D2078899C16D}" dt="2021-04-08T10:45:36.762" v="1947" actId="680"/>
        <pc:sldMkLst>
          <pc:docMk/>
          <pc:sldMk cId="3004172691" sldId="2134805580"/>
        </pc:sldMkLst>
      </pc:sldChg>
      <pc:sldChg chg="addSp delSp modSp add mod">
        <pc:chgData name="Vesa Juvonen" userId="c7243be1-99a3-4752-ab2a-0cf698cf8236" providerId="ADAL" clId="{308A4B3C-A405-42DB-AF85-D2078899C16D}" dt="2021-04-08T10:50:27.983" v="2563" actId="1076"/>
        <pc:sldMkLst>
          <pc:docMk/>
          <pc:sldMk cId="3546629631" sldId="2134805580"/>
        </pc:sldMkLst>
        <pc:spChg chg="add">
          <ac:chgData name="Vesa Juvonen" userId="c7243be1-99a3-4752-ab2a-0cf698cf8236" providerId="ADAL" clId="{308A4B3C-A405-42DB-AF85-D2078899C16D}" dt="2021-04-08T10:45:57.280" v="1989" actId="22"/>
          <ac:spMkLst>
            <pc:docMk/>
            <pc:sldMk cId="3546629631" sldId="2134805580"/>
            <ac:spMk id="3" creationId="{3B3AE59A-6E94-420A-A4EE-3B9A87483120}"/>
          </ac:spMkLst>
        </pc:spChg>
        <pc:spChg chg="mod">
          <ac:chgData name="Vesa Juvonen" userId="c7243be1-99a3-4752-ab2a-0cf698cf8236" providerId="ADAL" clId="{308A4B3C-A405-42DB-AF85-D2078899C16D}" dt="2021-04-08T10:46:02.795" v="2003" actId="20577"/>
          <ac:spMkLst>
            <pc:docMk/>
            <pc:sldMk cId="3546629631" sldId="2134805580"/>
            <ac:spMk id="4" creationId="{639BA624-888E-4F6A-B561-3CE16082DE87}"/>
          </ac:spMkLst>
        </pc:spChg>
        <pc:spChg chg="del">
          <ac:chgData name="Vesa Juvonen" userId="c7243be1-99a3-4752-ab2a-0cf698cf8236" providerId="ADAL" clId="{308A4B3C-A405-42DB-AF85-D2078899C16D}" dt="2021-04-08T10:46:10.146" v="2005" actId="478"/>
          <ac:spMkLst>
            <pc:docMk/>
            <pc:sldMk cId="3546629631" sldId="2134805580"/>
            <ac:spMk id="5" creationId="{535C4883-7264-487E-90A8-B6F7540D7994}"/>
          </ac:spMkLst>
        </pc:spChg>
        <pc:spChg chg="mod">
          <ac:chgData name="Vesa Juvonen" userId="c7243be1-99a3-4752-ab2a-0cf698cf8236" providerId="ADAL" clId="{308A4B3C-A405-42DB-AF85-D2078899C16D}" dt="2021-04-08T10:50:27.983" v="2563" actId="1076"/>
          <ac:spMkLst>
            <pc:docMk/>
            <pc:sldMk cId="3546629631" sldId="2134805580"/>
            <ac:spMk id="7" creationId="{442327A5-11EA-4983-BDBF-807D8E772849}"/>
          </ac:spMkLst>
        </pc:spChg>
        <pc:spChg chg="del">
          <ac:chgData name="Vesa Juvonen" userId="c7243be1-99a3-4752-ab2a-0cf698cf8236" providerId="ADAL" clId="{308A4B3C-A405-42DB-AF85-D2078899C16D}" dt="2021-04-08T10:46:07.425" v="2004" actId="478"/>
          <ac:spMkLst>
            <pc:docMk/>
            <pc:sldMk cId="3546629631" sldId="2134805580"/>
            <ac:spMk id="8" creationId="{6FBBE683-F24F-46DB-A854-23475CDC0BEF}"/>
          </ac:spMkLst>
        </pc:spChg>
        <pc:picChg chg="add">
          <ac:chgData name="Vesa Juvonen" userId="c7243be1-99a3-4752-ab2a-0cf698cf8236" providerId="ADAL" clId="{308A4B3C-A405-42DB-AF85-D2078899C16D}" dt="2021-04-08T10:45:57.280" v="1989" actId="22"/>
          <ac:picMkLst>
            <pc:docMk/>
            <pc:sldMk cId="3546629631" sldId="2134805580"/>
            <ac:picMk id="2" creationId="{766507F2-F34F-4DCC-AF42-5B466D64585A}"/>
          </ac:picMkLst>
        </pc:picChg>
        <pc:picChg chg="add">
          <ac:chgData name="Vesa Juvonen" userId="c7243be1-99a3-4752-ab2a-0cf698cf8236" providerId="ADAL" clId="{308A4B3C-A405-42DB-AF85-D2078899C16D}" dt="2021-04-08T10:45:57.280" v="1989" actId="22"/>
          <ac:picMkLst>
            <pc:docMk/>
            <pc:sldMk cId="3546629631" sldId="2134805580"/>
            <ac:picMk id="11" creationId="{A8192864-CD75-442E-954D-2BFE4DDF4A7B}"/>
          </ac:picMkLst>
        </pc:picChg>
        <pc:picChg chg="add">
          <ac:chgData name="Vesa Juvonen" userId="c7243be1-99a3-4752-ab2a-0cf698cf8236" providerId="ADAL" clId="{308A4B3C-A405-42DB-AF85-D2078899C16D}" dt="2021-04-08T10:45:57.280" v="1989" actId="22"/>
          <ac:picMkLst>
            <pc:docMk/>
            <pc:sldMk cId="3546629631" sldId="2134805580"/>
            <ac:picMk id="13" creationId="{557F9D76-BDA6-4A4F-9145-5337C76B97E9}"/>
          </ac:picMkLst>
        </pc:picChg>
        <pc:picChg chg="add">
          <ac:chgData name="Vesa Juvonen" userId="c7243be1-99a3-4752-ab2a-0cf698cf8236" providerId="ADAL" clId="{308A4B3C-A405-42DB-AF85-D2078899C16D}" dt="2021-04-08T10:45:57.280" v="1989" actId="22"/>
          <ac:picMkLst>
            <pc:docMk/>
            <pc:sldMk cId="3546629631" sldId="2134805580"/>
            <ac:picMk id="15" creationId="{27EB5AF4-3B5D-4C24-B445-5374C7C5127C}"/>
          </ac:picMkLst>
        </pc:picChg>
      </pc:sldChg>
      <pc:sldChg chg="addSp">
        <pc:chgData name="Vesa Juvonen" userId="c7243be1-99a3-4752-ab2a-0cf698cf8236" providerId="ADAL" clId="{308A4B3C-A405-42DB-AF85-D2078899C16D}" dt="2021-04-08T12:10:16.425" v="2863"/>
        <pc:sldMkLst>
          <pc:docMk/>
          <pc:sldMk cId="1180693028" sldId="2134805581"/>
        </pc:sldMkLst>
        <pc:spChg chg="add">
          <ac:chgData name="Vesa Juvonen" userId="c7243be1-99a3-4752-ab2a-0cf698cf8236" providerId="ADAL" clId="{308A4B3C-A405-42DB-AF85-D2078899C16D}" dt="2021-04-08T12:10:16.425" v="2863"/>
          <ac:spMkLst>
            <pc:docMk/>
            <pc:sldMk cId="1180693028" sldId="2134805581"/>
            <ac:spMk id="2" creationId="{7C843D43-4529-4542-88F4-366EA8D05505}"/>
          </ac:spMkLst>
        </pc:spChg>
      </pc:sldChg>
      <pc:sldChg chg="addSp delSp modSp new add del mod modClrScheme chgLayout">
        <pc:chgData name="Vesa Juvonen" userId="c7243be1-99a3-4752-ab2a-0cf698cf8236" providerId="ADAL" clId="{308A4B3C-A405-42DB-AF85-D2078899C16D}" dt="2021-04-08T12:16:07.431" v="3252" actId="1076"/>
        <pc:sldMkLst>
          <pc:docMk/>
          <pc:sldMk cId="2426881068" sldId="2134805581"/>
        </pc:sldMkLst>
        <pc:spChg chg="del mod ord">
          <ac:chgData name="Vesa Juvonen" userId="c7243be1-99a3-4752-ab2a-0cf698cf8236" providerId="ADAL" clId="{308A4B3C-A405-42DB-AF85-D2078899C16D}" dt="2021-04-08T12:10:15.964" v="2862" actId="700"/>
          <ac:spMkLst>
            <pc:docMk/>
            <pc:sldMk cId="2426881068" sldId="2134805581"/>
            <ac:spMk id="2" creationId="{189622E1-2BF2-47D2-8D04-315E69F8CCAD}"/>
          </ac:spMkLst>
        </pc:spChg>
        <pc:spChg chg="del">
          <ac:chgData name="Vesa Juvonen" userId="c7243be1-99a3-4752-ab2a-0cf698cf8236" providerId="ADAL" clId="{308A4B3C-A405-42DB-AF85-D2078899C16D}" dt="2021-04-08T12:10:15.964" v="2862" actId="700"/>
          <ac:spMkLst>
            <pc:docMk/>
            <pc:sldMk cId="2426881068" sldId="2134805581"/>
            <ac:spMk id="3" creationId="{D86AB3AA-CE0B-4970-BA0E-2D709096E3D2}"/>
          </ac:spMkLst>
        </pc:spChg>
        <pc:spChg chg="del">
          <ac:chgData name="Vesa Juvonen" userId="c7243be1-99a3-4752-ab2a-0cf698cf8236" providerId="ADAL" clId="{308A4B3C-A405-42DB-AF85-D2078899C16D}" dt="2021-04-08T12:10:15.964" v="2862" actId="700"/>
          <ac:spMkLst>
            <pc:docMk/>
            <pc:sldMk cId="2426881068" sldId="2134805581"/>
            <ac:spMk id="4" creationId="{2C1B5485-8A30-4DEB-A909-66C6EA0FE7ED}"/>
          </ac:spMkLst>
        </pc:spChg>
        <pc:spChg chg="add mod ord">
          <ac:chgData name="Vesa Juvonen" userId="c7243be1-99a3-4752-ab2a-0cf698cf8236" providerId="ADAL" clId="{308A4B3C-A405-42DB-AF85-D2078899C16D}" dt="2021-04-08T12:11:10.275" v="2960" actId="20577"/>
          <ac:spMkLst>
            <pc:docMk/>
            <pc:sldMk cId="2426881068" sldId="2134805581"/>
            <ac:spMk id="5" creationId="{5AE36D6C-2DB6-41AF-B3E8-916D343ECEDF}"/>
          </ac:spMkLst>
        </pc:spChg>
        <pc:spChg chg="add del mod">
          <ac:chgData name="Vesa Juvonen" userId="c7243be1-99a3-4752-ab2a-0cf698cf8236" providerId="ADAL" clId="{308A4B3C-A405-42DB-AF85-D2078899C16D}" dt="2021-04-08T12:16:01.735" v="3250" actId="21"/>
          <ac:spMkLst>
            <pc:docMk/>
            <pc:sldMk cId="2426881068" sldId="2134805581"/>
            <ac:spMk id="8" creationId="{63DAA27A-12C0-448D-934F-FFCB37077A29}"/>
          </ac:spMkLst>
        </pc:spChg>
        <pc:spChg chg="add del mod">
          <ac:chgData name="Vesa Juvonen" userId="c7243be1-99a3-4752-ab2a-0cf698cf8236" providerId="ADAL" clId="{308A4B3C-A405-42DB-AF85-D2078899C16D}" dt="2021-04-08T12:13:59.187" v="3078"/>
          <ac:spMkLst>
            <pc:docMk/>
            <pc:sldMk cId="2426881068" sldId="2134805581"/>
            <ac:spMk id="9" creationId="{259301D2-6FF6-4086-912B-5CF4A0CA2FA6}"/>
          </ac:spMkLst>
        </pc:spChg>
        <pc:spChg chg="add del mod">
          <ac:chgData name="Vesa Juvonen" userId="c7243be1-99a3-4752-ab2a-0cf698cf8236" providerId="ADAL" clId="{308A4B3C-A405-42DB-AF85-D2078899C16D}" dt="2021-04-08T12:16:01.735" v="3250" actId="21"/>
          <ac:spMkLst>
            <pc:docMk/>
            <pc:sldMk cId="2426881068" sldId="2134805581"/>
            <ac:spMk id="10" creationId="{4F793EDD-A2A2-471B-B693-BF4B9A981557}"/>
          </ac:spMkLst>
        </pc:spChg>
        <pc:spChg chg="add del mod ord">
          <ac:chgData name="Vesa Juvonen" userId="c7243be1-99a3-4752-ab2a-0cf698cf8236" providerId="ADAL" clId="{308A4B3C-A405-42DB-AF85-D2078899C16D}" dt="2021-04-08T12:16:01.735" v="3250" actId="21"/>
          <ac:spMkLst>
            <pc:docMk/>
            <pc:sldMk cId="2426881068" sldId="2134805581"/>
            <ac:spMk id="12" creationId="{633E91B0-A621-4A2E-BADD-6B8E6D97DF42}"/>
          </ac:spMkLst>
        </pc:spChg>
        <pc:spChg chg="add del mod">
          <ac:chgData name="Vesa Juvonen" userId="c7243be1-99a3-4752-ab2a-0cf698cf8236" providerId="ADAL" clId="{308A4B3C-A405-42DB-AF85-D2078899C16D}" dt="2021-04-08T12:16:01.735" v="3250" actId="21"/>
          <ac:spMkLst>
            <pc:docMk/>
            <pc:sldMk cId="2426881068" sldId="2134805581"/>
            <ac:spMk id="13" creationId="{B9B71A99-C114-475B-955C-E09B3CA15FC6}"/>
          </ac:spMkLst>
        </pc:spChg>
        <pc:picChg chg="add del mod modCrop">
          <ac:chgData name="Vesa Juvonen" userId="c7243be1-99a3-4752-ab2a-0cf698cf8236" providerId="ADAL" clId="{308A4B3C-A405-42DB-AF85-D2078899C16D}" dt="2021-04-08T12:16:01.735" v="3250" actId="21"/>
          <ac:picMkLst>
            <pc:docMk/>
            <pc:sldMk cId="2426881068" sldId="2134805581"/>
            <ac:picMk id="7" creationId="{89AE1E8A-EE69-42E2-87D3-2D4806AD0201}"/>
          </ac:picMkLst>
        </pc:picChg>
        <pc:picChg chg="add mod">
          <ac:chgData name="Vesa Juvonen" userId="c7243be1-99a3-4752-ab2a-0cf698cf8236" providerId="ADAL" clId="{308A4B3C-A405-42DB-AF85-D2078899C16D}" dt="2021-04-08T12:16:07.431" v="3252" actId="1076"/>
          <ac:picMkLst>
            <pc:docMk/>
            <pc:sldMk cId="2426881068" sldId="2134805581"/>
            <ac:picMk id="15" creationId="{0091CDCF-99F1-4798-A5C9-A03BBB5BF931}"/>
          </ac:picMkLst>
        </pc:picChg>
      </pc:sldChg>
      <pc:sldChg chg="addSp">
        <pc:chgData name="Vesa Juvonen" userId="c7243be1-99a3-4752-ab2a-0cf698cf8236" providerId="ADAL" clId="{308A4B3C-A405-42DB-AF85-D2078899C16D}" dt="2021-04-08T12:10:21.374" v="2866"/>
        <pc:sldMkLst>
          <pc:docMk/>
          <pc:sldMk cId="2504424429" sldId="2134805581"/>
        </pc:sldMkLst>
        <pc:spChg chg="add">
          <ac:chgData name="Vesa Juvonen" userId="c7243be1-99a3-4752-ab2a-0cf698cf8236" providerId="ADAL" clId="{308A4B3C-A405-42DB-AF85-D2078899C16D}" dt="2021-04-08T12:10:21.374" v="2866"/>
          <ac:spMkLst>
            <pc:docMk/>
            <pc:sldMk cId="2504424429" sldId="2134805581"/>
            <ac:spMk id="2" creationId="{A11E0F6C-DFA8-44B2-A00A-47A293772E21}"/>
          </ac:spMkLst>
        </pc:spChg>
      </pc:sldChg>
    </pc:docChg>
  </pc:docChgLst>
  <pc:docChgLst>
    <pc:chgData name="David Warner" userId="S::davidwarner@microsoft.com::51ffa14d-fdfd-4571-a787-ad4b3bb92711" providerId="AD" clId="Web-{BE2D6F42-C764-4B66-BBE4-5947A5A2A76F}"/>
    <pc:docChg chg="modSld">
      <pc:chgData name="David Warner" userId="S::davidwarner@microsoft.com::51ffa14d-fdfd-4571-a787-ad4b3bb92711" providerId="AD" clId="Web-{BE2D6F42-C764-4B66-BBE4-5947A5A2A76F}" dt="2022-05-09T17:23:09.198" v="40" actId="1076"/>
      <pc:docMkLst>
        <pc:docMk/>
      </pc:docMkLst>
      <pc:sldChg chg="addSp delSp modSp">
        <pc:chgData name="David Warner" userId="S::davidwarner@microsoft.com::51ffa14d-fdfd-4571-a787-ad4b3bb92711" providerId="AD" clId="Web-{BE2D6F42-C764-4B66-BBE4-5947A5A2A76F}" dt="2022-05-09T17:23:09.198" v="40" actId="1076"/>
        <pc:sldMkLst>
          <pc:docMk/>
          <pc:sldMk cId="1812315545" sldId="2134805597"/>
        </pc:sldMkLst>
        <pc:spChg chg="del">
          <ac:chgData name="David Warner" userId="S::davidwarner@microsoft.com::51ffa14d-fdfd-4571-a787-ad4b3bb92711" providerId="AD" clId="Web-{BE2D6F42-C764-4B66-BBE4-5947A5A2A76F}" dt="2022-05-09T17:22:21.822" v="0"/>
          <ac:spMkLst>
            <pc:docMk/>
            <pc:sldMk cId="1812315545" sldId="2134805597"/>
            <ac:spMk id="2" creationId="{722166B8-2D1D-4713-4072-F7643D28639B}"/>
          </ac:spMkLst>
        </pc:spChg>
        <pc:spChg chg="add del mod">
          <ac:chgData name="David Warner" userId="S::davidwarner@microsoft.com::51ffa14d-fdfd-4571-a787-ad4b3bb92711" providerId="AD" clId="Web-{BE2D6F42-C764-4B66-BBE4-5947A5A2A76F}" dt="2022-05-09T17:23:09.198" v="40" actId="1076"/>
          <ac:spMkLst>
            <pc:docMk/>
            <pc:sldMk cId="1812315545" sldId="2134805597"/>
            <ac:spMk id="9" creationId="{C25F72F6-B0E3-BB39-FCD1-4F8C513E133B}"/>
          </ac:spMkLst>
        </pc:spChg>
        <pc:spChg chg="mod">
          <ac:chgData name="David Warner" userId="S::davidwarner@microsoft.com::51ffa14d-fdfd-4571-a787-ad4b3bb92711" providerId="AD" clId="Web-{BE2D6F42-C764-4B66-BBE4-5947A5A2A76F}" dt="2022-05-09T17:23:07.729" v="39"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7C7FB29B-6DD2-4EB4-8D5D-B60FA10D037A}"/>
    <pc:docChg chg="modSld">
      <pc:chgData name="David Warner" userId="S::david_dwarnerii.com#ext#@microsoft.onmicrosoft.com::acafcf14-4098-4a83-9425-e73571277a06" providerId="AD" clId="Web-{7C7FB29B-6DD2-4EB4-8D5D-B60FA10D037A}" dt="2021-06-01T15:13:25.746" v="32" actId="20577"/>
      <pc:docMkLst>
        <pc:docMk/>
      </pc:docMkLst>
      <pc:sldChg chg="addSp delSp modSp">
        <pc:chgData name="David Warner" userId="S::david_dwarnerii.com#ext#@microsoft.onmicrosoft.com::acafcf14-4098-4a83-9425-e73571277a06" providerId="AD" clId="Web-{7C7FB29B-6DD2-4EB4-8D5D-B60FA10D037A}" dt="2021-06-01T15:13:25.746" v="32" actId="20577"/>
        <pc:sldMkLst>
          <pc:docMk/>
          <pc:sldMk cId="357588276" sldId="2076136388"/>
        </pc:sldMkLst>
        <pc:spChg chg="del">
          <ac:chgData name="David Warner" userId="S::david_dwarnerii.com#ext#@microsoft.onmicrosoft.com::acafcf14-4098-4a83-9425-e73571277a06" providerId="AD" clId="Web-{7C7FB29B-6DD2-4EB4-8D5D-B60FA10D037A}" dt="2021-06-01T15:12:17.304" v="0"/>
          <ac:spMkLst>
            <pc:docMk/>
            <pc:sldMk cId="357588276" sldId="2076136388"/>
            <ac:spMk id="2" creationId="{B8E0D615-D1ED-4BBA-A63E-D64E8823F0FB}"/>
          </ac:spMkLst>
        </pc:spChg>
        <pc:spChg chg="mod">
          <ac:chgData name="David Warner" userId="S::david_dwarnerii.com#ext#@microsoft.onmicrosoft.com::acafcf14-4098-4a83-9425-e73571277a06" providerId="AD" clId="Web-{7C7FB29B-6DD2-4EB4-8D5D-B60FA10D037A}" dt="2021-06-01T15:13:25.746" v="32" actId="20577"/>
          <ac:spMkLst>
            <pc:docMk/>
            <pc:sldMk cId="357588276" sldId="2076136388"/>
            <ac:spMk id="9" creationId="{E00A4A7B-76F5-4DD2-BDB4-53AB1B34275B}"/>
          </ac:spMkLst>
        </pc:spChg>
        <pc:picChg chg="del">
          <ac:chgData name="David Warner" userId="S::david_dwarnerii.com#ext#@microsoft.onmicrosoft.com::acafcf14-4098-4a83-9425-e73571277a06" providerId="AD" clId="Web-{7C7FB29B-6DD2-4EB4-8D5D-B60FA10D037A}" dt="2021-06-01T15:12:26.227" v="1"/>
          <ac:picMkLst>
            <pc:docMk/>
            <pc:sldMk cId="357588276" sldId="2076136388"/>
            <ac:picMk id="3" creationId="{B7484E08-5733-4C53-BD60-29A92A3B82B3}"/>
          </ac:picMkLst>
        </pc:picChg>
        <pc:picChg chg="add mod modCrop">
          <ac:chgData name="David Warner" userId="S::david_dwarnerii.com#ext#@microsoft.onmicrosoft.com::acafcf14-4098-4a83-9425-e73571277a06" providerId="AD" clId="Web-{7C7FB29B-6DD2-4EB4-8D5D-B60FA10D037A}" dt="2021-06-01T15:12:54.322" v="7"/>
          <ac:picMkLst>
            <pc:docMk/>
            <pc:sldMk cId="357588276" sldId="2076136388"/>
            <ac:picMk id="4" creationId="{97D3DC80-93E1-4624-8BA8-D134CAD6BE66}"/>
          </ac:picMkLst>
        </pc:picChg>
      </pc:sldChg>
    </pc:docChg>
  </pc:docChgLst>
  <pc:docChgLst>
    <pc:chgData name="Brian Jackett" userId="e2c557f4-fffa-4012-a1e1-e15087bfdbac" providerId="ADAL" clId="{4C0B33B9-3149-4AAE-8582-0AAFE4073202}"/>
    <pc:docChg chg="undo custSel modSld">
      <pc:chgData name="Brian Jackett" userId="e2c557f4-fffa-4012-a1e1-e15087bfdbac" providerId="ADAL" clId="{4C0B33B9-3149-4AAE-8582-0AAFE4073202}" dt="2022-01-11T12:59:38.014" v="215"/>
      <pc:docMkLst>
        <pc:docMk/>
      </pc:docMkLst>
      <pc:sldChg chg="modSp mod">
        <pc:chgData name="Brian Jackett" userId="e2c557f4-fffa-4012-a1e1-e15087bfdbac" providerId="ADAL" clId="{4C0B33B9-3149-4AAE-8582-0AAFE4073202}" dt="2022-01-04T15:23:04.253" v="48" actId="20577"/>
        <pc:sldMkLst>
          <pc:docMk/>
          <pc:sldMk cId="2967945684" sldId="277"/>
        </pc:sldMkLst>
        <pc:spChg chg="mod">
          <ac:chgData name="Brian Jackett" userId="e2c557f4-fffa-4012-a1e1-e15087bfdbac" providerId="ADAL" clId="{4C0B33B9-3149-4AAE-8582-0AAFE4073202}" dt="2022-01-04T15:23:04.253" v="48" actId="20577"/>
          <ac:spMkLst>
            <pc:docMk/>
            <pc:sldMk cId="2967945684" sldId="277"/>
            <ac:spMk id="4" creationId="{A04E16D6-6682-4068-BF11-BA8E4E8E1BBC}"/>
          </ac:spMkLst>
        </pc:spChg>
      </pc:sldChg>
      <pc:sldChg chg="delSp modSp mod delAnim">
        <pc:chgData name="Brian Jackett" userId="e2c557f4-fffa-4012-a1e1-e15087bfdbac" providerId="ADAL" clId="{4C0B33B9-3149-4AAE-8582-0AAFE4073202}" dt="2022-01-04T15:23:54.790" v="50" actId="478"/>
        <pc:sldMkLst>
          <pc:docMk/>
          <pc:sldMk cId="287163252" sldId="1567"/>
        </pc:sldMkLst>
        <pc:spChg chg="mod">
          <ac:chgData name="Brian Jackett" userId="e2c557f4-fffa-4012-a1e1-e15087bfdbac" providerId="ADAL" clId="{4C0B33B9-3149-4AAE-8582-0AAFE4073202}" dt="2022-01-04T15:21:33.809" v="18" actId="20577"/>
          <ac:spMkLst>
            <pc:docMk/>
            <pc:sldMk cId="287163252" sldId="1567"/>
            <ac:spMk id="5" creationId="{9B6ECC88-D921-48D6-BA85-F52F354F9C35}"/>
          </ac:spMkLst>
        </pc:spChg>
        <pc:spChg chg="mod">
          <ac:chgData name="Brian Jackett" userId="e2c557f4-fffa-4012-a1e1-e15087bfdbac" providerId="ADAL" clId="{4C0B33B9-3149-4AAE-8582-0AAFE4073202}" dt="2022-01-04T15:21:27.958" v="2" actId="20577"/>
          <ac:spMkLst>
            <pc:docMk/>
            <pc:sldMk cId="287163252" sldId="1567"/>
            <ac:spMk id="8" creationId="{00000000-0000-0000-0000-000000000000}"/>
          </ac:spMkLst>
        </pc:spChg>
        <pc:spChg chg="del">
          <ac:chgData name="Brian Jackett" userId="e2c557f4-fffa-4012-a1e1-e15087bfdbac" providerId="ADAL" clId="{4C0B33B9-3149-4AAE-8582-0AAFE4073202}" dt="2022-01-04T15:23:53.866" v="49" actId="478"/>
          <ac:spMkLst>
            <pc:docMk/>
            <pc:sldMk cId="287163252" sldId="1567"/>
            <ac:spMk id="9" creationId="{A17A252A-ED33-492B-B625-4B93751DFA8E}"/>
          </ac:spMkLst>
        </pc:spChg>
        <pc:cxnChg chg="del">
          <ac:chgData name="Brian Jackett" userId="e2c557f4-fffa-4012-a1e1-e15087bfdbac" providerId="ADAL" clId="{4C0B33B9-3149-4AAE-8582-0AAFE4073202}" dt="2022-01-04T15:23:54.790" v="50" actId="478"/>
          <ac:cxnSpMkLst>
            <pc:docMk/>
            <pc:sldMk cId="287163252" sldId="1567"/>
            <ac:cxnSpMk id="6" creationId="{E2FA2B15-FB15-4CA5-ADB3-91FF3A9753F8}"/>
          </ac:cxnSpMkLst>
        </pc:cxnChg>
      </pc:sldChg>
      <pc:sldChg chg="addSp delSp modSp mod">
        <pc:chgData name="Brian Jackett" userId="e2c557f4-fffa-4012-a1e1-e15087bfdbac" providerId="ADAL" clId="{4C0B33B9-3149-4AAE-8582-0AAFE4073202}" dt="2022-01-04T15:31:02.091" v="185" actId="20577"/>
        <pc:sldMkLst>
          <pc:docMk/>
          <pc:sldMk cId="10702720" sldId="2079"/>
        </pc:sldMkLst>
        <pc:spChg chg="add mod">
          <ac:chgData name="Brian Jackett" userId="e2c557f4-fffa-4012-a1e1-e15087bfdbac" providerId="ADAL" clId="{4C0B33B9-3149-4AAE-8582-0AAFE4073202}" dt="2022-01-04T15:24:27.060" v="66" actId="14100"/>
          <ac:spMkLst>
            <pc:docMk/>
            <pc:sldMk cId="10702720" sldId="2079"/>
            <ac:spMk id="2" creationId="{2C52900E-4E64-4057-AE76-8CD1B2783905}"/>
          </ac:spMkLst>
        </pc:spChg>
        <pc:spChg chg="add del">
          <ac:chgData name="Brian Jackett" userId="e2c557f4-fffa-4012-a1e1-e15087bfdbac" providerId="ADAL" clId="{4C0B33B9-3149-4AAE-8582-0AAFE4073202}" dt="2022-01-04T15:25:29.821" v="101"/>
          <ac:spMkLst>
            <pc:docMk/>
            <pc:sldMk cId="10702720" sldId="2079"/>
            <ac:spMk id="4" creationId="{382D0B90-500B-48EE-A7A5-7E52D44C6963}"/>
          </ac:spMkLst>
        </pc:spChg>
        <pc:spChg chg="mod">
          <ac:chgData name="Brian Jackett" userId="e2c557f4-fffa-4012-a1e1-e15087bfdbac" providerId="ADAL" clId="{4C0B33B9-3149-4AAE-8582-0AAFE4073202}" dt="2022-01-04T15:31:02.091" v="185" actId="20577"/>
          <ac:spMkLst>
            <pc:docMk/>
            <pc:sldMk cId="10702720" sldId="2079"/>
            <ac:spMk id="8" creationId="{00000000-0000-0000-0000-000000000000}"/>
          </ac:spMkLst>
        </pc:spChg>
        <pc:picChg chg="add mod">
          <ac:chgData name="Brian Jackett" userId="e2c557f4-fffa-4012-a1e1-e15087bfdbac" providerId="ADAL" clId="{4C0B33B9-3149-4AAE-8582-0AAFE4073202}" dt="2022-01-04T15:26:06.497" v="127" actId="1076"/>
          <ac:picMkLst>
            <pc:docMk/>
            <pc:sldMk cId="10702720" sldId="2079"/>
            <ac:picMk id="10" creationId="{046AA657-598A-4284-A8CA-59AB78CF18AD}"/>
          </ac:picMkLst>
        </pc:picChg>
        <pc:picChg chg="del">
          <ac:chgData name="Brian Jackett" userId="e2c557f4-fffa-4012-a1e1-e15087bfdbac" providerId="ADAL" clId="{4C0B33B9-3149-4AAE-8582-0AAFE4073202}" dt="2022-01-04T15:21:37.253" v="19" actId="478"/>
          <ac:picMkLst>
            <pc:docMk/>
            <pc:sldMk cId="10702720" sldId="2079"/>
            <ac:picMk id="1026" creationId="{9FB7D0D6-4C48-4EFF-AC11-63F1DB662161}"/>
          </ac:picMkLst>
        </pc:picChg>
        <pc:picChg chg="del">
          <ac:chgData name="Brian Jackett" userId="e2c557f4-fffa-4012-a1e1-e15087bfdbac" providerId="ADAL" clId="{4C0B33B9-3149-4AAE-8582-0AAFE4073202}" dt="2022-01-04T15:21:37.774" v="20" actId="478"/>
          <ac:picMkLst>
            <pc:docMk/>
            <pc:sldMk cId="10702720" sldId="2079"/>
            <ac:picMk id="1028" creationId="{F053954A-5F61-40A8-B647-556B10EC69DA}"/>
          </ac:picMkLst>
        </pc:picChg>
        <pc:picChg chg="mod">
          <ac:chgData name="Brian Jackett" userId="e2c557f4-fffa-4012-a1e1-e15087bfdbac" providerId="ADAL" clId="{4C0B33B9-3149-4AAE-8582-0AAFE4073202}" dt="2022-01-04T15:26:02.253" v="126" actId="1076"/>
          <ac:picMkLst>
            <pc:docMk/>
            <pc:sldMk cId="10702720" sldId="2079"/>
            <ac:picMk id="2052" creationId="{11CF9187-81B4-4186-B976-5D6E9E571406}"/>
          </ac:picMkLst>
        </pc:picChg>
      </pc:sldChg>
      <pc:sldChg chg="addSp delSp modSp mod">
        <pc:chgData name="Brian Jackett" userId="e2c557f4-fffa-4012-a1e1-e15087bfdbac" providerId="ADAL" clId="{4C0B33B9-3149-4AAE-8582-0AAFE4073202}" dt="2022-01-04T15:27:04.571" v="184" actId="1076"/>
        <pc:sldMkLst>
          <pc:docMk/>
          <pc:sldMk cId="778883926" sldId="2076136264"/>
        </pc:sldMkLst>
        <pc:spChg chg="add mod">
          <ac:chgData name="Brian Jackett" userId="e2c557f4-fffa-4012-a1e1-e15087bfdbac" providerId="ADAL" clId="{4C0B33B9-3149-4AAE-8582-0AAFE4073202}" dt="2022-01-04T15:26:20.354" v="129" actId="14100"/>
          <ac:spMkLst>
            <pc:docMk/>
            <pc:sldMk cId="778883926" sldId="2076136264"/>
            <ac:spMk id="5" creationId="{BD0E7FF6-286D-4EFD-8E9A-4BF4158AA667}"/>
          </ac:spMkLst>
        </pc:spChg>
        <pc:spChg chg="mod">
          <ac:chgData name="Brian Jackett" userId="e2c557f4-fffa-4012-a1e1-e15087bfdbac" providerId="ADAL" clId="{4C0B33B9-3149-4AAE-8582-0AAFE4073202}" dt="2022-01-04T15:26:45.196" v="175" actId="20577"/>
          <ac:spMkLst>
            <pc:docMk/>
            <pc:sldMk cId="778883926" sldId="2076136264"/>
            <ac:spMk id="14" creationId="{953584C8-8734-42EA-AD16-6AA2B405D249}"/>
          </ac:spMkLst>
        </pc:spChg>
        <pc:picChg chg="mod">
          <ac:chgData name="Brian Jackett" userId="e2c557f4-fffa-4012-a1e1-e15087bfdbac" providerId="ADAL" clId="{4C0B33B9-3149-4AAE-8582-0AAFE4073202}" dt="2022-01-04T15:27:01.300" v="183" actId="14100"/>
          <ac:picMkLst>
            <pc:docMk/>
            <pc:sldMk cId="778883926" sldId="2076136264"/>
            <ac:picMk id="3" creationId="{B3DC50CD-B2E9-48EF-BED3-5D67888FDEC8}"/>
          </ac:picMkLst>
        </pc:picChg>
        <pc:picChg chg="del">
          <ac:chgData name="Brian Jackett" userId="e2c557f4-fffa-4012-a1e1-e15087bfdbac" providerId="ADAL" clId="{4C0B33B9-3149-4AAE-8582-0AAFE4073202}" dt="2022-01-04T15:22:01.440" v="28" actId="478"/>
          <ac:picMkLst>
            <pc:docMk/>
            <pc:sldMk cId="778883926" sldId="2076136264"/>
            <ac:picMk id="6" creationId="{75F10CE1-AC95-4C51-991E-30DE02055C67}"/>
          </ac:picMkLst>
        </pc:picChg>
        <pc:picChg chg="del">
          <ac:chgData name="Brian Jackett" userId="e2c557f4-fffa-4012-a1e1-e15087bfdbac" providerId="ADAL" clId="{4C0B33B9-3149-4AAE-8582-0AAFE4073202}" dt="2022-01-04T15:22:01.039" v="27" actId="478"/>
          <ac:picMkLst>
            <pc:docMk/>
            <pc:sldMk cId="778883926" sldId="2076136264"/>
            <ac:picMk id="7" creationId="{9C03CED1-45F5-4049-8823-ED1A7F982426}"/>
          </ac:picMkLst>
        </pc:picChg>
        <pc:picChg chg="add mod">
          <ac:chgData name="Brian Jackett" userId="e2c557f4-fffa-4012-a1e1-e15087bfdbac" providerId="ADAL" clId="{4C0B33B9-3149-4AAE-8582-0AAFE4073202}" dt="2022-01-04T15:27:04.571" v="184" actId="1076"/>
          <ac:picMkLst>
            <pc:docMk/>
            <pc:sldMk cId="778883926" sldId="2076136264"/>
            <ac:picMk id="9" creationId="{D16F5087-B31E-4D56-B131-D199CFAAF5F9}"/>
          </ac:picMkLst>
        </pc:picChg>
      </pc:sldChg>
      <pc:sldChg chg="addSp delSp modSp mod modAnim">
        <pc:chgData name="Brian Jackett" userId="e2c557f4-fffa-4012-a1e1-e15087bfdbac" providerId="ADAL" clId="{4C0B33B9-3149-4AAE-8582-0AAFE4073202}" dt="2022-01-11T12:59:38.014" v="215"/>
        <pc:sldMkLst>
          <pc:docMk/>
          <pc:sldMk cId="4046856784" sldId="2134805599"/>
        </pc:sldMkLst>
        <pc:spChg chg="add mod">
          <ac:chgData name="Brian Jackett" userId="e2c557f4-fffa-4012-a1e1-e15087bfdbac" providerId="ADAL" clId="{4C0B33B9-3149-4AAE-8582-0AAFE4073202}" dt="2022-01-04T15:22:44.914" v="44" actId="3064"/>
          <ac:spMkLst>
            <pc:docMk/>
            <pc:sldMk cId="4046856784" sldId="2134805599"/>
            <ac:spMk id="2" creationId="{4F2E4AFD-6DFE-46EA-9F93-FB568DFCE0EF}"/>
          </ac:spMkLst>
        </pc:spChg>
        <pc:spChg chg="add del">
          <ac:chgData name="Brian Jackett" userId="e2c557f4-fffa-4012-a1e1-e15087bfdbac" providerId="ADAL" clId="{4C0B33B9-3149-4AAE-8582-0AAFE4073202}" dt="2022-01-04T15:21:54.820" v="26" actId="478"/>
          <ac:spMkLst>
            <pc:docMk/>
            <pc:sldMk cId="4046856784" sldId="2134805599"/>
            <ac:spMk id="5" creationId="{1D53CA43-3ADB-4172-83EF-457C6820BFDD}"/>
          </ac:spMkLst>
        </pc:spChg>
        <pc:spChg chg="add del">
          <ac:chgData name="Brian Jackett" userId="e2c557f4-fffa-4012-a1e1-e15087bfdbac" providerId="ADAL" clId="{4C0B33B9-3149-4AAE-8582-0AAFE4073202}" dt="2022-01-04T15:21:54.503" v="25" actId="478"/>
          <ac:spMkLst>
            <pc:docMk/>
            <pc:sldMk cId="4046856784" sldId="2134805599"/>
            <ac:spMk id="6" creationId="{A565A8EF-131B-4074-9124-28FBB50DEE3D}"/>
          </ac:spMkLst>
        </pc:spChg>
        <pc:picChg chg="add mod">
          <ac:chgData name="Brian Jackett" userId="e2c557f4-fffa-4012-a1e1-e15087bfdbac" providerId="ADAL" clId="{4C0B33B9-3149-4AAE-8582-0AAFE4073202}" dt="2022-01-11T12:59:33.766" v="214" actId="1035"/>
          <ac:picMkLst>
            <pc:docMk/>
            <pc:sldMk cId="4046856784" sldId="2134805599"/>
            <ac:picMk id="3" creationId="{EA6AC3E6-86E1-4508-BF10-23FF0FB6D4A5}"/>
          </ac:picMkLst>
        </pc:picChg>
        <pc:picChg chg="add del">
          <ac:chgData name="Brian Jackett" userId="e2c557f4-fffa-4012-a1e1-e15087bfdbac" providerId="ADAL" clId="{4C0B33B9-3149-4AAE-8582-0AAFE4073202}" dt="2022-01-04T15:21:54.256" v="24" actId="478"/>
          <ac:picMkLst>
            <pc:docMk/>
            <pc:sldMk cId="4046856784" sldId="2134805599"/>
            <ac:picMk id="4" creationId="{0CE32F64-9C32-431A-80C8-1103084705B6}"/>
          </ac:picMkLst>
        </pc:picChg>
        <pc:picChg chg="mod">
          <ac:chgData name="Brian Jackett" userId="e2c557f4-fffa-4012-a1e1-e15087bfdbac" providerId="ADAL" clId="{4C0B33B9-3149-4AAE-8582-0AAFE4073202}" dt="2022-01-11T12:59:29.622" v="204" actId="1037"/>
          <ac:picMkLst>
            <pc:docMk/>
            <pc:sldMk cId="4046856784" sldId="2134805599"/>
            <ac:picMk id="10" creationId="{E5D87362-9058-42E3-81FA-103D3DECC9C8}"/>
          </ac:picMkLst>
        </pc:picChg>
      </pc:sldChg>
    </pc:docChg>
  </pc:docChgLst>
  <pc:docChgLst>
    <pc:chgData name="Surbhi Gupta" userId="4cd92b39-496c-4ea1-b8de-864f8b027b89" providerId="ADAL" clId="{45A2455E-A6B1-4BEC-9E8B-BDA7E39C7037}"/>
    <pc:docChg chg="undo custSel modSld">
      <pc:chgData name="Surbhi Gupta" userId="4cd92b39-496c-4ea1-b8de-864f8b027b89" providerId="ADAL" clId="{45A2455E-A6B1-4BEC-9E8B-BDA7E39C7037}" dt="2022-05-10T15:03:43.830" v="874" actId="20577"/>
      <pc:docMkLst>
        <pc:docMk/>
      </pc:docMkLst>
      <pc:sldChg chg="addSp delSp modSp mod modNotesTx">
        <pc:chgData name="Surbhi Gupta" userId="4cd92b39-496c-4ea1-b8de-864f8b027b89" providerId="ADAL" clId="{45A2455E-A6B1-4BEC-9E8B-BDA7E39C7037}" dt="2022-05-10T15:03:43.830" v="874" actId="20577"/>
        <pc:sldMkLst>
          <pc:docMk/>
          <pc:sldMk cId="1247101359" sldId="2145707276"/>
        </pc:sldMkLst>
        <pc:spChg chg="mod">
          <ac:chgData name="Surbhi Gupta" userId="4cd92b39-496c-4ea1-b8de-864f8b027b89" providerId="ADAL" clId="{45A2455E-A6B1-4BEC-9E8B-BDA7E39C7037}" dt="2022-05-10T09:45:36.382" v="1" actId="1076"/>
          <ac:spMkLst>
            <pc:docMk/>
            <pc:sldMk cId="1247101359" sldId="2145707276"/>
            <ac:spMk id="4" creationId="{E37A97C5-9583-F28E-6BE8-530F067E3923}"/>
          </ac:spMkLst>
        </pc:spChg>
        <pc:spChg chg="add del mod">
          <ac:chgData name="Surbhi Gupta" userId="4cd92b39-496c-4ea1-b8de-864f8b027b89" providerId="ADAL" clId="{45A2455E-A6B1-4BEC-9E8B-BDA7E39C7037}" dt="2022-05-10T09:50:39.109" v="118" actId="478"/>
          <ac:spMkLst>
            <pc:docMk/>
            <pc:sldMk cId="1247101359" sldId="2145707276"/>
            <ac:spMk id="8" creationId="{09981C4C-2D40-9A9D-7CA3-2695E1232D94}"/>
          </ac:spMkLst>
        </pc:spChg>
        <pc:spChg chg="del">
          <ac:chgData name="Surbhi Gupta" userId="4cd92b39-496c-4ea1-b8de-864f8b027b89" providerId="ADAL" clId="{45A2455E-A6B1-4BEC-9E8B-BDA7E39C7037}" dt="2022-05-10T09:46:09.189" v="6" actId="478"/>
          <ac:spMkLst>
            <pc:docMk/>
            <pc:sldMk cId="1247101359" sldId="2145707276"/>
            <ac:spMk id="11" creationId="{C1518712-A006-3E06-2324-56B38A8EB133}"/>
          </ac:spMkLst>
        </pc:spChg>
        <pc:spChg chg="del">
          <ac:chgData name="Surbhi Gupta" userId="4cd92b39-496c-4ea1-b8de-864f8b027b89" providerId="ADAL" clId="{45A2455E-A6B1-4BEC-9E8B-BDA7E39C7037}" dt="2022-05-10T09:46:16.409" v="12" actId="478"/>
          <ac:spMkLst>
            <pc:docMk/>
            <pc:sldMk cId="1247101359" sldId="2145707276"/>
            <ac:spMk id="20" creationId="{1E337BB3-DADC-AFF5-9509-E0ADE916B4A7}"/>
          </ac:spMkLst>
        </pc:spChg>
        <pc:spChg chg="del mod">
          <ac:chgData name="Surbhi Gupta" userId="4cd92b39-496c-4ea1-b8de-864f8b027b89" providerId="ADAL" clId="{45A2455E-A6B1-4BEC-9E8B-BDA7E39C7037}" dt="2022-05-10T09:46:10.899" v="8" actId="478"/>
          <ac:spMkLst>
            <pc:docMk/>
            <pc:sldMk cId="1247101359" sldId="2145707276"/>
            <ac:spMk id="24" creationId="{A36917CC-8B02-D0C1-FA65-1487D49E7FCC}"/>
          </ac:spMkLst>
        </pc:spChg>
        <pc:spChg chg="add mod">
          <ac:chgData name="Surbhi Gupta" userId="4cd92b39-496c-4ea1-b8de-864f8b027b89" providerId="ADAL" clId="{45A2455E-A6B1-4BEC-9E8B-BDA7E39C7037}" dt="2022-05-10T09:49:38.421" v="110" actId="1582"/>
          <ac:spMkLst>
            <pc:docMk/>
            <pc:sldMk cId="1247101359" sldId="2145707276"/>
            <ac:spMk id="25" creationId="{D726DBCA-49A8-EE0F-A97A-58D6B36DCD12}"/>
          </ac:spMkLst>
        </pc:spChg>
        <pc:spChg chg="add mod">
          <ac:chgData name="Surbhi Gupta" userId="4cd92b39-496c-4ea1-b8de-864f8b027b89" providerId="ADAL" clId="{45A2455E-A6B1-4BEC-9E8B-BDA7E39C7037}" dt="2022-05-10T09:50:17.178" v="114" actId="207"/>
          <ac:spMkLst>
            <pc:docMk/>
            <pc:sldMk cId="1247101359" sldId="2145707276"/>
            <ac:spMk id="27" creationId="{69D4ED63-A692-8B11-F787-7A5C2F238C35}"/>
          </ac:spMkLst>
        </pc:spChg>
        <pc:spChg chg="mod">
          <ac:chgData name="Surbhi Gupta" userId="4cd92b39-496c-4ea1-b8de-864f8b027b89" providerId="ADAL" clId="{45A2455E-A6B1-4BEC-9E8B-BDA7E39C7037}" dt="2022-05-10T09:51:15.983" v="222" actId="20577"/>
          <ac:spMkLst>
            <pc:docMk/>
            <pc:sldMk cId="1247101359" sldId="2145707276"/>
            <ac:spMk id="33" creationId="{94DB5CBE-95AD-4FC6-8C7B-739B6EB97627}"/>
          </ac:spMkLst>
        </pc:spChg>
        <pc:spChg chg="add mod">
          <ac:chgData name="Surbhi Gupta" userId="4cd92b39-496c-4ea1-b8de-864f8b027b89" providerId="ADAL" clId="{45A2455E-A6B1-4BEC-9E8B-BDA7E39C7037}" dt="2022-05-10T09:50:25.101" v="115" actId="1076"/>
          <ac:spMkLst>
            <pc:docMk/>
            <pc:sldMk cId="1247101359" sldId="2145707276"/>
            <ac:spMk id="39" creationId="{88507CB0-14BD-F9C6-3E87-627240967300}"/>
          </ac:spMkLst>
        </pc:spChg>
        <pc:spChg chg="del">
          <ac:chgData name="Surbhi Gupta" userId="4cd92b39-496c-4ea1-b8de-864f8b027b89" providerId="ADAL" clId="{45A2455E-A6B1-4BEC-9E8B-BDA7E39C7037}" dt="2022-05-10T09:45:39.420" v="3" actId="478"/>
          <ac:spMkLst>
            <pc:docMk/>
            <pc:sldMk cId="1247101359" sldId="2145707276"/>
            <ac:spMk id="54" creationId="{F7577881-0D45-0BE8-7714-C0725E08E053}"/>
          </ac:spMkLst>
        </pc:spChg>
        <pc:picChg chg="add mod">
          <ac:chgData name="Surbhi Gupta" userId="4cd92b39-496c-4ea1-b8de-864f8b027b89" providerId="ADAL" clId="{45A2455E-A6B1-4BEC-9E8B-BDA7E39C7037}" dt="2022-05-10T09:49:06.312" v="106" actId="14100"/>
          <ac:picMkLst>
            <pc:docMk/>
            <pc:sldMk cId="1247101359" sldId="2145707276"/>
            <ac:picMk id="7" creationId="{40395639-6ED4-C51A-253C-9B83FC25668C}"/>
          </ac:picMkLst>
        </pc:picChg>
        <pc:picChg chg="del">
          <ac:chgData name="Surbhi Gupta" userId="4cd92b39-496c-4ea1-b8de-864f8b027b89" providerId="ADAL" clId="{45A2455E-A6B1-4BEC-9E8B-BDA7E39C7037}" dt="2022-05-10T09:46:15.052" v="11" actId="478"/>
          <ac:picMkLst>
            <pc:docMk/>
            <pc:sldMk cId="1247101359" sldId="2145707276"/>
            <ac:picMk id="21" creationId="{00A6A130-E21A-7EF5-9762-EBC953F074AB}"/>
          </ac:picMkLst>
        </pc:picChg>
        <pc:picChg chg="del">
          <ac:chgData name="Surbhi Gupta" userId="4cd92b39-496c-4ea1-b8de-864f8b027b89" providerId="ADAL" clId="{45A2455E-A6B1-4BEC-9E8B-BDA7E39C7037}" dt="2022-05-10T09:46:13.920" v="10" actId="478"/>
          <ac:picMkLst>
            <pc:docMk/>
            <pc:sldMk cId="1247101359" sldId="2145707276"/>
            <ac:picMk id="22" creationId="{3FE14A35-CC88-1436-A7AB-3B43ECDAAB0A}"/>
          </ac:picMkLst>
        </pc:picChg>
        <pc:picChg chg="del">
          <ac:chgData name="Surbhi Gupta" userId="4cd92b39-496c-4ea1-b8de-864f8b027b89" providerId="ADAL" clId="{45A2455E-A6B1-4BEC-9E8B-BDA7E39C7037}" dt="2022-05-10T09:46:11.921" v="9" actId="478"/>
          <ac:picMkLst>
            <pc:docMk/>
            <pc:sldMk cId="1247101359" sldId="2145707276"/>
            <ac:picMk id="26" creationId="{E935B40C-0E05-20BE-299C-3220ABD18666}"/>
          </ac:picMkLst>
        </pc:picChg>
        <pc:picChg chg="del">
          <ac:chgData name="Surbhi Gupta" userId="4cd92b39-496c-4ea1-b8de-864f8b027b89" providerId="ADAL" clId="{45A2455E-A6B1-4BEC-9E8B-BDA7E39C7037}" dt="2022-05-10T09:45:38.151" v="2" actId="478"/>
          <ac:picMkLst>
            <pc:docMk/>
            <pc:sldMk cId="1247101359" sldId="2145707276"/>
            <ac:picMk id="28" creationId="{B414B049-57C8-7233-1236-1489A7A431A9}"/>
          </ac:picMkLst>
        </pc:picChg>
      </pc:sldChg>
    </pc:docChg>
  </pc:docChgLst>
  <pc:docChgLst>
    <pc:chgData name="Vesa Juvonen" userId="c7243be1-99a3-4752-ab2a-0cf698cf8236" providerId="ADAL" clId="{C61CD639-E418-4909-A3B9-2D379C767E62}"/>
    <pc:docChg chg="undo custSel addSld delSld modSld modSection">
      <pc:chgData name="Vesa Juvonen" userId="c7243be1-99a3-4752-ab2a-0cf698cf8236" providerId="ADAL" clId="{C61CD639-E418-4909-A3B9-2D379C767E62}" dt="2021-09-15T07:28:09.963" v="605" actId="22"/>
      <pc:docMkLst>
        <pc:docMk/>
      </pc:docMkLst>
      <pc:sldChg chg="modSp mod">
        <pc:chgData name="Vesa Juvonen" userId="c7243be1-99a3-4752-ab2a-0cf698cf8236" providerId="ADAL" clId="{C61CD639-E418-4909-A3B9-2D379C767E62}" dt="2021-09-13T09:36:15.793" v="107" actId="5793"/>
        <pc:sldMkLst>
          <pc:docMk/>
          <pc:sldMk cId="2967945684" sldId="277"/>
        </pc:sldMkLst>
        <pc:spChg chg="mod">
          <ac:chgData name="Vesa Juvonen" userId="c7243be1-99a3-4752-ab2a-0cf698cf8236" providerId="ADAL" clId="{C61CD639-E418-4909-A3B9-2D379C767E62}" dt="2021-09-13T09:36:15.793" v="107" actId="5793"/>
          <ac:spMkLst>
            <pc:docMk/>
            <pc:sldMk cId="2967945684" sldId="277"/>
            <ac:spMk id="4" creationId="{A04E16D6-6682-4068-BF11-BA8E4E8E1BBC}"/>
          </ac:spMkLst>
        </pc:spChg>
      </pc:sldChg>
      <pc:sldChg chg="modSp mod">
        <pc:chgData name="Vesa Juvonen" userId="c7243be1-99a3-4752-ab2a-0cf698cf8236" providerId="ADAL" clId="{C61CD639-E418-4909-A3B9-2D379C767E62}" dt="2021-09-13T09:33:53.047" v="18" actId="20577"/>
        <pc:sldMkLst>
          <pc:docMk/>
          <pc:sldMk cId="287163252" sldId="1567"/>
        </pc:sldMkLst>
        <pc:spChg chg="mod">
          <ac:chgData name="Vesa Juvonen" userId="c7243be1-99a3-4752-ab2a-0cf698cf8236" providerId="ADAL" clId="{C61CD639-E418-4909-A3B9-2D379C767E62}" dt="2021-09-13T09:33:50.574" v="15" actId="20577"/>
          <ac:spMkLst>
            <pc:docMk/>
            <pc:sldMk cId="287163252" sldId="1567"/>
            <ac:spMk id="5" creationId="{9B6ECC88-D921-48D6-BA85-F52F354F9C35}"/>
          </ac:spMkLst>
        </pc:spChg>
        <pc:spChg chg="mod">
          <ac:chgData name="Vesa Juvonen" userId="c7243be1-99a3-4752-ab2a-0cf698cf8236" providerId="ADAL" clId="{C61CD639-E418-4909-A3B9-2D379C767E62}" dt="2021-09-13T09:33:53.047" v="18" actId="20577"/>
          <ac:spMkLst>
            <pc:docMk/>
            <pc:sldMk cId="287163252" sldId="1567"/>
            <ac:spMk id="8" creationId="{00000000-0000-0000-0000-000000000000}"/>
          </ac:spMkLst>
        </pc:spChg>
      </pc:sldChg>
      <pc:sldChg chg="modSp mod">
        <pc:chgData name="Vesa Juvonen" userId="c7243be1-99a3-4752-ab2a-0cf698cf8236" providerId="ADAL" clId="{C61CD639-E418-4909-A3B9-2D379C767E62}" dt="2021-09-13T09:35:57.700" v="93" actId="20577"/>
        <pc:sldMkLst>
          <pc:docMk/>
          <pc:sldMk cId="2773584698" sldId="1621"/>
        </pc:sldMkLst>
        <pc:spChg chg="mod">
          <ac:chgData name="Vesa Juvonen" userId="c7243be1-99a3-4752-ab2a-0cf698cf8236" providerId="ADAL" clId="{C61CD639-E418-4909-A3B9-2D379C767E62}" dt="2021-09-13T09:35:57.700" v="93" actId="20577"/>
          <ac:spMkLst>
            <pc:docMk/>
            <pc:sldMk cId="2773584698" sldId="1621"/>
            <ac:spMk id="7" creationId="{6F939F32-4E37-4CA3-B710-00610E5E59D3}"/>
          </ac:spMkLst>
        </pc:spChg>
      </pc:sldChg>
      <pc:sldChg chg="addSp delSp modSp add del mod">
        <pc:chgData name="Vesa Juvonen" userId="c7243be1-99a3-4752-ab2a-0cf698cf8236" providerId="ADAL" clId="{C61CD639-E418-4909-A3B9-2D379C767E62}" dt="2021-09-13T13:48:12.202" v="297" actId="6549"/>
        <pc:sldMkLst>
          <pc:docMk/>
          <pc:sldMk cId="10702720" sldId="2079"/>
        </pc:sldMkLst>
        <pc:spChg chg="mod">
          <ac:chgData name="Vesa Juvonen" userId="c7243be1-99a3-4752-ab2a-0cf698cf8236" providerId="ADAL" clId="{C61CD639-E418-4909-A3B9-2D379C767E62}" dt="2021-09-13T13:48:12.202" v="297" actId="6549"/>
          <ac:spMkLst>
            <pc:docMk/>
            <pc:sldMk cId="10702720" sldId="2079"/>
            <ac:spMk id="8" creationId="{00000000-0000-0000-0000-000000000000}"/>
          </ac:spMkLst>
        </pc:spChg>
        <pc:picChg chg="add mod">
          <ac:chgData name="Vesa Juvonen" userId="c7243be1-99a3-4752-ab2a-0cf698cf8236" providerId="ADAL" clId="{C61CD639-E418-4909-A3B9-2D379C767E62}" dt="2021-09-13T13:48:02.509" v="287" actId="1076"/>
          <ac:picMkLst>
            <pc:docMk/>
            <pc:sldMk cId="10702720" sldId="2079"/>
            <ac:picMk id="2" creationId="{0913B2E8-3D45-40F1-A57E-7126D71349EA}"/>
          </ac:picMkLst>
        </pc:picChg>
        <pc:picChg chg="add mod">
          <ac:chgData name="Vesa Juvonen" userId="c7243be1-99a3-4752-ab2a-0cf698cf8236" providerId="ADAL" clId="{C61CD639-E418-4909-A3B9-2D379C767E62}" dt="2021-09-13T13:48:02.509" v="287" actId="1076"/>
          <ac:picMkLst>
            <pc:docMk/>
            <pc:sldMk cId="10702720" sldId="2079"/>
            <ac:picMk id="6" creationId="{8062DC70-738D-4BF3-B82F-A48B5D456839}"/>
          </ac:picMkLst>
        </pc:picChg>
        <pc:picChg chg="mod">
          <ac:chgData name="Vesa Juvonen" userId="c7243be1-99a3-4752-ab2a-0cf698cf8236" providerId="ADAL" clId="{C61CD639-E418-4909-A3B9-2D379C767E62}" dt="2021-09-13T13:48:02.509" v="287" actId="1076"/>
          <ac:picMkLst>
            <pc:docMk/>
            <pc:sldMk cId="10702720" sldId="2079"/>
            <ac:picMk id="10" creationId="{C4A1B2D1-8D85-437E-A82F-800CB40ECF36}"/>
          </ac:picMkLst>
        </pc:picChg>
        <pc:picChg chg="del">
          <ac:chgData name="Vesa Juvonen" userId="c7243be1-99a3-4752-ab2a-0cf698cf8236" providerId="ADAL" clId="{C61CD639-E418-4909-A3B9-2D379C767E62}" dt="2021-09-13T09:37:10.304" v="122" actId="478"/>
          <ac:picMkLst>
            <pc:docMk/>
            <pc:sldMk cId="10702720" sldId="2079"/>
            <ac:picMk id="12" creationId="{71FF078A-893D-4002-A61E-40CAEE4362D7}"/>
          </ac:picMkLst>
        </pc:picChg>
        <pc:picChg chg="del">
          <ac:chgData name="Vesa Juvonen" userId="c7243be1-99a3-4752-ab2a-0cf698cf8236" providerId="ADAL" clId="{C61CD639-E418-4909-A3B9-2D379C767E62}" dt="2021-09-13T09:37:10.304" v="122" actId="478"/>
          <ac:picMkLst>
            <pc:docMk/>
            <pc:sldMk cId="10702720" sldId="2079"/>
            <ac:picMk id="14" creationId="{348CF5F7-5D29-4A64-BE01-F4B54588C75B}"/>
          </ac:picMkLst>
        </pc:picChg>
        <pc:picChg chg="del mod">
          <ac:chgData name="Vesa Juvonen" userId="c7243be1-99a3-4752-ab2a-0cf698cf8236" providerId="ADAL" clId="{C61CD639-E418-4909-A3B9-2D379C767E62}" dt="2021-09-13T13:47:41.949" v="282" actId="478"/>
          <ac:picMkLst>
            <pc:docMk/>
            <pc:sldMk cId="10702720" sldId="2079"/>
            <ac:picMk id="2050" creationId="{F2C35ACB-0075-49B3-B4C0-FF07FCF44B50}"/>
          </ac:picMkLst>
        </pc:picChg>
      </pc:sldChg>
      <pc:sldChg chg="addSp">
        <pc:chgData name="Vesa Juvonen" userId="c7243be1-99a3-4752-ab2a-0cf698cf8236" providerId="ADAL" clId="{C61CD639-E418-4909-A3B9-2D379C767E62}" dt="2021-09-13T13:47:16.214" v="275"/>
        <pc:sldMkLst>
          <pc:docMk/>
          <pc:sldMk cId="553022048" sldId="2079"/>
        </pc:sldMkLst>
        <pc:spChg chg="add">
          <ac:chgData name="Vesa Juvonen" userId="c7243be1-99a3-4752-ab2a-0cf698cf8236" providerId="ADAL" clId="{C61CD639-E418-4909-A3B9-2D379C767E62}" dt="2021-09-13T13:47:16.214" v="275"/>
          <ac:spMkLst>
            <pc:docMk/>
            <pc:sldMk cId="553022048" sldId="2079"/>
            <ac:spMk id="4" creationId="{697AF0AC-D7F0-4E3D-B71E-581AD3691C3E}"/>
          </ac:spMkLst>
        </pc:spChg>
      </pc:sldChg>
      <pc:sldChg chg="addSp">
        <pc:chgData name="Vesa Juvonen" userId="c7243be1-99a3-4752-ab2a-0cf698cf8236" providerId="ADAL" clId="{C61CD639-E418-4909-A3B9-2D379C767E62}" dt="2021-09-13T09:36:55.929" v="114"/>
        <pc:sldMkLst>
          <pc:docMk/>
          <pc:sldMk cId="810289656" sldId="2079"/>
        </pc:sldMkLst>
        <pc:picChg chg="add">
          <ac:chgData name="Vesa Juvonen" userId="c7243be1-99a3-4752-ab2a-0cf698cf8236" providerId="ADAL" clId="{C61CD639-E418-4909-A3B9-2D379C767E62}" dt="2021-09-13T09:36:55.929" v="114"/>
          <ac:picMkLst>
            <pc:docMk/>
            <pc:sldMk cId="810289656" sldId="2079"/>
            <ac:picMk id="2050" creationId="{F2C35ACB-0075-49B3-B4C0-FF07FCF44B50}"/>
          </ac:picMkLst>
        </pc:picChg>
      </pc:sldChg>
      <pc:sldChg chg="addSp">
        <pc:chgData name="Vesa Juvonen" userId="c7243be1-99a3-4752-ab2a-0cf698cf8236" providerId="ADAL" clId="{C61CD639-E418-4909-A3B9-2D379C767E62}" dt="2021-09-13T09:36:37.612" v="108"/>
        <pc:sldMkLst>
          <pc:docMk/>
          <pc:sldMk cId="659928857" sldId="2076136264"/>
        </pc:sldMkLst>
        <pc:picChg chg="add">
          <ac:chgData name="Vesa Juvonen" userId="c7243be1-99a3-4752-ab2a-0cf698cf8236" providerId="ADAL" clId="{C61CD639-E418-4909-A3B9-2D379C767E62}" dt="2021-09-13T09:36:37.612" v="108"/>
          <ac:picMkLst>
            <pc:docMk/>
            <pc:sldMk cId="659928857" sldId="2076136264"/>
            <ac:picMk id="1026" creationId="{6ED8A724-34D3-4F5F-B67E-49BA3C8564F7}"/>
          </ac:picMkLst>
        </pc:picChg>
      </pc:sldChg>
      <pc:sldChg chg="addSp delSp modSp add del mod">
        <pc:chgData name="Vesa Juvonen" userId="c7243be1-99a3-4752-ab2a-0cf698cf8236" providerId="ADAL" clId="{C61CD639-E418-4909-A3B9-2D379C767E62}" dt="2021-09-13T13:49:06.130" v="320" actId="1076"/>
        <pc:sldMkLst>
          <pc:docMk/>
          <pc:sldMk cId="778883926" sldId="2076136264"/>
        </pc:sldMkLst>
        <pc:spChg chg="mod">
          <ac:chgData name="Vesa Juvonen" userId="c7243be1-99a3-4752-ab2a-0cf698cf8236" providerId="ADAL" clId="{C61CD639-E418-4909-A3B9-2D379C767E62}" dt="2021-09-13T13:48:35.089" v="313"/>
          <ac:spMkLst>
            <pc:docMk/>
            <pc:sldMk cId="778883926" sldId="2076136264"/>
            <ac:spMk id="14" creationId="{953584C8-8734-42EA-AD16-6AA2B405D249}"/>
          </ac:spMkLst>
        </pc:spChg>
        <pc:picChg chg="add mod">
          <ac:chgData name="Vesa Juvonen" userId="c7243be1-99a3-4752-ab2a-0cf698cf8236" providerId="ADAL" clId="{C61CD639-E418-4909-A3B9-2D379C767E62}" dt="2021-09-13T13:49:01.286" v="319" actId="1076"/>
          <ac:picMkLst>
            <pc:docMk/>
            <pc:sldMk cId="778883926" sldId="2076136264"/>
            <ac:picMk id="3" creationId="{1FAF29EE-903F-4148-8A06-6EF666A956FE}"/>
          </ac:picMkLst>
        </pc:picChg>
        <pc:picChg chg="add del mod">
          <ac:chgData name="Vesa Juvonen" userId="c7243be1-99a3-4752-ab2a-0cf698cf8236" providerId="ADAL" clId="{C61CD639-E418-4909-A3B9-2D379C767E62}" dt="2021-09-13T09:38:19.983" v="146" actId="478"/>
          <ac:picMkLst>
            <pc:docMk/>
            <pc:sldMk cId="778883926" sldId="2076136264"/>
            <ac:picMk id="3" creationId="{FB3B5A07-8F7B-40D4-89E9-2DBE526ABE89}"/>
          </ac:picMkLst>
        </pc:picChg>
        <pc:picChg chg="add mod">
          <ac:chgData name="Vesa Juvonen" userId="c7243be1-99a3-4752-ab2a-0cf698cf8236" providerId="ADAL" clId="{C61CD639-E418-4909-A3B9-2D379C767E62}" dt="2021-09-13T13:49:06.130" v="320" actId="1076"/>
          <ac:picMkLst>
            <pc:docMk/>
            <pc:sldMk cId="778883926" sldId="2076136264"/>
            <ac:picMk id="5" creationId="{3A20B25C-2E8F-4E4A-8FA2-7A954BB16314}"/>
          </ac:picMkLst>
        </pc:picChg>
        <pc:picChg chg="add del mod">
          <ac:chgData name="Vesa Juvonen" userId="c7243be1-99a3-4752-ab2a-0cf698cf8236" providerId="ADAL" clId="{C61CD639-E418-4909-A3B9-2D379C767E62}" dt="2021-09-13T13:48:39.487" v="314" actId="478"/>
          <ac:picMkLst>
            <pc:docMk/>
            <pc:sldMk cId="778883926" sldId="2076136264"/>
            <ac:picMk id="6" creationId="{B4D6929C-8EB4-4FC9-9650-EBC7ADD47AF7}"/>
          </ac:picMkLst>
        </pc:picChg>
        <pc:picChg chg="mod">
          <ac:chgData name="Vesa Juvonen" userId="c7243be1-99a3-4752-ab2a-0cf698cf8236" providerId="ADAL" clId="{C61CD639-E418-4909-A3B9-2D379C767E62}" dt="2021-09-13T13:48:44.581" v="315" actId="1076"/>
          <ac:picMkLst>
            <pc:docMk/>
            <pc:sldMk cId="778883926" sldId="2076136264"/>
            <ac:picMk id="7" creationId="{CCC239A0-F1E5-46AE-AF0C-072F62C21C57}"/>
          </ac:picMkLst>
        </pc:picChg>
        <pc:picChg chg="del">
          <ac:chgData name="Vesa Juvonen" userId="c7243be1-99a3-4752-ab2a-0cf698cf8236" providerId="ADAL" clId="{C61CD639-E418-4909-A3B9-2D379C767E62}" dt="2021-09-13T09:37:45.455" v="135" actId="478"/>
          <ac:picMkLst>
            <pc:docMk/>
            <pc:sldMk cId="778883926" sldId="2076136264"/>
            <ac:picMk id="8" creationId="{31D47324-561F-402A-9077-E4C2EC65A4B1}"/>
          </ac:picMkLst>
        </pc:picChg>
        <pc:picChg chg="del">
          <ac:chgData name="Vesa Juvonen" userId="c7243be1-99a3-4752-ab2a-0cf698cf8236" providerId="ADAL" clId="{C61CD639-E418-4909-A3B9-2D379C767E62}" dt="2021-09-13T09:37:45.455" v="135" actId="478"/>
          <ac:picMkLst>
            <pc:docMk/>
            <pc:sldMk cId="778883926" sldId="2076136264"/>
            <ac:picMk id="9" creationId="{6A8BA3AF-8618-4E68-AAE7-8F61C676366D}"/>
          </ac:picMkLst>
        </pc:picChg>
        <pc:picChg chg="del">
          <ac:chgData name="Vesa Juvonen" userId="c7243be1-99a3-4752-ab2a-0cf698cf8236" providerId="ADAL" clId="{C61CD639-E418-4909-A3B9-2D379C767E62}" dt="2021-09-13T09:36:38.421" v="110" actId="21"/>
          <ac:picMkLst>
            <pc:docMk/>
            <pc:sldMk cId="778883926" sldId="2076136264"/>
            <ac:picMk id="1026" creationId="{6ED8A724-34D3-4F5F-B67E-49BA3C8564F7}"/>
          </ac:picMkLst>
        </pc:picChg>
      </pc:sldChg>
      <pc:sldChg chg="modSp mod">
        <pc:chgData name="Vesa Juvonen" userId="c7243be1-99a3-4752-ab2a-0cf698cf8236" providerId="ADAL" clId="{C61CD639-E418-4909-A3B9-2D379C767E62}" dt="2021-09-14T14:48:22.753" v="457" actId="1076"/>
        <pc:sldMkLst>
          <pc:docMk/>
          <pc:sldMk cId="357588276" sldId="2076136388"/>
        </pc:sldMkLst>
        <pc:spChg chg="mod">
          <ac:chgData name="Vesa Juvonen" userId="c7243be1-99a3-4752-ab2a-0cf698cf8236" providerId="ADAL" clId="{C61CD639-E418-4909-A3B9-2D379C767E62}" dt="2021-09-14T14:48:16.103" v="455" actId="1076"/>
          <ac:spMkLst>
            <pc:docMk/>
            <pc:sldMk cId="357588276" sldId="2076136388"/>
            <ac:spMk id="10" creationId="{1E766323-85D0-46EC-88ED-617808B2C008}"/>
          </ac:spMkLst>
        </pc:spChg>
        <pc:spChg chg="mod">
          <ac:chgData name="Vesa Juvonen" userId="c7243be1-99a3-4752-ab2a-0cf698cf8236" providerId="ADAL" clId="{C61CD639-E418-4909-A3B9-2D379C767E62}" dt="2021-09-14T14:48:22.753" v="457" actId="1076"/>
          <ac:spMkLst>
            <pc:docMk/>
            <pc:sldMk cId="357588276" sldId="2076136388"/>
            <ac:spMk id="14" creationId="{3C6B92CA-CCA8-43EB-90C0-7DA5C4715870}"/>
          </ac:spMkLst>
        </pc:spChg>
        <pc:spChg chg="mod">
          <ac:chgData name="Vesa Juvonen" userId="c7243be1-99a3-4752-ab2a-0cf698cf8236" providerId="ADAL" clId="{C61CD639-E418-4909-A3B9-2D379C767E62}" dt="2021-09-14T14:48:18.347" v="456" actId="1076"/>
          <ac:spMkLst>
            <pc:docMk/>
            <pc:sldMk cId="357588276" sldId="2076136388"/>
            <ac:spMk id="15" creationId="{C745FBD3-89F8-4AAA-B1B3-15710FCBC31B}"/>
          </ac:spMkLst>
        </pc:spChg>
      </pc:sldChg>
      <pc:sldChg chg="addSp delSp modSp mod">
        <pc:chgData name="Vesa Juvonen" userId="c7243be1-99a3-4752-ab2a-0cf698cf8236" providerId="ADAL" clId="{C61CD639-E418-4909-A3B9-2D379C767E62}" dt="2021-09-14T14:49:06.368" v="500" actId="1076"/>
        <pc:sldMkLst>
          <pc:docMk/>
          <pc:sldMk cId="832077017" sldId="2076137576"/>
        </pc:sldMkLst>
        <pc:spChg chg="add del mod">
          <ac:chgData name="Vesa Juvonen" userId="c7243be1-99a3-4752-ab2a-0cf698cf8236" providerId="ADAL" clId="{C61CD639-E418-4909-A3B9-2D379C767E62}" dt="2021-09-14T14:48:43.752" v="469" actId="478"/>
          <ac:spMkLst>
            <pc:docMk/>
            <pc:sldMk cId="832077017" sldId="2076137576"/>
            <ac:spMk id="2" creationId="{1EEDA078-0B8B-44E7-9707-92F52BE76640}"/>
          </ac:spMkLst>
        </pc:spChg>
        <pc:spChg chg="mod">
          <ac:chgData name="Vesa Juvonen" userId="c7243be1-99a3-4752-ab2a-0cf698cf8236" providerId="ADAL" clId="{C61CD639-E418-4909-A3B9-2D379C767E62}" dt="2021-09-14T14:48:47.782" v="484" actId="20577"/>
          <ac:spMkLst>
            <pc:docMk/>
            <pc:sldMk cId="832077017" sldId="2076137576"/>
            <ac:spMk id="3" creationId="{0A5159A6-97DD-4B54-96ED-4154691B295F}"/>
          </ac:spMkLst>
        </pc:spChg>
        <pc:spChg chg="add mod">
          <ac:chgData name="Vesa Juvonen" userId="c7243be1-99a3-4752-ab2a-0cf698cf8236" providerId="ADAL" clId="{C61CD639-E418-4909-A3B9-2D379C767E62}" dt="2021-09-14T14:49:06.368" v="500" actId="1076"/>
          <ac:spMkLst>
            <pc:docMk/>
            <pc:sldMk cId="832077017" sldId="2076137576"/>
            <ac:spMk id="5" creationId="{292092E8-5821-4D1C-8A09-E8CFFD040E05}"/>
          </ac:spMkLst>
        </pc:spChg>
      </pc:sldChg>
      <pc:sldChg chg="addSp delSp modSp mod">
        <pc:chgData name="Vesa Juvonen" userId="c7243be1-99a3-4752-ab2a-0cf698cf8236" providerId="ADAL" clId="{C61CD639-E418-4909-A3B9-2D379C767E62}" dt="2021-09-14T14:49:52.021" v="599" actId="20577"/>
        <pc:sldMkLst>
          <pc:docMk/>
          <pc:sldMk cId="3652143241" sldId="2076137669"/>
        </pc:sldMkLst>
        <pc:spChg chg="mod">
          <ac:chgData name="Vesa Juvonen" userId="c7243be1-99a3-4752-ab2a-0cf698cf8236" providerId="ADAL" clId="{C61CD639-E418-4909-A3B9-2D379C767E62}" dt="2021-09-14T14:49:52.021" v="599" actId="20577"/>
          <ac:spMkLst>
            <pc:docMk/>
            <pc:sldMk cId="3652143241" sldId="2076137669"/>
            <ac:spMk id="2" creationId="{B904887E-85B2-4E71-A9A0-AEFB86337607}"/>
          </ac:spMkLst>
        </pc:spChg>
        <pc:spChg chg="add del mod">
          <ac:chgData name="Vesa Juvonen" userId="c7243be1-99a3-4752-ab2a-0cf698cf8236" providerId="ADAL" clId="{C61CD639-E418-4909-A3B9-2D379C767E62}" dt="2021-09-14T14:41:00.431" v="321" actId="478"/>
          <ac:spMkLst>
            <pc:docMk/>
            <pc:sldMk cId="3652143241" sldId="2076137669"/>
            <ac:spMk id="3" creationId="{0B074661-BC4C-45FA-BBBC-D7E1A4756A92}"/>
          </ac:spMkLst>
        </pc:spChg>
        <pc:spChg chg="mod">
          <ac:chgData name="Vesa Juvonen" userId="c7243be1-99a3-4752-ab2a-0cf698cf8236" providerId="ADAL" clId="{C61CD639-E418-4909-A3B9-2D379C767E62}" dt="2021-09-14T14:46:06.468" v="435" actId="20577"/>
          <ac:spMkLst>
            <pc:docMk/>
            <pc:sldMk cId="3652143241" sldId="2076137669"/>
            <ac:spMk id="10" creationId="{355F6AAA-462B-49FC-940A-12F9817D20BE}"/>
          </ac:spMkLst>
        </pc:spChg>
        <pc:picChg chg="del">
          <ac:chgData name="Vesa Juvonen" userId="c7243be1-99a3-4752-ab2a-0cf698cf8236" providerId="ADAL" clId="{C61CD639-E418-4909-A3B9-2D379C767E62}" dt="2021-09-14T14:41:35.365" v="322" actId="478"/>
          <ac:picMkLst>
            <pc:docMk/>
            <pc:sldMk cId="3652143241" sldId="2076137669"/>
            <ac:picMk id="4" creationId="{42D9DC7A-D3F6-4802-BEA8-73BCFF9D5269}"/>
          </ac:picMkLst>
        </pc:picChg>
        <pc:picChg chg="add mod">
          <ac:chgData name="Vesa Juvonen" userId="c7243be1-99a3-4752-ab2a-0cf698cf8236" providerId="ADAL" clId="{C61CD639-E418-4909-A3B9-2D379C767E62}" dt="2021-09-14T14:46:52.355" v="448" actId="14100"/>
          <ac:picMkLst>
            <pc:docMk/>
            <pc:sldMk cId="3652143241" sldId="2076137669"/>
            <ac:picMk id="6" creationId="{DF3D6194-39C2-4E8E-AA43-0545C0B2ED5C}"/>
          </ac:picMkLst>
        </pc:picChg>
        <pc:picChg chg="del">
          <ac:chgData name="Vesa Juvonen" userId="c7243be1-99a3-4752-ab2a-0cf698cf8236" providerId="ADAL" clId="{C61CD639-E418-4909-A3B9-2D379C767E62}" dt="2021-09-14T14:41:35.365" v="322" actId="478"/>
          <ac:picMkLst>
            <pc:docMk/>
            <pc:sldMk cId="3652143241" sldId="2076137669"/>
            <ac:picMk id="7" creationId="{B6E47249-CD39-4EDC-8051-F0286D3E6A49}"/>
          </ac:picMkLst>
        </pc:picChg>
        <pc:picChg chg="add mod">
          <ac:chgData name="Vesa Juvonen" userId="c7243be1-99a3-4752-ab2a-0cf698cf8236" providerId="ADAL" clId="{C61CD639-E418-4909-A3B9-2D379C767E62}" dt="2021-09-14T14:46:55.929" v="450" actId="1076"/>
          <ac:picMkLst>
            <pc:docMk/>
            <pc:sldMk cId="3652143241" sldId="2076137669"/>
            <ac:picMk id="9" creationId="{080121E2-2B9B-4231-AC4D-5186A1CEEA2C}"/>
          </ac:picMkLst>
        </pc:picChg>
        <pc:picChg chg="add mod">
          <ac:chgData name="Vesa Juvonen" userId="c7243be1-99a3-4752-ab2a-0cf698cf8236" providerId="ADAL" clId="{C61CD639-E418-4909-A3B9-2D379C767E62}" dt="2021-09-14T14:46:53.769" v="449" actId="1076"/>
          <ac:picMkLst>
            <pc:docMk/>
            <pc:sldMk cId="3652143241" sldId="2076137669"/>
            <ac:picMk id="12" creationId="{23D6E9B3-5049-45CF-B0D4-2FA094E2A159}"/>
          </ac:picMkLst>
        </pc:picChg>
        <pc:picChg chg="add mod">
          <ac:chgData name="Vesa Juvonen" userId="c7243be1-99a3-4752-ab2a-0cf698cf8236" providerId="ADAL" clId="{C61CD639-E418-4909-A3B9-2D379C767E62}" dt="2021-09-14T14:46:43.113" v="444" actId="1076"/>
          <ac:picMkLst>
            <pc:docMk/>
            <pc:sldMk cId="3652143241" sldId="2076137669"/>
            <ac:picMk id="14" creationId="{32E1AB30-4206-4E81-9A7E-0AB7AACA06B5}"/>
          </ac:picMkLst>
        </pc:picChg>
      </pc:sldChg>
      <pc:sldChg chg="addSp delSp modSp add mod">
        <pc:chgData name="Vesa Juvonen" userId="c7243be1-99a3-4752-ab2a-0cf698cf8236" providerId="ADAL" clId="{C61CD639-E418-4909-A3B9-2D379C767E62}" dt="2021-09-13T09:58:20.106" v="274" actId="1076"/>
        <pc:sldMkLst>
          <pc:docMk/>
          <pc:sldMk cId="2357998636" sldId="2076137670"/>
        </pc:sldMkLst>
        <pc:spChg chg="mod">
          <ac:chgData name="Vesa Juvonen" userId="c7243be1-99a3-4752-ab2a-0cf698cf8236" providerId="ADAL" clId="{C61CD639-E418-4909-A3B9-2D379C767E62}" dt="2021-09-13T09:54:55.794" v="153" actId="20577"/>
          <ac:spMkLst>
            <pc:docMk/>
            <pc:sldMk cId="2357998636" sldId="2076137670"/>
            <ac:spMk id="3" creationId="{0A5159A6-97DD-4B54-96ED-4154691B295F}"/>
          </ac:spMkLst>
        </pc:spChg>
        <pc:spChg chg="mod">
          <ac:chgData name="Vesa Juvonen" userId="c7243be1-99a3-4752-ab2a-0cf698cf8236" providerId="ADAL" clId="{C61CD639-E418-4909-A3B9-2D379C767E62}" dt="2021-09-13T09:55:20.155" v="253" actId="207"/>
          <ac:spMkLst>
            <pc:docMk/>
            <pc:sldMk cId="2357998636" sldId="2076137670"/>
            <ac:spMk id="4" creationId="{3043A0E7-A181-4A01-8662-9169801F5D4A}"/>
          </ac:spMkLst>
        </pc:spChg>
        <pc:spChg chg="add mod ord">
          <ac:chgData name="Vesa Juvonen" userId="c7243be1-99a3-4752-ab2a-0cf698cf8236" providerId="ADAL" clId="{C61CD639-E418-4909-A3B9-2D379C767E62}" dt="2021-09-13T09:57:10.462" v="266" actId="207"/>
          <ac:spMkLst>
            <pc:docMk/>
            <pc:sldMk cId="2357998636" sldId="2076137670"/>
            <ac:spMk id="7" creationId="{663155F4-022A-4445-BA2E-D9596A76C96E}"/>
          </ac:spMkLst>
        </pc:spChg>
        <pc:spChg chg="mod">
          <ac:chgData name="Vesa Juvonen" userId="c7243be1-99a3-4752-ab2a-0cf698cf8236" providerId="ADAL" clId="{C61CD639-E418-4909-A3B9-2D379C767E62}" dt="2021-09-13T09:56:19.551" v="256" actId="404"/>
          <ac:spMkLst>
            <pc:docMk/>
            <pc:sldMk cId="2357998636" sldId="2076137670"/>
            <ac:spMk id="11" creationId="{463E50D4-3798-4435-9259-B3FD089AF08B}"/>
          </ac:spMkLst>
        </pc:spChg>
        <pc:picChg chg="add del mod">
          <ac:chgData name="Vesa Juvonen" userId="c7243be1-99a3-4752-ab2a-0cf698cf8236" providerId="ADAL" clId="{C61CD639-E418-4909-A3B9-2D379C767E62}" dt="2021-09-13T09:57:53.507" v="267" actId="478"/>
          <ac:picMkLst>
            <pc:docMk/>
            <pc:sldMk cId="2357998636" sldId="2076137670"/>
            <ac:picMk id="5" creationId="{6CD93739-28B2-404C-AE4F-6650B7F92FBF}"/>
          </ac:picMkLst>
        </pc:picChg>
        <pc:picChg chg="add mod">
          <ac:chgData name="Vesa Juvonen" userId="c7243be1-99a3-4752-ab2a-0cf698cf8236" providerId="ADAL" clId="{C61CD639-E418-4909-A3B9-2D379C767E62}" dt="2021-09-13T09:58:20.106" v="274" actId="1076"/>
          <ac:picMkLst>
            <pc:docMk/>
            <pc:sldMk cId="2357998636" sldId="2076137670"/>
            <ac:picMk id="9" creationId="{2E018907-B7C6-40BE-B283-99B9D2040B1A}"/>
          </ac:picMkLst>
        </pc:picChg>
        <pc:picChg chg="del">
          <ac:chgData name="Vesa Juvonen" userId="c7243be1-99a3-4752-ab2a-0cf698cf8236" providerId="ADAL" clId="{C61CD639-E418-4909-A3B9-2D379C767E62}" dt="2021-09-13T09:55:21.952" v="254" actId="478"/>
          <ac:picMkLst>
            <pc:docMk/>
            <pc:sldMk cId="2357998636" sldId="2076137670"/>
            <ac:picMk id="12" creationId="{998B7934-E7CA-4489-B118-BF417382EE69}"/>
          </ac:picMkLst>
        </pc:picChg>
      </pc:sldChg>
      <pc:sldChg chg="addSp delSp add del mod addAnim delAnim">
        <pc:chgData name="Vesa Juvonen" userId="c7243be1-99a3-4752-ab2a-0cf698cf8236" providerId="ADAL" clId="{C61CD639-E418-4909-A3B9-2D379C767E62}" dt="2021-09-15T07:28:09.963" v="605" actId="22"/>
        <pc:sldMkLst>
          <pc:docMk/>
          <pc:sldMk cId="1484676362" sldId="2076137671"/>
        </pc:sldMkLst>
        <pc:spChg chg="add del">
          <ac:chgData name="Vesa Juvonen" userId="c7243be1-99a3-4752-ab2a-0cf698cf8236" providerId="ADAL" clId="{C61CD639-E418-4909-A3B9-2D379C767E62}" dt="2021-09-15T07:28:09.367" v="604" actId="478"/>
          <ac:spMkLst>
            <pc:docMk/>
            <pc:sldMk cId="1484676362" sldId="2076137671"/>
            <ac:spMk id="5" creationId="{9B6ECC88-D921-48D6-BA85-F52F354F9C35}"/>
          </ac:spMkLst>
        </pc:spChg>
        <pc:picChg chg="add del">
          <ac:chgData name="Vesa Juvonen" userId="c7243be1-99a3-4752-ab2a-0cf698cf8236" providerId="ADAL" clId="{C61CD639-E418-4909-A3B9-2D379C767E62}" dt="2021-09-15T07:28:08.871" v="603" actId="22"/>
          <ac:picMkLst>
            <pc:docMk/>
            <pc:sldMk cId="1484676362" sldId="2076137671"/>
            <ac:picMk id="3" creationId="{BE136893-5AB5-4AD2-8882-EA327CE5F2D7}"/>
          </ac:picMkLst>
        </pc:picChg>
        <pc:picChg chg="add del">
          <ac:chgData name="Vesa Juvonen" userId="c7243be1-99a3-4752-ab2a-0cf698cf8236" providerId="ADAL" clId="{C61CD639-E418-4909-A3B9-2D379C767E62}" dt="2021-09-15T07:28:08.871" v="603" actId="22"/>
          <ac:picMkLst>
            <pc:docMk/>
            <pc:sldMk cId="1484676362" sldId="2076137671"/>
            <ac:picMk id="4" creationId="{FFE1E3A4-4C6C-4FAB-AC2C-50163ACD213C}"/>
          </ac:picMkLst>
        </pc:picChg>
        <pc:picChg chg="add del">
          <ac:chgData name="Vesa Juvonen" userId="c7243be1-99a3-4752-ab2a-0cf698cf8236" providerId="ADAL" clId="{C61CD639-E418-4909-A3B9-2D379C767E62}" dt="2021-09-15T07:28:08.871" v="603" actId="22"/>
          <ac:picMkLst>
            <pc:docMk/>
            <pc:sldMk cId="1484676362" sldId="2076137671"/>
            <ac:picMk id="11" creationId="{1AD5421C-DC46-4838-B0A6-4275C36005F4}"/>
          </ac:picMkLst>
        </pc:picChg>
      </pc:sldChg>
    </pc:docChg>
  </pc:docChgLst>
  <pc:docChgLst>
    <pc:chgData name="Alex Terentiev" userId="S::at_sharepointalist.com#ext#@microsoft.onmicrosoft.com::81fec025-7b20-4143-87df-5a8bc15ed689" providerId="AD" clId="Web-{37EFA907-B56C-4361-BF30-574EE14793CE}"/>
    <pc:docChg chg="modSld">
      <pc:chgData name="Alex Terentiev" userId="S::at_sharepointalist.com#ext#@microsoft.onmicrosoft.com::81fec025-7b20-4143-87df-5a8bc15ed689" providerId="AD" clId="Web-{37EFA907-B56C-4361-BF30-574EE14793CE}" dt="2021-06-28T16:37:55.728" v="167" actId="20577"/>
      <pc:docMkLst>
        <pc:docMk/>
      </pc:docMkLst>
      <pc:sldChg chg="addSp delSp modSp">
        <pc:chgData name="Alex Terentiev" userId="S::at_sharepointalist.com#ext#@microsoft.onmicrosoft.com::81fec025-7b20-4143-87df-5a8bc15ed689" providerId="AD" clId="Web-{37EFA907-B56C-4361-BF30-574EE14793CE}" dt="2021-06-28T16:37:55.728" v="167" actId="20577"/>
        <pc:sldMkLst>
          <pc:docMk/>
          <pc:sldMk cId="4037611923" sldId="3334"/>
        </pc:sldMkLst>
        <pc:spChg chg="mod">
          <ac:chgData name="Alex Terentiev" userId="S::at_sharepointalist.com#ext#@microsoft.onmicrosoft.com::81fec025-7b20-4143-87df-5a8bc15ed689" providerId="AD" clId="Web-{37EFA907-B56C-4361-BF30-574EE14793CE}" dt="2021-06-28T16:37:55.728" v="167"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37EFA907-B56C-4361-BF30-574EE14793CE}" dt="2021-06-28T16:27:18.797" v="0"/>
          <ac:spMkLst>
            <pc:docMk/>
            <pc:sldMk cId="4037611923" sldId="3334"/>
            <ac:spMk id="20" creationId="{A38A6997-88F7-4734-92B2-C2F23D5F5AE0}"/>
          </ac:spMkLst>
        </pc:spChg>
        <pc:picChg chg="add mod">
          <ac:chgData name="Alex Terentiev" userId="S::at_sharepointalist.com#ext#@microsoft.onmicrosoft.com::81fec025-7b20-4143-87df-5a8bc15ed689" providerId="AD" clId="Web-{37EFA907-B56C-4361-BF30-574EE14793CE}" dt="2021-06-28T16:34:55.561" v="142" actId="14100"/>
          <ac:picMkLst>
            <pc:docMk/>
            <pc:sldMk cId="4037611923" sldId="3334"/>
            <ac:picMk id="4" creationId="{B3F9A445-05DC-43D1-BFF7-5A27F9130B25}"/>
          </ac:picMkLst>
        </pc:picChg>
        <pc:picChg chg="del">
          <ac:chgData name="Alex Terentiev" userId="S::at_sharepointalist.com#ext#@microsoft.onmicrosoft.com::81fec025-7b20-4143-87df-5a8bc15ed689" providerId="AD" clId="Web-{37EFA907-B56C-4361-BF30-574EE14793CE}" dt="2021-06-28T16:34:28.981" v="139"/>
          <ac:picMkLst>
            <pc:docMk/>
            <pc:sldMk cId="4037611923" sldId="3334"/>
            <ac:picMk id="5" creationId="{0A3560EC-C725-4A4D-B7D4-851A66B0CCC4}"/>
          </ac:picMkLst>
        </pc:picChg>
        <pc:picChg chg="del">
          <ac:chgData name="Alex Terentiev" userId="S::at_sharepointalist.com#ext#@microsoft.onmicrosoft.com::81fec025-7b20-4143-87df-5a8bc15ed689" providerId="AD" clId="Web-{37EFA907-B56C-4361-BF30-574EE14793CE}" dt="2021-06-28T16:34:27.950" v="13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37EFA907-B56C-4361-BF30-574EE14793CE}" dt="2021-06-28T16:34:26.700" v="137"/>
          <ac:picMkLst>
            <pc:docMk/>
            <pc:sldMk cId="4037611923" sldId="3334"/>
            <ac:picMk id="21" creationId="{6EB3A4A2-26CE-4E0A-AEFF-D733B34726E6}"/>
          </ac:picMkLst>
        </pc:picChg>
        <pc:picChg chg="add mod">
          <ac:chgData name="Alex Terentiev" userId="S::at_sharepointalist.com#ext#@microsoft.onmicrosoft.com::81fec025-7b20-4143-87df-5a8bc15ed689" providerId="AD" clId="Web-{37EFA907-B56C-4361-BF30-574EE14793CE}" dt="2021-06-28T16:35:21.094" v="145" actId="1076"/>
          <ac:picMkLst>
            <pc:docMk/>
            <pc:sldMk cId="4037611923" sldId="3334"/>
            <ac:picMk id="22" creationId="{304FE793-2D72-4C3E-9F11-1E460928E665}"/>
          </ac:picMkLst>
        </pc:picChg>
      </pc:sldChg>
    </pc:docChg>
  </pc:docChgLst>
  <pc:docChgLst>
    <pc:chgData name="Surbhi Gupta" userId="4cd92b39-496c-4ea1-b8de-864f8b027b89" providerId="ADAL" clId="{F850484A-3768-4FD9-8EBC-BB1EFE1F2F91}"/>
    <pc:docChg chg="custSel modSld">
      <pc:chgData name="Surbhi Gupta" userId="4cd92b39-496c-4ea1-b8de-864f8b027b89" providerId="ADAL" clId="{F850484A-3768-4FD9-8EBC-BB1EFE1F2F91}" dt="2022-06-21T09:51:40.798" v="38" actId="1076"/>
      <pc:docMkLst>
        <pc:docMk/>
      </pc:docMkLst>
      <pc:sldChg chg="addSp delSp modSp mod">
        <pc:chgData name="Surbhi Gupta" userId="4cd92b39-496c-4ea1-b8de-864f8b027b89" providerId="ADAL" clId="{F850484A-3768-4FD9-8EBC-BB1EFE1F2F91}" dt="2022-06-21T09:51:40.798" v="38" actId="1076"/>
        <pc:sldMkLst>
          <pc:docMk/>
          <pc:sldMk cId="3194623737" sldId="2145707281"/>
        </pc:sldMkLst>
        <pc:spChg chg="del">
          <ac:chgData name="Surbhi Gupta" userId="4cd92b39-496c-4ea1-b8de-864f8b027b89" providerId="ADAL" clId="{F850484A-3768-4FD9-8EBC-BB1EFE1F2F91}" dt="2022-06-21T09:50:20.033" v="0" actId="478"/>
          <ac:spMkLst>
            <pc:docMk/>
            <pc:sldMk cId="3194623737" sldId="2145707281"/>
            <ac:spMk id="4" creationId="{EAEB62A2-58AD-9D2B-5139-6C1EA30BF429}"/>
          </ac:spMkLst>
        </pc:spChg>
        <pc:spChg chg="mod">
          <ac:chgData name="Surbhi Gupta" userId="4cd92b39-496c-4ea1-b8de-864f8b027b89" providerId="ADAL" clId="{F850484A-3768-4FD9-8EBC-BB1EFE1F2F91}" dt="2022-06-21T09:50:50.727" v="30" actId="6549"/>
          <ac:spMkLst>
            <pc:docMk/>
            <pc:sldMk cId="3194623737" sldId="2145707281"/>
            <ac:spMk id="5" creationId="{4BEE597E-27B7-B8B8-5BE5-06D59B4D2FCE}"/>
          </ac:spMkLst>
        </pc:spChg>
        <pc:spChg chg="add mod">
          <ac:chgData name="Surbhi Gupta" userId="4cd92b39-496c-4ea1-b8de-864f8b027b89" providerId="ADAL" clId="{F850484A-3768-4FD9-8EBC-BB1EFE1F2F91}" dt="2022-06-21T09:51:40.798" v="38" actId="1076"/>
          <ac:spMkLst>
            <pc:docMk/>
            <pc:sldMk cId="3194623737" sldId="2145707281"/>
            <ac:spMk id="7" creationId="{0528BA27-C6A6-9FD3-B9F5-27A6D30F3B3C}"/>
          </ac:spMkLst>
        </pc:spChg>
        <pc:graphicFrameChg chg="del">
          <ac:chgData name="Surbhi Gupta" userId="4cd92b39-496c-4ea1-b8de-864f8b027b89" providerId="ADAL" clId="{F850484A-3768-4FD9-8EBC-BB1EFE1F2F91}" dt="2022-06-21T09:50:27.661" v="1" actId="478"/>
          <ac:graphicFrameMkLst>
            <pc:docMk/>
            <pc:sldMk cId="3194623737" sldId="2145707281"/>
            <ac:graphicFrameMk id="26" creationId="{B5567212-C4E0-27B6-1A26-741002BD70AA}"/>
          </ac:graphicFrameMkLst>
        </pc:graphicFrameChg>
        <pc:picChg chg="del">
          <ac:chgData name="Surbhi Gupta" userId="4cd92b39-496c-4ea1-b8de-864f8b027b89" providerId="ADAL" clId="{F850484A-3768-4FD9-8EBC-BB1EFE1F2F91}" dt="2022-06-21T09:50:28.618" v="2" actId="478"/>
          <ac:picMkLst>
            <pc:docMk/>
            <pc:sldMk cId="3194623737" sldId="2145707281"/>
            <ac:picMk id="21" creationId="{28628109-66F4-ECF8-DC9C-3853AF9B5120}"/>
          </ac:picMkLst>
        </pc:picChg>
        <pc:picChg chg="add mod">
          <ac:chgData name="Surbhi Gupta" userId="4cd92b39-496c-4ea1-b8de-864f8b027b89" providerId="ADAL" clId="{F850484A-3768-4FD9-8EBC-BB1EFE1F2F91}" dt="2022-06-21T09:51:05.031" v="36" actId="1076"/>
          <ac:picMkLst>
            <pc:docMk/>
            <pc:sldMk cId="3194623737" sldId="2145707281"/>
            <ac:picMk id="1026" creationId="{74FDFE23-3AC2-9060-0768-9CA8E30D1AF2}"/>
          </ac:picMkLst>
        </pc:picChg>
      </pc:sldChg>
    </pc:docChg>
  </pc:docChgLst>
  <pc:docChgLst>
    <pc:chgData name="Alex Terentiev" userId="S::at_sharepointalist.com#ext#@microsoft.onmicrosoft.com::81fec025-7b20-4143-87df-5a8bc15ed689" providerId="AD" clId="Web-{D8AE76CC-CB80-4279-B9DD-85CF1826887F}"/>
    <pc:docChg chg="modSld">
      <pc:chgData name="Alex Terentiev" userId="S::at_sharepointalist.com#ext#@microsoft.onmicrosoft.com::81fec025-7b20-4143-87df-5a8bc15ed689" providerId="AD" clId="Web-{D8AE76CC-CB80-4279-B9DD-85CF1826887F}" dt="2021-05-05T18:57:09.426" v="249" actId="1076"/>
      <pc:docMkLst>
        <pc:docMk/>
      </pc:docMkLst>
      <pc:sldChg chg="addSp delSp modSp">
        <pc:chgData name="Alex Terentiev" userId="S::at_sharepointalist.com#ext#@microsoft.onmicrosoft.com::81fec025-7b20-4143-87df-5a8bc15ed689" providerId="AD" clId="Web-{D8AE76CC-CB80-4279-B9DD-85CF1826887F}" dt="2021-05-05T18:57:09.426" v="249" actId="1076"/>
        <pc:sldMkLst>
          <pc:docMk/>
          <pc:sldMk cId="4037611923" sldId="3334"/>
        </pc:sldMkLst>
        <pc:spChg chg="mod">
          <ac:chgData name="Alex Terentiev" userId="S::at_sharepointalist.com#ext#@microsoft.onmicrosoft.com::81fec025-7b20-4143-87df-5a8bc15ed689" providerId="AD" clId="Web-{D8AE76CC-CB80-4279-B9DD-85CF1826887F}" dt="2021-05-05T18:53:23.459" v="236"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D8AE76CC-CB80-4279-B9DD-85CF1826887F}" dt="2021-05-05T18:46:01.527" v="0"/>
          <ac:spMkLst>
            <pc:docMk/>
            <pc:sldMk cId="4037611923" sldId="3334"/>
            <ac:spMk id="4" creationId="{02EA68F7-8988-47DE-A7F1-8D395A530CCA}"/>
          </ac:spMkLst>
        </pc:spChg>
        <pc:picChg chg="add mod">
          <ac:chgData name="Alex Terentiev" userId="S::at_sharepointalist.com#ext#@microsoft.onmicrosoft.com::81fec025-7b20-4143-87df-5a8bc15ed689" providerId="AD" clId="Web-{D8AE76CC-CB80-4279-B9DD-85CF1826887F}" dt="2021-05-05T18:57:09.426" v="249" actId="1076"/>
          <ac:picMkLst>
            <pc:docMk/>
            <pc:sldMk cId="4037611923" sldId="3334"/>
            <ac:picMk id="5" creationId="{0A3560EC-C725-4A4D-B7D4-851A66B0CCC4}"/>
          </ac:picMkLst>
        </pc:picChg>
        <pc:picChg chg="add mod ord">
          <ac:chgData name="Alex Terentiev" userId="S::at_sharepointalist.com#ext#@microsoft.onmicrosoft.com::81fec025-7b20-4143-87df-5a8bc15ed689" providerId="AD" clId="Web-{D8AE76CC-CB80-4279-B9DD-85CF1826887F}" dt="2021-05-05T18:57:06.598" v="24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D8AE76CC-CB80-4279-B9DD-85CF1826887F}" dt="2021-05-05T18:53:56.461" v="238"/>
          <ac:picMkLst>
            <pc:docMk/>
            <pc:sldMk cId="4037611923" sldId="3334"/>
            <ac:picMk id="20" creationId="{150B5D8C-7799-40D8-8276-901550FEAFAF}"/>
          </ac:picMkLst>
        </pc:picChg>
        <pc:picChg chg="mod">
          <ac:chgData name="Alex Terentiev" userId="S::at_sharepointalist.com#ext#@microsoft.onmicrosoft.com::81fec025-7b20-4143-87df-5a8bc15ed689" providerId="AD" clId="Web-{D8AE76CC-CB80-4279-B9DD-85CF1826887F}" dt="2021-05-05T18:54:03.868" v="239" actId="1076"/>
          <ac:picMkLst>
            <pc:docMk/>
            <pc:sldMk cId="4037611923" sldId="3334"/>
            <ac:picMk id="21" creationId="{6EB3A4A2-26CE-4E0A-AEFF-D733B34726E6}"/>
          </ac:picMkLst>
        </pc:picChg>
      </pc:sldChg>
    </pc:docChg>
  </pc:docChgLst>
  <pc:docChgLst>
    <pc:chgData name="David Warner" userId="S::david_dwarnerii.com#ext#@microsoft.onmicrosoft.com::acafcf14-4098-4a83-9425-e73571277a06" providerId="AD" clId="Web-{63E57466-3996-42DA-A095-8A21CC16F912}"/>
    <pc:docChg chg="modSld">
      <pc:chgData name="David Warner" userId="S::david_dwarnerii.com#ext#@microsoft.onmicrosoft.com::acafcf14-4098-4a83-9425-e73571277a06" providerId="AD" clId="Web-{63E57466-3996-42DA-A095-8A21CC16F912}" dt="2021-03-23T16:53:16.889" v="17" actId="20577"/>
      <pc:docMkLst>
        <pc:docMk/>
      </pc:docMkLst>
      <pc:sldChg chg="modSp">
        <pc:chgData name="David Warner" userId="S::david_dwarnerii.com#ext#@microsoft.onmicrosoft.com::acafcf14-4098-4a83-9425-e73571277a06" providerId="AD" clId="Web-{63E57466-3996-42DA-A095-8A21CC16F912}" dt="2021-03-23T16:53:16.889" v="17" actId="20577"/>
        <pc:sldMkLst>
          <pc:docMk/>
          <pc:sldMk cId="357588276" sldId="2076136388"/>
        </pc:sldMkLst>
        <pc:spChg chg="mod">
          <ac:chgData name="David Warner" userId="S::david_dwarnerii.com#ext#@microsoft.onmicrosoft.com::acafcf14-4098-4a83-9425-e73571277a06" providerId="AD" clId="Web-{63E57466-3996-42DA-A095-8A21CC16F912}" dt="2021-03-23T16:53:16.889" v="17" actId="20577"/>
          <ac:spMkLst>
            <pc:docMk/>
            <pc:sldMk cId="357588276" sldId="2076136388"/>
            <ac:spMk id="9" creationId="{E00A4A7B-76F5-4DD2-BDB4-53AB1B34275B}"/>
          </ac:spMkLst>
        </pc:spChg>
      </pc:sldChg>
    </pc:docChg>
  </pc:docChgLst>
  <pc:docChgLst>
    <pc:chgData name="David Warner" userId="S::david_dwarnerii.com#ext#@microsoft.onmicrosoft.com::acafcf14-4098-4a83-9425-e73571277a06" providerId="AD" clId="Web-{0EACB6DE-AF43-4376-B32B-CB987BEB6E60}"/>
    <pc:docChg chg="modSld">
      <pc:chgData name="David Warner" userId="S::david_dwarnerii.com#ext#@microsoft.onmicrosoft.com::acafcf14-4098-4a83-9425-e73571277a06" providerId="AD" clId="Web-{0EACB6DE-AF43-4376-B32B-CB987BEB6E60}" dt="2021-04-22T04:29:02.722" v="34" actId="20577"/>
      <pc:docMkLst>
        <pc:docMk/>
      </pc:docMkLst>
      <pc:sldChg chg="modSp">
        <pc:chgData name="David Warner" userId="S::david_dwarnerii.com#ext#@microsoft.onmicrosoft.com::acafcf14-4098-4a83-9425-e73571277a06" providerId="AD" clId="Web-{0EACB6DE-AF43-4376-B32B-CB987BEB6E60}" dt="2021-04-22T04:29:02.722" v="34" actId="20577"/>
        <pc:sldMkLst>
          <pc:docMk/>
          <pc:sldMk cId="357588276" sldId="2076136388"/>
        </pc:sldMkLst>
        <pc:spChg chg="mod">
          <ac:chgData name="David Warner" userId="S::david_dwarnerii.com#ext#@microsoft.onmicrosoft.com::acafcf14-4098-4a83-9425-e73571277a06" providerId="AD" clId="Web-{0EACB6DE-AF43-4376-B32B-CB987BEB6E60}" dt="2021-04-22T04:29:02.722" v="34" actId="20577"/>
          <ac:spMkLst>
            <pc:docMk/>
            <pc:sldMk cId="357588276" sldId="2076136388"/>
            <ac:spMk id="9" creationId="{E00A4A7B-76F5-4DD2-BDB4-53AB1B34275B}"/>
          </ac:spMkLst>
        </pc:spChg>
        <pc:spChg chg="mod">
          <ac:chgData name="David Warner" userId="S::david_dwarnerii.com#ext#@microsoft.onmicrosoft.com::acafcf14-4098-4a83-9425-e73571277a06" providerId="AD" clId="Web-{0EACB6DE-AF43-4376-B32B-CB987BEB6E60}" dt="2021-04-22T04:28:43.049" v="9" actId="1076"/>
          <ac:spMkLst>
            <pc:docMk/>
            <pc:sldMk cId="357588276" sldId="2076136388"/>
            <ac:spMk id="10" creationId="{428522A5-E75F-40EA-865C-45BA98C91F76}"/>
          </ac:spMkLst>
        </pc:spChg>
      </pc:sldChg>
    </pc:docChg>
  </pc:docChgLst>
  <pc:docChgLst>
    <pc:chgData name="Brian Jackett" userId="e2c557f4-fffa-4012-a1e1-e15087bfdbac" providerId="ADAL" clId="{2CF9FE26-06EB-4A68-9635-5B7E82520EE2}"/>
    <pc:docChg chg="undo custSel modSld">
      <pc:chgData name="Brian Jackett" userId="e2c557f4-fffa-4012-a1e1-e15087bfdbac" providerId="ADAL" clId="{2CF9FE26-06EB-4A68-9635-5B7E82520EE2}" dt="2022-03-29T14:57:15.093" v="440" actId="20577"/>
      <pc:docMkLst>
        <pc:docMk/>
      </pc:docMkLst>
      <pc:sldChg chg="modSp mod">
        <pc:chgData name="Brian Jackett" userId="e2c557f4-fffa-4012-a1e1-e15087bfdbac" providerId="ADAL" clId="{2CF9FE26-06EB-4A68-9635-5B7E82520EE2}" dt="2022-03-24T19:57:31.802" v="5" actId="20577"/>
        <pc:sldMkLst>
          <pc:docMk/>
          <pc:sldMk cId="2967945684" sldId="277"/>
        </pc:sldMkLst>
        <pc:spChg chg="mod">
          <ac:chgData name="Brian Jackett" userId="e2c557f4-fffa-4012-a1e1-e15087bfdbac" providerId="ADAL" clId="{2CF9FE26-06EB-4A68-9635-5B7E82520EE2}" dt="2022-03-24T19:57:31.802" v="5" actId="20577"/>
          <ac:spMkLst>
            <pc:docMk/>
            <pc:sldMk cId="2967945684" sldId="277"/>
            <ac:spMk id="4" creationId="{A04E16D6-6682-4068-BF11-BA8E4E8E1BBC}"/>
          </ac:spMkLst>
        </pc:spChg>
      </pc:sldChg>
      <pc:sldChg chg="modSp">
        <pc:chgData name="Brian Jackett" userId="e2c557f4-fffa-4012-a1e1-e15087bfdbac" providerId="ADAL" clId="{2CF9FE26-06EB-4A68-9635-5B7E82520EE2}" dt="2022-03-29T02:58:27.097" v="26" actId="20577"/>
        <pc:sldMkLst>
          <pc:docMk/>
          <pc:sldMk cId="287163252" sldId="1567"/>
        </pc:sldMkLst>
        <pc:spChg chg="mod">
          <ac:chgData name="Brian Jackett" userId="e2c557f4-fffa-4012-a1e1-e15087bfdbac" providerId="ADAL" clId="{2CF9FE26-06EB-4A68-9635-5B7E82520EE2}" dt="2022-03-29T02:58:27.097" v="26" actId="20577"/>
          <ac:spMkLst>
            <pc:docMk/>
            <pc:sldMk cId="287163252" sldId="1567"/>
            <ac:spMk id="5" creationId="{9B6ECC88-D921-48D6-BA85-F52F354F9C35}"/>
          </ac:spMkLst>
        </pc:spChg>
      </pc:sldChg>
      <pc:sldChg chg="modSp mod">
        <pc:chgData name="Brian Jackett" userId="e2c557f4-fffa-4012-a1e1-e15087bfdbac" providerId="ADAL" clId="{2CF9FE26-06EB-4A68-9635-5B7E82520EE2}" dt="2022-03-29T04:11:49.531" v="42" actId="20577"/>
        <pc:sldMkLst>
          <pc:docMk/>
          <pc:sldMk cId="460153747" sldId="2134805598"/>
        </pc:sldMkLst>
        <pc:spChg chg="mod">
          <ac:chgData name="Brian Jackett" userId="e2c557f4-fffa-4012-a1e1-e15087bfdbac" providerId="ADAL" clId="{2CF9FE26-06EB-4A68-9635-5B7E82520EE2}" dt="2022-03-29T04:11:49.531" v="42" actId="20577"/>
          <ac:spMkLst>
            <pc:docMk/>
            <pc:sldMk cId="460153747" sldId="2134805598"/>
            <ac:spMk id="2" creationId="{D93BDAB2-0D8E-40FD-BE74-409F9AFD71E2}"/>
          </ac:spMkLst>
        </pc:spChg>
      </pc:sldChg>
      <pc:sldChg chg="addSp delSp modSp mod modNotesTx">
        <pc:chgData name="Brian Jackett" userId="e2c557f4-fffa-4012-a1e1-e15087bfdbac" providerId="ADAL" clId="{2CF9FE26-06EB-4A68-9635-5B7E82520EE2}" dt="2022-03-29T14:57:15.093" v="440" actId="20577"/>
        <pc:sldMkLst>
          <pc:docMk/>
          <pc:sldMk cId="4046856784" sldId="2134805599"/>
        </pc:sldMkLst>
        <pc:spChg chg="del">
          <ac:chgData name="Brian Jackett" userId="e2c557f4-fffa-4012-a1e1-e15087bfdbac" providerId="ADAL" clId="{2CF9FE26-06EB-4A68-9635-5B7E82520EE2}" dt="2022-03-29T04:10:47.209" v="41" actId="478"/>
          <ac:spMkLst>
            <pc:docMk/>
            <pc:sldMk cId="4046856784" sldId="2134805599"/>
            <ac:spMk id="2" creationId="{516B1A90-EC31-4A83-A4B0-4F84E03977B2}"/>
          </ac:spMkLst>
        </pc:spChg>
        <pc:picChg chg="add del">
          <ac:chgData name="Brian Jackett" userId="e2c557f4-fffa-4012-a1e1-e15087bfdbac" providerId="ADAL" clId="{2CF9FE26-06EB-4A68-9635-5B7E82520EE2}" dt="2022-03-29T04:09:27.071" v="31" actId="478"/>
          <ac:picMkLst>
            <pc:docMk/>
            <pc:sldMk cId="4046856784" sldId="2134805599"/>
            <ac:picMk id="4" creationId="{D2155A3E-0C47-4939-9790-143039881611}"/>
          </ac:picMkLst>
        </pc:picChg>
        <pc:picChg chg="add mod">
          <ac:chgData name="Brian Jackett" userId="e2c557f4-fffa-4012-a1e1-e15087bfdbac" providerId="ADAL" clId="{2CF9FE26-06EB-4A68-9635-5B7E82520EE2}" dt="2022-03-29T04:09:50.123" v="35" actId="1076"/>
          <ac:picMkLst>
            <pc:docMk/>
            <pc:sldMk cId="4046856784" sldId="2134805599"/>
            <ac:picMk id="5" creationId="{7E565D47-B82D-F506-7398-92DFEFF6F719}"/>
          </ac:picMkLst>
        </pc:picChg>
        <pc:picChg chg="add mod">
          <ac:chgData name="Brian Jackett" userId="e2c557f4-fffa-4012-a1e1-e15087bfdbac" providerId="ADAL" clId="{2CF9FE26-06EB-4A68-9635-5B7E82520EE2}" dt="2022-03-29T04:10:18.585" v="40" actId="1076"/>
          <ac:picMkLst>
            <pc:docMk/>
            <pc:sldMk cId="4046856784" sldId="2134805599"/>
            <ac:picMk id="7" creationId="{5F4CA45E-4200-7018-F540-FDC8C91A89C9}"/>
          </ac:picMkLst>
        </pc:picChg>
        <pc:picChg chg="add del">
          <ac:chgData name="Brian Jackett" userId="e2c557f4-fffa-4012-a1e1-e15087bfdbac" providerId="ADAL" clId="{2CF9FE26-06EB-4A68-9635-5B7E82520EE2}" dt="2022-03-29T04:09:27.706" v="32" actId="478"/>
          <ac:picMkLst>
            <pc:docMk/>
            <pc:sldMk cId="4046856784" sldId="2134805599"/>
            <ac:picMk id="9" creationId="{7717A25F-F43A-41EB-A0A1-F238887E2DBA}"/>
          </ac:picMkLst>
        </pc:picChg>
      </pc:sldChg>
    </pc:docChg>
  </pc:docChgLst>
  <pc:docChgLst>
    <pc:chgData name="David Warner" userId="S::david_dwarnerii.com#ext#@microsoft.onmicrosoft.com::acafcf14-4098-4a83-9425-e73571277a06" providerId="AD" clId="Web-{D086F6B4-B89E-4017-9E27-6E5CB71B9FB7}"/>
    <pc:docChg chg="modSld">
      <pc:chgData name="David Warner" userId="S::david_dwarnerii.com#ext#@microsoft.onmicrosoft.com::acafcf14-4098-4a83-9425-e73571277a06" providerId="AD" clId="Web-{D086F6B4-B89E-4017-9E27-6E5CB71B9FB7}" dt="2021-03-08T19:16:20.021" v="34"/>
      <pc:docMkLst>
        <pc:docMk/>
      </pc:docMkLst>
      <pc:sldChg chg="addSp delSp modSp">
        <pc:chgData name="David Warner" userId="S::david_dwarnerii.com#ext#@microsoft.onmicrosoft.com::acafcf14-4098-4a83-9425-e73571277a06" providerId="AD" clId="Web-{D086F6B4-B89E-4017-9E27-6E5CB71B9FB7}" dt="2021-03-08T19:15:59.927" v="31"/>
        <pc:sldMkLst>
          <pc:docMk/>
          <pc:sldMk cId="10702720" sldId="2079"/>
        </pc:sldMkLst>
        <pc:spChg chg="mod">
          <ac:chgData name="David Warner" userId="S::david_dwarnerii.com#ext#@microsoft.onmicrosoft.com::acafcf14-4098-4a83-9425-e73571277a06" providerId="AD" clId="Web-{D086F6B4-B89E-4017-9E27-6E5CB71B9FB7}" dt="2021-03-08T19:13:38.763" v="12" actId="20577"/>
          <ac:spMkLst>
            <pc:docMk/>
            <pc:sldMk cId="10702720" sldId="2079"/>
            <ac:spMk id="8" creationId="{00000000-0000-0000-0000-000000000000}"/>
          </ac:spMkLst>
        </pc:spChg>
        <pc:picChg chg="add del mod">
          <ac:chgData name="David Warner" userId="S::david_dwarnerii.com#ext#@microsoft.onmicrosoft.com::acafcf14-4098-4a83-9425-e73571277a06" providerId="AD" clId="Web-{D086F6B4-B89E-4017-9E27-6E5CB71B9FB7}" dt="2021-03-08T19:15:37.300" v="30"/>
          <ac:picMkLst>
            <pc:docMk/>
            <pc:sldMk cId="10702720" sldId="2079"/>
            <ac:picMk id="2" creationId="{34A93A58-62DB-445B-9D72-BECEE858F65D}"/>
          </ac:picMkLst>
        </pc:picChg>
        <pc:picChg chg="mod">
          <ac:chgData name="David Warner" userId="S::david_dwarnerii.com#ext#@microsoft.onmicrosoft.com::acafcf14-4098-4a83-9425-e73571277a06" providerId="AD" clId="Web-{D086F6B4-B89E-4017-9E27-6E5CB71B9FB7}" dt="2021-03-08T19:15:59.927" v="31"/>
          <ac:picMkLst>
            <pc:docMk/>
            <pc:sldMk cId="10702720" sldId="2079"/>
            <ac:picMk id="6" creationId="{502FAF73-7F7F-4340-A175-7B148B050164}"/>
          </ac:picMkLst>
        </pc:picChg>
        <pc:picChg chg="add mod">
          <ac:chgData name="David Warner" userId="S::david_dwarnerii.com#ext#@microsoft.onmicrosoft.com::acafcf14-4098-4a83-9425-e73571277a06" providerId="AD" clId="Web-{D086F6B4-B89E-4017-9E27-6E5CB71B9FB7}" dt="2021-03-08T19:14:14.921" v="28" actId="1076"/>
          <ac:picMkLst>
            <pc:docMk/>
            <pc:sldMk cId="10702720" sldId="2079"/>
            <ac:picMk id="9" creationId="{790CD849-E0D4-43F1-93BE-CE315EF6DE40}"/>
          </ac:picMkLst>
        </pc:picChg>
      </pc:sldChg>
      <pc:sldChg chg="addSp modSp">
        <pc:chgData name="David Warner" userId="S::david_dwarnerii.com#ext#@microsoft.onmicrosoft.com::acafcf14-4098-4a83-9425-e73571277a06" providerId="AD" clId="Web-{D086F6B4-B89E-4017-9E27-6E5CB71B9FB7}" dt="2021-03-08T19:16:20.021" v="34"/>
        <pc:sldMkLst>
          <pc:docMk/>
          <pc:sldMk cId="778883926" sldId="2076136264"/>
        </pc:sldMkLst>
        <pc:spChg chg="mod">
          <ac:chgData name="David Warner" userId="S::david_dwarnerii.com#ext#@microsoft.onmicrosoft.com::acafcf14-4098-4a83-9425-e73571277a06" providerId="AD" clId="Web-{D086F6B4-B89E-4017-9E27-6E5CB71B9FB7}" dt="2021-03-08T19:13:51.201" v="25" actId="14100"/>
          <ac:spMkLst>
            <pc:docMk/>
            <pc:sldMk cId="778883926" sldId="2076136264"/>
            <ac:spMk id="14" creationId="{953584C8-8734-42EA-AD16-6AA2B405D249}"/>
          </ac:spMkLst>
        </pc:spChg>
        <pc:picChg chg="mod">
          <ac:chgData name="David Warner" userId="S::david_dwarnerii.com#ext#@microsoft.onmicrosoft.com::acafcf14-4098-4a83-9425-e73571277a06" providerId="AD" clId="Web-{D086F6B4-B89E-4017-9E27-6E5CB71B9FB7}" dt="2021-03-08T19:16:20.021" v="34"/>
          <ac:picMkLst>
            <pc:docMk/>
            <pc:sldMk cId="778883926" sldId="2076136264"/>
            <ac:picMk id="6" creationId="{8D536B47-9693-4DAE-937F-11ADB2D96696}"/>
          </ac:picMkLst>
        </pc:picChg>
        <pc:picChg chg="add mod">
          <ac:chgData name="David Warner" userId="S::david_dwarnerii.com#ext#@microsoft.onmicrosoft.com::acafcf14-4098-4a83-9425-e73571277a06" providerId="AD" clId="Web-{D086F6B4-B89E-4017-9E27-6E5CB71B9FB7}" dt="2021-03-08T19:16:12.662" v="33" actId="1076"/>
          <ac:picMkLst>
            <pc:docMk/>
            <pc:sldMk cId="778883926" sldId="2076136264"/>
            <ac:picMk id="8" creationId="{DD9D727A-84AB-4B7F-B8C2-BCBBE546D491}"/>
          </ac:picMkLst>
        </pc:picChg>
      </pc:sldChg>
    </pc:docChg>
  </pc:docChgLst>
  <pc:docChgLst>
    <pc:chgData name="Vesa Juvonen" userId="c7243be1-99a3-4752-ab2a-0cf698cf8236" providerId="ADAL" clId="{EE0101DD-EEEC-4902-A661-2B4958327457}"/>
    <pc:docChg chg="undo custSel addSld delSld modSld modSection">
      <pc:chgData name="Vesa Juvonen" userId="c7243be1-99a3-4752-ab2a-0cf698cf8236" providerId="ADAL" clId="{EE0101DD-EEEC-4902-A661-2B4958327457}" dt="2021-05-20T13:38:33.307" v="1193" actId="478"/>
      <pc:docMkLst>
        <pc:docMk/>
      </pc:docMkLst>
      <pc:sldChg chg="modSp mod">
        <pc:chgData name="Vesa Juvonen" userId="c7243be1-99a3-4752-ab2a-0cf698cf8236" providerId="ADAL" clId="{EE0101DD-EEEC-4902-A661-2B4958327457}" dt="2021-05-17T19:36:16.773" v="16" actId="6549"/>
        <pc:sldMkLst>
          <pc:docMk/>
          <pc:sldMk cId="2967945684" sldId="277"/>
        </pc:sldMkLst>
        <pc:spChg chg="mod">
          <ac:chgData name="Vesa Juvonen" userId="c7243be1-99a3-4752-ab2a-0cf698cf8236" providerId="ADAL" clId="{EE0101DD-EEEC-4902-A661-2B4958327457}" dt="2021-05-17T19:36:16.773" v="16" actId="6549"/>
          <ac:spMkLst>
            <pc:docMk/>
            <pc:sldMk cId="2967945684" sldId="277"/>
            <ac:spMk id="4" creationId="{A04E16D6-6682-4068-BF11-BA8E4E8E1BBC}"/>
          </ac:spMkLst>
        </pc:spChg>
      </pc:sldChg>
      <pc:sldChg chg="addSp modSp mod">
        <pc:chgData name="Vesa Juvonen" userId="c7243be1-99a3-4752-ab2a-0cf698cf8236" providerId="ADAL" clId="{EE0101DD-EEEC-4902-A661-2B4958327457}" dt="2021-05-20T11:32:18.763" v="1190" actId="1076"/>
        <pc:sldMkLst>
          <pc:docMk/>
          <pc:sldMk cId="2773584698" sldId="1621"/>
        </pc:sldMkLst>
        <pc:spChg chg="add mod">
          <ac:chgData name="Vesa Juvonen" userId="c7243be1-99a3-4752-ab2a-0cf698cf8236" providerId="ADAL" clId="{EE0101DD-EEEC-4902-A661-2B4958327457}" dt="2021-05-20T11:32:18.763" v="1190" actId="1076"/>
          <ac:spMkLst>
            <pc:docMk/>
            <pc:sldMk cId="2773584698" sldId="1621"/>
            <ac:spMk id="3" creationId="{4B5CB530-8335-436D-9D7A-3CAFA1E1DD82}"/>
          </ac:spMkLst>
        </pc:spChg>
      </pc:sldChg>
      <pc:sldChg chg="addSp modSp mod modAnim">
        <pc:chgData name="Vesa Juvonen" userId="c7243be1-99a3-4752-ab2a-0cf698cf8236" providerId="ADAL" clId="{EE0101DD-EEEC-4902-A661-2B4958327457}" dt="2021-05-17T20:47:52.842" v="448"/>
        <pc:sldMkLst>
          <pc:docMk/>
          <pc:sldMk cId="2877399898" sldId="1623"/>
        </pc:sldMkLst>
        <pc:spChg chg="add">
          <ac:chgData name="Vesa Juvonen" userId="c7243be1-99a3-4752-ab2a-0cf698cf8236" providerId="ADAL" clId="{EE0101DD-EEEC-4902-A661-2B4958327457}" dt="2021-05-17T19:49:04.530" v="70" actId="22"/>
          <ac:spMkLst>
            <pc:docMk/>
            <pc:sldMk cId="2877399898" sldId="1623"/>
            <ac:spMk id="20" creationId="{CD006BAA-A071-4C55-BB3A-AC163806C5AB}"/>
          </ac:spMkLst>
        </pc:spChg>
        <pc:picChg chg="add mod">
          <ac:chgData name="Vesa Juvonen" userId="c7243be1-99a3-4752-ab2a-0cf698cf8236" providerId="ADAL" clId="{EE0101DD-EEEC-4902-A661-2B4958327457}" dt="2021-05-17T20:45:25.047" v="414" actId="1076"/>
          <ac:picMkLst>
            <pc:docMk/>
            <pc:sldMk cId="2877399898" sldId="1623"/>
            <ac:picMk id="142" creationId="{54E55102-B552-49B5-86F3-F7AEE9055DB4}"/>
          </ac:picMkLst>
        </pc:picChg>
      </pc:sldChg>
      <pc:sldChg chg="addSp mod">
        <pc:chgData name="Vesa Juvonen" userId="c7243be1-99a3-4752-ab2a-0cf698cf8236" providerId="ADAL" clId="{EE0101DD-EEEC-4902-A661-2B4958327457}" dt="2021-05-17T19:49:06.017" v="71" actId="22"/>
        <pc:sldMkLst>
          <pc:docMk/>
          <pc:sldMk cId="2253365439" sldId="1642"/>
        </pc:sldMkLst>
        <pc:spChg chg="add">
          <ac:chgData name="Vesa Juvonen" userId="c7243be1-99a3-4752-ab2a-0cf698cf8236" providerId="ADAL" clId="{EE0101DD-EEEC-4902-A661-2B4958327457}" dt="2021-05-17T19:49:06.017" v="71" actId="22"/>
          <ac:spMkLst>
            <pc:docMk/>
            <pc:sldMk cId="2253365439" sldId="1642"/>
            <ac:spMk id="4" creationId="{765CE541-38F2-4B12-8F42-834612317E50}"/>
          </ac:spMkLst>
        </pc:spChg>
      </pc:sldChg>
      <pc:sldChg chg="addSp delSp modSp add del mod">
        <pc:chgData name="Vesa Juvonen" userId="c7243be1-99a3-4752-ab2a-0cf698cf8236" providerId="ADAL" clId="{EE0101DD-EEEC-4902-A661-2B4958327457}" dt="2021-05-17T19:54:51.916" v="401" actId="1076"/>
        <pc:sldMkLst>
          <pc:docMk/>
          <pc:sldMk cId="10702720" sldId="2079"/>
        </pc:sldMkLst>
        <pc:spChg chg="mod">
          <ac:chgData name="Vesa Juvonen" userId="c7243be1-99a3-4752-ab2a-0cf698cf8236" providerId="ADAL" clId="{EE0101DD-EEEC-4902-A661-2B4958327457}" dt="2021-05-17T19:54:00.861" v="387" actId="20577"/>
          <ac:spMkLst>
            <pc:docMk/>
            <pc:sldMk cId="10702720" sldId="2079"/>
            <ac:spMk id="8" creationId="{00000000-0000-0000-0000-000000000000}"/>
          </ac:spMkLst>
        </pc:spChg>
        <pc:picChg chg="mod">
          <ac:chgData name="Vesa Juvonen" userId="c7243be1-99a3-4752-ab2a-0cf698cf8236" providerId="ADAL" clId="{EE0101DD-EEEC-4902-A661-2B4958327457}" dt="2021-05-17T19:54:51.916" v="401" actId="1076"/>
          <ac:picMkLst>
            <pc:docMk/>
            <pc:sldMk cId="10702720" sldId="2079"/>
            <ac:picMk id="2" creationId="{F35F406C-F26C-4949-8559-7356FE77A64A}"/>
          </ac:picMkLst>
        </pc:picChg>
        <pc:picChg chg="add del">
          <ac:chgData name="Vesa Juvonen" userId="c7243be1-99a3-4752-ab2a-0cf698cf8236" providerId="ADAL" clId="{EE0101DD-EEEC-4902-A661-2B4958327457}" dt="2021-05-17T19:49:32.285" v="82" actId="478"/>
          <ac:picMkLst>
            <pc:docMk/>
            <pc:sldMk cId="10702720" sldId="2079"/>
            <ac:picMk id="9" creationId="{61840C57-43CB-47C5-9DAA-B597E32ACA51}"/>
          </ac:picMkLst>
        </pc:picChg>
        <pc:picChg chg="add del">
          <ac:chgData name="Vesa Juvonen" userId="c7243be1-99a3-4752-ab2a-0cf698cf8236" providerId="ADAL" clId="{EE0101DD-EEEC-4902-A661-2B4958327457}" dt="2021-05-17T19:49:32.723" v="83" actId="478"/>
          <ac:picMkLst>
            <pc:docMk/>
            <pc:sldMk cId="10702720" sldId="2079"/>
            <ac:picMk id="10" creationId="{C99BC400-7AD4-462F-9983-8A5CE1A29734}"/>
          </ac:picMkLst>
        </pc:picChg>
        <pc:picChg chg="add del">
          <ac:chgData name="Vesa Juvonen" userId="c7243be1-99a3-4752-ab2a-0cf698cf8236" providerId="ADAL" clId="{EE0101DD-EEEC-4902-A661-2B4958327457}" dt="2021-05-17T19:49:30.995" v="80" actId="478"/>
          <ac:picMkLst>
            <pc:docMk/>
            <pc:sldMk cId="10702720" sldId="2079"/>
            <ac:picMk id="1026" creationId="{938181D9-111B-4B28-A936-125644345F56}"/>
          </ac:picMkLst>
        </pc:picChg>
        <pc:picChg chg="add del">
          <ac:chgData name="Vesa Juvonen" userId="c7243be1-99a3-4752-ab2a-0cf698cf8236" providerId="ADAL" clId="{EE0101DD-EEEC-4902-A661-2B4958327457}" dt="2021-05-17T19:49:29.084" v="79" actId="478"/>
          <ac:picMkLst>
            <pc:docMk/>
            <pc:sldMk cId="10702720" sldId="2079"/>
            <ac:picMk id="2050" creationId="{FB57F2E7-EC90-438D-BC8C-312B359B7934}"/>
          </ac:picMkLst>
        </pc:picChg>
        <pc:picChg chg="mod">
          <ac:chgData name="Vesa Juvonen" userId="c7243be1-99a3-4752-ab2a-0cf698cf8236" providerId="ADAL" clId="{EE0101DD-EEEC-4902-A661-2B4958327457}" dt="2021-05-17T19:54:51.916" v="401" actId="1076"/>
          <ac:picMkLst>
            <pc:docMk/>
            <pc:sldMk cId="10702720" sldId="2079"/>
            <ac:picMk id="2050" creationId="{FC7E399C-FFD9-41E8-8831-E6CFD184BB4F}"/>
          </ac:picMkLst>
        </pc:picChg>
        <pc:picChg chg="add del">
          <ac:chgData name="Vesa Juvonen" userId="c7243be1-99a3-4752-ab2a-0cf698cf8236" providerId="ADAL" clId="{EE0101DD-EEEC-4902-A661-2B4958327457}" dt="2021-05-17T19:49:31.763" v="81" actId="478"/>
          <ac:picMkLst>
            <pc:docMk/>
            <pc:sldMk cId="10702720" sldId="2079"/>
            <ac:picMk id="3074" creationId="{0E4AB23B-5E11-4565-8257-4BCCB9A94057}"/>
          </ac:picMkLst>
        </pc:picChg>
        <pc:picChg chg="mod">
          <ac:chgData name="Vesa Juvonen" userId="c7243be1-99a3-4752-ab2a-0cf698cf8236" providerId="ADAL" clId="{EE0101DD-EEEC-4902-A661-2B4958327457}" dt="2021-05-17T19:54:51.916" v="401" actId="1076"/>
          <ac:picMkLst>
            <pc:docMk/>
            <pc:sldMk cId="10702720" sldId="2079"/>
            <ac:picMk id="3074" creationId="{67DB783C-7652-47FD-A417-9BF0F1070AE1}"/>
          </ac:picMkLst>
        </pc:picChg>
      </pc:sldChg>
      <pc:sldChg chg="addSp">
        <pc:chgData name="Vesa Juvonen" userId="c7243be1-99a3-4752-ab2a-0cf698cf8236" providerId="ADAL" clId="{EE0101DD-EEEC-4902-A661-2B4958327457}" dt="2021-05-17T19:54:33.505" v="393"/>
        <pc:sldMkLst>
          <pc:docMk/>
          <pc:sldMk cId="1984811129" sldId="2079"/>
        </pc:sldMkLst>
        <pc:picChg chg="add">
          <ac:chgData name="Vesa Juvonen" userId="c7243be1-99a3-4752-ab2a-0cf698cf8236" providerId="ADAL" clId="{EE0101DD-EEEC-4902-A661-2B4958327457}" dt="2021-05-17T19:54:33.505" v="393"/>
          <ac:picMkLst>
            <pc:docMk/>
            <pc:sldMk cId="1984811129" sldId="2079"/>
            <ac:picMk id="3074" creationId="{67DB783C-7652-47FD-A417-9BF0F1070AE1}"/>
          </ac:picMkLst>
        </pc:picChg>
      </pc:sldChg>
      <pc:sldChg chg="addSp">
        <pc:chgData name="Vesa Juvonen" userId="c7243be1-99a3-4752-ab2a-0cf698cf8236" providerId="ADAL" clId="{EE0101DD-EEEC-4902-A661-2B4958327457}" dt="2021-05-17T19:47:41.638" v="40"/>
        <pc:sldMkLst>
          <pc:docMk/>
          <pc:sldMk cId="2251686628" sldId="2079"/>
        </pc:sldMkLst>
        <pc:picChg chg="add">
          <ac:chgData name="Vesa Juvonen" userId="c7243be1-99a3-4752-ab2a-0cf698cf8236" providerId="ADAL" clId="{EE0101DD-EEEC-4902-A661-2B4958327457}" dt="2021-05-17T19:47:41.638" v="40"/>
          <ac:picMkLst>
            <pc:docMk/>
            <pc:sldMk cId="2251686628" sldId="2079"/>
            <ac:picMk id="2" creationId="{F35F406C-F26C-4949-8559-7356FE77A64A}"/>
          </ac:picMkLst>
        </pc:picChg>
      </pc:sldChg>
      <pc:sldChg chg="addSp">
        <pc:chgData name="Vesa Juvonen" userId="c7243be1-99a3-4752-ab2a-0cf698cf8236" providerId="ADAL" clId="{EE0101DD-EEEC-4902-A661-2B4958327457}" dt="2021-05-17T19:54:09.589" v="388"/>
        <pc:sldMkLst>
          <pc:docMk/>
          <pc:sldMk cId="3039663330" sldId="2079"/>
        </pc:sldMkLst>
        <pc:picChg chg="add">
          <ac:chgData name="Vesa Juvonen" userId="c7243be1-99a3-4752-ab2a-0cf698cf8236" providerId="ADAL" clId="{EE0101DD-EEEC-4902-A661-2B4958327457}" dt="2021-05-17T19:54:09.589" v="388"/>
          <ac:picMkLst>
            <pc:docMk/>
            <pc:sldMk cId="3039663330" sldId="2079"/>
            <ac:picMk id="2050" creationId="{FC7E399C-FFD9-41E8-8831-E6CFD184BB4F}"/>
          </ac:picMkLst>
        </pc:picChg>
      </pc:sldChg>
      <pc:sldChg chg="addSp delSp mod">
        <pc:chgData name="Vesa Juvonen" userId="c7243be1-99a3-4752-ab2a-0cf698cf8236" providerId="ADAL" clId="{EE0101DD-EEEC-4902-A661-2B4958327457}" dt="2021-05-20T13:38:33.307" v="1193" actId="478"/>
        <pc:sldMkLst>
          <pc:docMk/>
          <pc:sldMk cId="4037611923" sldId="3334"/>
        </pc:sldMkLst>
        <pc:spChg chg="add del">
          <ac:chgData name="Vesa Juvonen" userId="c7243be1-99a3-4752-ab2a-0cf698cf8236" providerId="ADAL" clId="{EE0101DD-EEEC-4902-A661-2B4958327457}" dt="2021-05-20T13:38:33.307" v="1193" actId="478"/>
          <ac:spMkLst>
            <pc:docMk/>
            <pc:sldMk cId="4037611923" sldId="3334"/>
            <ac:spMk id="4" creationId="{008C1F1D-0A81-4A9B-90B2-913E43C2726F}"/>
          </ac:spMkLst>
        </pc:spChg>
      </pc:sldChg>
      <pc:sldChg chg="mod modShow">
        <pc:chgData name="Vesa Juvonen" userId="c7243be1-99a3-4752-ab2a-0cf698cf8236" providerId="ADAL" clId="{EE0101DD-EEEC-4902-A661-2B4958327457}" dt="2021-05-20T13:38:03.712" v="1191" actId="729"/>
        <pc:sldMkLst>
          <pc:docMk/>
          <pc:sldMk cId="1633789891" sldId="3336"/>
        </pc:sldMkLst>
      </pc:sldChg>
      <pc:sldChg chg="addSp mod modShow">
        <pc:chgData name="Vesa Juvonen" userId="c7243be1-99a3-4752-ab2a-0cf698cf8236" providerId="ADAL" clId="{EE0101DD-EEEC-4902-A661-2B4958327457}" dt="2021-05-20T13:38:03.712" v="1191" actId="729"/>
        <pc:sldMkLst>
          <pc:docMk/>
          <pc:sldMk cId="1805818155" sldId="3338"/>
        </pc:sldMkLst>
        <pc:spChg chg="add">
          <ac:chgData name="Vesa Juvonen" userId="c7243be1-99a3-4752-ab2a-0cf698cf8236" providerId="ADAL" clId="{EE0101DD-EEEC-4902-A661-2B4958327457}" dt="2021-05-17T19:49:09.788" v="73" actId="22"/>
          <ac:spMkLst>
            <pc:docMk/>
            <pc:sldMk cId="1805818155" sldId="3338"/>
            <ac:spMk id="19" creationId="{0719FC16-024F-4E02-B344-85333EEF1707}"/>
          </ac:spMkLst>
        </pc:spChg>
      </pc:sldChg>
      <pc:sldChg chg="addSp delSp modSp mod">
        <pc:chgData name="Vesa Juvonen" userId="c7243be1-99a3-4752-ab2a-0cf698cf8236" providerId="ADAL" clId="{EE0101DD-EEEC-4902-A661-2B4958327457}" dt="2021-05-20T11:01:19.975" v="587" actId="20577"/>
        <pc:sldMkLst>
          <pc:docMk/>
          <pc:sldMk cId="467751124" sldId="6149"/>
        </pc:sldMkLst>
        <pc:spChg chg="mod">
          <ac:chgData name="Vesa Juvonen" userId="c7243be1-99a3-4752-ab2a-0cf698cf8236" providerId="ADAL" clId="{EE0101DD-EEEC-4902-A661-2B4958327457}" dt="2021-05-20T11:01:19.975" v="587" actId="20577"/>
          <ac:spMkLst>
            <pc:docMk/>
            <pc:sldMk cId="467751124" sldId="6149"/>
            <ac:spMk id="3" creationId="{00000000-0000-0000-0000-000000000000}"/>
          </ac:spMkLst>
        </pc:spChg>
        <pc:spChg chg="add del mod">
          <ac:chgData name="Vesa Juvonen" userId="c7243be1-99a3-4752-ab2a-0cf698cf8236" providerId="ADAL" clId="{EE0101DD-EEEC-4902-A661-2B4958327457}" dt="2021-05-20T11:00:27.124" v="449" actId="478"/>
          <ac:spMkLst>
            <pc:docMk/>
            <pc:sldMk cId="467751124" sldId="6149"/>
            <ac:spMk id="5" creationId="{DC435BF0-D50F-4382-B792-F3806564B1B0}"/>
          </ac:spMkLst>
        </pc:spChg>
      </pc:sldChg>
      <pc:sldChg chg="addSp delSp modSp mod">
        <pc:chgData name="Vesa Juvonen" userId="c7243be1-99a3-4752-ab2a-0cf698cf8236" providerId="ADAL" clId="{EE0101DD-EEEC-4902-A661-2B4958327457}" dt="2021-05-17T19:55:48.954" v="412" actId="1076"/>
        <pc:sldMkLst>
          <pc:docMk/>
          <pc:sldMk cId="778883926" sldId="2076136264"/>
        </pc:sldMkLst>
        <pc:spChg chg="mod">
          <ac:chgData name="Vesa Juvonen" userId="c7243be1-99a3-4752-ab2a-0cf698cf8236" providerId="ADAL" clId="{EE0101DD-EEEC-4902-A661-2B4958327457}" dt="2021-05-17T19:55:18.452" v="407" actId="113"/>
          <ac:spMkLst>
            <pc:docMk/>
            <pc:sldMk cId="778883926" sldId="2076136264"/>
            <ac:spMk id="14" creationId="{953584C8-8734-42EA-AD16-6AA2B405D249}"/>
          </ac:spMkLst>
        </pc:spChg>
        <pc:picChg chg="del">
          <ac:chgData name="Vesa Juvonen" userId="c7243be1-99a3-4752-ab2a-0cf698cf8236" providerId="ADAL" clId="{EE0101DD-EEEC-4902-A661-2B4958327457}" dt="2021-05-17T19:46:22.525" v="17" actId="478"/>
          <ac:picMkLst>
            <pc:docMk/>
            <pc:sldMk cId="778883926" sldId="2076136264"/>
            <ac:picMk id="3" creationId="{6D5403DB-E6B3-4F95-86E9-EEAA8869AECA}"/>
          </ac:picMkLst>
        </pc:picChg>
        <pc:picChg chg="del">
          <ac:chgData name="Vesa Juvonen" userId="c7243be1-99a3-4752-ab2a-0cf698cf8236" providerId="ADAL" clId="{EE0101DD-EEEC-4902-A661-2B4958327457}" dt="2021-05-17T19:46:22.525" v="17" actId="478"/>
          <ac:picMkLst>
            <pc:docMk/>
            <pc:sldMk cId="778883926" sldId="2076136264"/>
            <ac:picMk id="5" creationId="{D8DF7C20-CECC-4CAC-9B6F-75EE611639F2}"/>
          </ac:picMkLst>
        </pc:picChg>
        <pc:picChg chg="add mod">
          <ac:chgData name="Vesa Juvonen" userId="c7243be1-99a3-4752-ab2a-0cf698cf8236" providerId="ADAL" clId="{EE0101DD-EEEC-4902-A661-2B4958327457}" dt="2021-05-17T19:55:42.375" v="410" actId="1076"/>
          <ac:picMkLst>
            <pc:docMk/>
            <pc:sldMk cId="778883926" sldId="2076136264"/>
            <ac:picMk id="6" creationId="{64ED56FB-5163-4161-9535-06C3C47F1BC0}"/>
          </ac:picMkLst>
        </pc:picChg>
        <pc:picChg chg="del">
          <ac:chgData name="Vesa Juvonen" userId="c7243be1-99a3-4752-ab2a-0cf698cf8236" providerId="ADAL" clId="{EE0101DD-EEEC-4902-A661-2B4958327457}" dt="2021-05-17T19:46:22.525" v="17" actId="478"/>
          <ac:picMkLst>
            <pc:docMk/>
            <pc:sldMk cId="778883926" sldId="2076136264"/>
            <ac:picMk id="7" creationId="{AF839BB1-683E-498D-9CE2-CCE37FA9A56E}"/>
          </ac:picMkLst>
        </pc:picChg>
        <pc:picChg chg="add mod">
          <ac:chgData name="Vesa Juvonen" userId="c7243be1-99a3-4752-ab2a-0cf698cf8236" providerId="ADAL" clId="{EE0101DD-EEEC-4902-A661-2B4958327457}" dt="2021-05-17T19:55:45.018" v="411" actId="1076"/>
          <ac:picMkLst>
            <pc:docMk/>
            <pc:sldMk cId="778883926" sldId="2076136264"/>
            <ac:picMk id="8" creationId="{597F0600-A041-4399-A693-C73082C69185}"/>
          </ac:picMkLst>
        </pc:picChg>
        <pc:picChg chg="del">
          <ac:chgData name="Vesa Juvonen" userId="c7243be1-99a3-4752-ab2a-0cf698cf8236" providerId="ADAL" clId="{EE0101DD-EEEC-4902-A661-2B4958327457}" dt="2021-05-17T19:46:22.525" v="17" actId="478"/>
          <ac:picMkLst>
            <pc:docMk/>
            <pc:sldMk cId="778883926" sldId="2076136264"/>
            <ac:picMk id="9" creationId="{1D5F0561-879F-4675-A706-BBD405BA7C82}"/>
          </ac:picMkLst>
        </pc:picChg>
        <pc:picChg chg="del">
          <ac:chgData name="Vesa Juvonen" userId="c7243be1-99a3-4752-ab2a-0cf698cf8236" providerId="ADAL" clId="{EE0101DD-EEEC-4902-A661-2B4958327457}" dt="2021-05-17T19:46:22.525" v="17" actId="478"/>
          <ac:picMkLst>
            <pc:docMk/>
            <pc:sldMk cId="778883926" sldId="2076136264"/>
            <ac:picMk id="11" creationId="{6351687E-208E-4AC8-96B2-EA2C28856794}"/>
          </ac:picMkLst>
        </pc:picChg>
        <pc:picChg chg="add mod">
          <ac:chgData name="Vesa Juvonen" userId="c7243be1-99a3-4752-ab2a-0cf698cf8236" providerId="ADAL" clId="{EE0101DD-EEEC-4902-A661-2B4958327457}" dt="2021-05-17T19:55:48.954" v="412" actId="1076"/>
          <ac:picMkLst>
            <pc:docMk/>
            <pc:sldMk cId="778883926" sldId="2076136264"/>
            <ac:picMk id="13" creationId="{95FC28E8-BD46-4B1D-9D22-3F723E7A578F}"/>
          </ac:picMkLst>
        </pc:picChg>
      </pc:sldChg>
      <pc:sldChg chg="addSp delSp mod">
        <pc:chgData name="Vesa Juvonen" userId="c7243be1-99a3-4752-ab2a-0cf698cf8236" providerId="ADAL" clId="{EE0101DD-EEEC-4902-A661-2B4958327457}" dt="2021-05-20T13:38:06.355" v="1192" actId="478"/>
        <pc:sldMkLst>
          <pc:docMk/>
          <pc:sldMk cId="2925091645" sldId="2076136308"/>
        </pc:sldMkLst>
        <pc:spChg chg="add del">
          <ac:chgData name="Vesa Juvonen" userId="c7243be1-99a3-4752-ab2a-0cf698cf8236" providerId="ADAL" clId="{EE0101DD-EEEC-4902-A661-2B4958327457}" dt="2021-05-20T13:38:06.355" v="1192" actId="478"/>
          <ac:spMkLst>
            <pc:docMk/>
            <pc:sldMk cId="2925091645" sldId="2076136308"/>
            <ac:spMk id="5" creationId="{A4CEEF7C-5E98-4F27-BB3C-79BE64CA0409}"/>
          </ac:spMkLst>
        </pc:spChg>
      </pc:sldChg>
      <pc:sldChg chg="addSp modSp mod">
        <pc:chgData name="Vesa Juvonen" userId="c7243be1-99a3-4752-ab2a-0cf698cf8236" providerId="ADAL" clId="{EE0101DD-EEEC-4902-A661-2B4958327457}" dt="2021-05-17T19:48:45.922" v="66" actId="242"/>
        <pc:sldMkLst>
          <pc:docMk/>
          <pc:sldMk cId="357588276" sldId="2076136388"/>
        </pc:sldMkLst>
        <pc:spChg chg="add mod">
          <ac:chgData name="Vesa Juvonen" userId="c7243be1-99a3-4752-ab2a-0cf698cf8236" providerId="ADAL" clId="{EE0101DD-EEEC-4902-A661-2B4958327457}" dt="2021-05-17T19:48:45.922" v="66" actId="242"/>
          <ac:spMkLst>
            <pc:docMk/>
            <pc:sldMk cId="357588276" sldId="2076136388"/>
            <ac:spMk id="2" creationId="{62DD2063-A5FE-4E8B-9702-78D4BEBD50A1}"/>
          </ac:spMkLst>
        </pc:spChg>
      </pc:sldChg>
      <pc:sldChg chg="addSp mod">
        <pc:chgData name="Vesa Juvonen" userId="c7243be1-99a3-4752-ab2a-0cf698cf8236" providerId="ADAL" clId="{EE0101DD-EEEC-4902-A661-2B4958327457}" dt="2021-05-17T19:49:12.889" v="75" actId="22"/>
        <pc:sldMkLst>
          <pc:docMk/>
          <pc:sldMk cId="2636939237" sldId="2076137579"/>
        </pc:sldMkLst>
        <pc:spChg chg="add">
          <ac:chgData name="Vesa Juvonen" userId="c7243be1-99a3-4752-ab2a-0cf698cf8236" providerId="ADAL" clId="{EE0101DD-EEEC-4902-A661-2B4958327457}" dt="2021-05-17T19:49:12.889" v="75" actId="22"/>
          <ac:spMkLst>
            <pc:docMk/>
            <pc:sldMk cId="2636939237" sldId="2076137579"/>
            <ac:spMk id="23" creationId="{BC7E219B-52C8-49C0-9227-567227810501}"/>
          </ac:spMkLst>
        </pc:spChg>
      </pc:sldChg>
      <pc:sldChg chg="modSp mod">
        <pc:chgData name="Vesa Juvonen" userId="c7243be1-99a3-4752-ab2a-0cf698cf8236" providerId="ADAL" clId="{EE0101DD-EEEC-4902-A661-2B4958327457}" dt="2021-05-20T11:28:14.160" v="1023" actId="6549"/>
        <pc:sldMkLst>
          <pc:docMk/>
          <pc:sldMk cId="3554970203" sldId="2076137597"/>
        </pc:sldMkLst>
        <pc:spChg chg="mod">
          <ac:chgData name="Vesa Juvonen" userId="c7243be1-99a3-4752-ab2a-0cf698cf8236" providerId="ADAL" clId="{EE0101DD-EEEC-4902-A661-2B4958327457}" dt="2021-05-20T11:28:14.160" v="1023" actId="6549"/>
          <ac:spMkLst>
            <pc:docMk/>
            <pc:sldMk cId="3554970203" sldId="2076137597"/>
            <ac:spMk id="14" creationId="{EA2D09EA-4B40-4272-A2B9-2748FE02328F}"/>
          </ac:spMkLst>
        </pc:spChg>
      </pc:sldChg>
      <pc:sldChg chg="addSp del mod">
        <pc:chgData name="Vesa Juvonen" userId="c7243be1-99a3-4752-ab2a-0cf698cf8236" providerId="ADAL" clId="{EE0101DD-EEEC-4902-A661-2B4958327457}" dt="2021-05-20T11:00:41.779" v="450" actId="47"/>
        <pc:sldMkLst>
          <pc:docMk/>
          <pc:sldMk cId="1477956849" sldId="2076137606"/>
        </pc:sldMkLst>
        <pc:spChg chg="add">
          <ac:chgData name="Vesa Juvonen" userId="c7243be1-99a3-4752-ab2a-0cf698cf8236" providerId="ADAL" clId="{EE0101DD-EEEC-4902-A661-2B4958327457}" dt="2021-05-17T19:49:01.286" v="69" actId="22"/>
          <ac:spMkLst>
            <pc:docMk/>
            <pc:sldMk cId="1477956849" sldId="2076137606"/>
            <ac:spMk id="4" creationId="{4C35D7B0-ACCE-434B-952F-11B473380455}"/>
          </ac:spMkLst>
        </pc:spChg>
      </pc:sldChg>
      <pc:sldChg chg="add">
        <pc:chgData name="Vesa Juvonen" userId="c7243be1-99a3-4752-ab2a-0cf698cf8236" providerId="ADAL" clId="{EE0101DD-EEEC-4902-A661-2B4958327457}" dt="2021-05-20T11:12:06.751" v="995"/>
        <pc:sldMkLst>
          <pc:docMk/>
          <pc:sldMk cId="4043136712" sldId="2076138724"/>
        </pc:sldMkLst>
      </pc:sldChg>
      <pc:sldChg chg="addSp delSp modSp add mod chgLayout">
        <pc:chgData name="Vesa Juvonen" userId="c7243be1-99a3-4752-ab2a-0cf698cf8236" providerId="ADAL" clId="{EE0101DD-EEEC-4902-A661-2B4958327457}" dt="2021-05-20T11:10:20.612" v="994" actId="27107"/>
        <pc:sldMkLst>
          <pc:docMk/>
          <pc:sldMk cId="1731976489" sldId="2134805608"/>
        </pc:sldMkLst>
        <pc:spChg chg="mod">
          <ac:chgData name="Vesa Juvonen" userId="c7243be1-99a3-4752-ab2a-0cf698cf8236" providerId="ADAL" clId="{EE0101DD-EEEC-4902-A661-2B4958327457}" dt="2021-05-20T11:03:14.823" v="630" actId="1076"/>
          <ac:spMkLst>
            <pc:docMk/>
            <pc:sldMk cId="1731976489" sldId="2134805608"/>
            <ac:spMk id="8" creationId="{F824A2F3-9B00-4B61-B42C-4B882A65ED99}"/>
          </ac:spMkLst>
        </pc:spChg>
        <pc:spChg chg="add del mod ord">
          <ac:chgData name="Vesa Juvonen" userId="c7243be1-99a3-4752-ab2a-0cf698cf8236" providerId="ADAL" clId="{EE0101DD-EEEC-4902-A661-2B4958327457}" dt="2021-05-20T11:06:35.910" v="699" actId="478"/>
          <ac:spMkLst>
            <pc:docMk/>
            <pc:sldMk cId="1731976489" sldId="2134805608"/>
            <ac:spMk id="10" creationId="{357991C7-2E5C-4053-8339-9F31DF2BCD5D}"/>
          </ac:spMkLst>
        </pc:spChg>
        <pc:spChg chg="add del mod">
          <ac:chgData name="Vesa Juvonen" userId="c7243be1-99a3-4752-ab2a-0cf698cf8236" providerId="ADAL" clId="{EE0101DD-EEEC-4902-A661-2B4958327457}" dt="2021-05-20T11:06:42.153" v="700" actId="700"/>
          <ac:spMkLst>
            <pc:docMk/>
            <pc:sldMk cId="1731976489" sldId="2134805608"/>
            <ac:spMk id="12" creationId="{C58F7BAB-E958-4FDE-83DF-B39D0D2512D9}"/>
          </ac:spMkLst>
        </pc:spChg>
        <pc:spChg chg="add mod">
          <ac:chgData name="Vesa Juvonen" userId="c7243be1-99a3-4752-ab2a-0cf698cf8236" providerId="ADAL" clId="{EE0101DD-EEEC-4902-A661-2B4958327457}" dt="2021-05-20T11:07:16.453" v="753" actId="207"/>
          <ac:spMkLst>
            <pc:docMk/>
            <pc:sldMk cId="1731976489" sldId="2134805608"/>
            <ac:spMk id="13" creationId="{01C436C5-50C1-4D4B-944D-5790D97EC38A}"/>
          </ac:spMkLst>
        </pc:spChg>
        <pc:spChg chg="add mod">
          <ac:chgData name="Vesa Juvonen" userId="c7243be1-99a3-4752-ab2a-0cf698cf8236" providerId="ADAL" clId="{EE0101DD-EEEC-4902-A661-2B4958327457}" dt="2021-05-20T11:08:49.131" v="914" actId="14100"/>
          <ac:spMkLst>
            <pc:docMk/>
            <pc:sldMk cId="1731976489" sldId="2134805608"/>
            <ac:spMk id="15" creationId="{BA6F3B0C-0D8C-4117-9C3E-FB5FB1B74824}"/>
          </ac:spMkLst>
        </pc:spChg>
        <pc:spChg chg="add mod">
          <ac:chgData name="Vesa Juvonen" userId="c7243be1-99a3-4752-ab2a-0cf698cf8236" providerId="ADAL" clId="{EE0101DD-EEEC-4902-A661-2B4958327457}" dt="2021-05-20T11:10:20.612" v="994" actId="27107"/>
          <ac:spMkLst>
            <pc:docMk/>
            <pc:sldMk cId="1731976489" sldId="2134805608"/>
            <ac:spMk id="17" creationId="{2BAD3971-506A-4521-8C4E-A718195E862E}"/>
          </ac:spMkLst>
        </pc:spChg>
        <pc:picChg chg="add mod">
          <ac:chgData name="Vesa Juvonen" userId="c7243be1-99a3-4752-ab2a-0cf698cf8236" providerId="ADAL" clId="{EE0101DD-EEEC-4902-A661-2B4958327457}" dt="2021-05-20T11:05:59.261" v="640" actId="1076"/>
          <ac:picMkLst>
            <pc:docMk/>
            <pc:sldMk cId="1731976489" sldId="2134805608"/>
            <ac:picMk id="2" creationId="{168016C2-E398-409C-9F31-3B9EA7C98674}"/>
          </ac:picMkLst>
        </pc:picChg>
        <pc:picChg chg="add">
          <ac:chgData name="Vesa Juvonen" userId="c7243be1-99a3-4752-ab2a-0cf698cf8236" providerId="ADAL" clId="{EE0101DD-EEEC-4902-A661-2B4958327457}" dt="2021-05-20T11:05:09.934" v="631" actId="22"/>
          <ac:picMkLst>
            <pc:docMk/>
            <pc:sldMk cId="1731976489" sldId="2134805608"/>
            <ac:picMk id="3" creationId="{AC4097E4-9364-4CF0-999F-941A98F0027C}"/>
          </ac:picMkLst>
        </pc:picChg>
        <pc:picChg chg="del">
          <ac:chgData name="Vesa Juvonen" userId="c7243be1-99a3-4752-ab2a-0cf698cf8236" providerId="ADAL" clId="{EE0101DD-EEEC-4902-A661-2B4958327457}" dt="2021-05-20T11:02:51.333" v="589" actId="478"/>
          <ac:picMkLst>
            <pc:docMk/>
            <pc:sldMk cId="1731976489" sldId="2134805608"/>
            <ac:picMk id="5" creationId="{7709A9F8-DE9B-4BA4-A65B-E135FA4797AE}"/>
          </ac:picMkLst>
        </pc:picChg>
        <pc:picChg chg="add del mod">
          <ac:chgData name="Vesa Juvonen" userId="c7243be1-99a3-4752-ab2a-0cf698cf8236" providerId="ADAL" clId="{EE0101DD-EEEC-4902-A661-2B4958327457}" dt="2021-05-20T11:05:45.140" v="637" actId="478"/>
          <ac:picMkLst>
            <pc:docMk/>
            <pc:sldMk cId="1731976489" sldId="2134805608"/>
            <ac:picMk id="7" creationId="{1894FCB2-C91F-481B-9D4E-A9DA7A46FBEE}"/>
          </ac:picMkLst>
        </pc:picChg>
      </pc:sldChg>
    </pc:docChg>
  </pc:docChgLst>
  <pc:docChgLst>
    <pc:chgData name="Mikael Svenson" userId="965d4e6a-fd22-4d0b-8bb9-2315d7bb356c" providerId="ADAL" clId="{1783980C-AB2C-46F8-BA43-615D72922998}"/>
    <pc:docChg chg="undo custSel modSld">
      <pc:chgData name="Mikael Svenson" userId="965d4e6a-fd22-4d0b-8bb9-2315d7bb356c" providerId="ADAL" clId="{1783980C-AB2C-46F8-BA43-615D72922998}" dt="2021-05-20T14:12:40.432" v="10" actId="20577"/>
      <pc:docMkLst>
        <pc:docMk/>
      </pc:docMkLst>
      <pc:sldChg chg="modSp mod">
        <pc:chgData name="Mikael Svenson" userId="965d4e6a-fd22-4d0b-8bb9-2315d7bb356c" providerId="ADAL" clId="{1783980C-AB2C-46F8-BA43-615D72922998}" dt="2021-05-20T14:12:40.432" v="10" actId="20577"/>
        <pc:sldMkLst>
          <pc:docMk/>
          <pc:sldMk cId="2925091645" sldId="2076136308"/>
        </pc:sldMkLst>
        <pc:spChg chg="mod">
          <ac:chgData name="Mikael Svenson" userId="965d4e6a-fd22-4d0b-8bb9-2315d7bb356c" providerId="ADAL" clId="{1783980C-AB2C-46F8-BA43-615D72922998}" dt="2021-05-20T14:12:40.432" v="10" actId="20577"/>
          <ac:spMkLst>
            <pc:docMk/>
            <pc:sldMk cId="2925091645" sldId="2076136308"/>
            <ac:spMk id="3" creationId="{CBDC9C38-872E-4048-96FE-C321FEF21EC1}"/>
          </ac:spMkLst>
        </pc:spChg>
      </pc:sldChg>
    </pc:docChg>
  </pc:docChgLst>
  <pc:docChgLst>
    <pc:chgData name="David Warner" userId="S::david_dwarnerii.com#ext#@microsoft.onmicrosoft.com::acafcf14-4098-4a83-9425-e73571277a06" providerId="AD" clId="Web-{4EE24DF6-DCAB-46C7-8051-EE7EE14DF9C1}"/>
    <pc:docChg chg="modSld">
      <pc:chgData name="David Warner" userId="S::david_dwarnerii.com#ext#@microsoft.onmicrosoft.com::acafcf14-4098-4a83-9425-e73571277a06" providerId="AD" clId="Web-{4EE24DF6-DCAB-46C7-8051-EE7EE14DF9C1}" dt="2022-02-21T16:47:24.092" v="9" actId="20577"/>
      <pc:docMkLst>
        <pc:docMk/>
      </pc:docMkLst>
      <pc:sldChg chg="modSp">
        <pc:chgData name="David Warner" userId="S::david_dwarnerii.com#ext#@microsoft.onmicrosoft.com::acafcf14-4098-4a83-9425-e73571277a06" providerId="AD" clId="Web-{4EE24DF6-DCAB-46C7-8051-EE7EE14DF9C1}" dt="2022-02-21T16:47:24.092" v="9" actId="20577"/>
        <pc:sldMkLst>
          <pc:docMk/>
          <pc:sldMk cId="1812315545" sldId="2134805597"/>
        </pc:sldMkLst>
        <pc:spChg chg="mod">
          <ac:chgData name="David Warner" userId="S::david_dwarnerii.com#ext#@microsoft.onmicrosoft.com::acafcf14-4098-4a83-9425-e73571277a06" providerId="AD" clId="Web-{4EE24DF6-DCAB-46C7-8051-EE7EE14DF9C1}" dt="2022-02-21T16:47:24.092" v="9" actId="20577"/>
          <ac:spMkLst>
            <pc:docMk/>
            <pc:sldMk cId="1812315545" sldId="2134805597"/>
            <ac:spMk id="10" creationId="{16E1CB8C-122B-4C5A-8724-D74AEC2B5DEC}"/>
          </ac:spMkLst>
        </pc:spChg>
      </pc:sldChg>
    </pc:docChg>
  </pc:docChgLst>
  <pc:docChgLst>
    <pc:chgData clId="Web-{B52324D1-A005-4617-BC5F-178C2CAF4A2B}"/>
    <pc:docChg chg="">
      <pc:chgData name="" userId="" providerId="" clId="Web-{B52324D1-A005-4617-BC5F-178C2CAF4A2B}" dt="2022-03-21T14:34:00.370" v="0"/>
      <pc:docMkLst>
        <pc:docMk/>
      </pc:docMkLst>
      <pc:sldChg chg="modCm">
        <pc:chgData name="" userId="" providerId="" clId="Web-{B52324D1-A005-4617-BC5F-178C2CAF4A2B}" dt="2022-03-21T14:34:00.370" v="0"/>
        <pc:sldMkLst>
          <pc:docMk/>
          <pc:sldMk cId="709137924" sldId="264"/>
        </pc:sldMkLst>
      </pc:sldChg>
    </pc:docChg>
  </pc:docChgLst>
  <pc:docChgLst>
    <pc:chgData name="David Warner" userId="S::david_dwarnerii.com#ext#@microsoft.onmicrosoft.com::acafcf14-4098-4a83-9425-e73571277a06" providerId="AD" clId="Web-{86F1972E-F10E-4009-8204-0E94E8C46CE7}"/>
    <pc:docChg chg="modSld">
      <pc:chgData name="David Warner" userId="S::david_dwarnerii.com#ext#@microsoft.onmicrosoft.com::acafcf14-4098-4a83-9425-e73571277a06" providerId="AD" clId="Web-{86F1972E-F10E-4009-8204-0E94E8C46CE7}" dt="2021-07-15T13:22:34.697" v="53" actId="20577"/>
      <pc:docMkLst>
        <pc:docMk/>
      </pc:docMkLst>
      <pc:sldChg chg="modSp">
        <pc:chgData name="David Warner" userId="S::david_dwarnerii.com#ext#@microsoft.onmicrosoft.com::acafcf14-4098-4a83-9425-e73571277a06" providerId="AD" clId="Web-{86F1972E-F10E-4009-8204-0E94E8C46CE7}" dt="2021-07-15T13:22:34.697" v="53" actId="20577"/>
        <pc:sldMkLst>
          <pc:docMk/>
          <pc:sldMk cId="357588276" sldId="2076136388"/>
        </pc:sldMkLst>
        <pc:spChg chg="mod">
          <ac:chgData name="David Warner" userId="S::david_dwarnerii.com#ext#@microsoft.onmicrosoft.com::acafcf14-4098-4a83-9425-e73571277a06" providerId="AD" clId="Web-{86F1972E-F10E-4009-8204-0E94E8C46CE7}" dt="2021-07-15T13:22:34.697" v="53"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86F1972E-F10E-4009-8204-0E94E8C46CE7}" dt="2021-07-15T13:08:43.572" v="33" actId="20577"/>
          <ac:spMkLst>
            <pc:docMk/>
            <pc:sldMk cId="357588276" sldId="2076136388"/>
            <ac:spMk id="12" creationId="{58BAD4F2-FCCB-46F6-A78E-93E8E8A16346}"/>
          </ac:spMkLst>
        </pc:spChg>
      </pc:sldChg>
    </pc:docChg>
  </pc:docChgLst>
  <pc:docChgLst>
    <pc:chgData name="Brian Jackett" userId="e2c557f4-fffa-4012-a1e1-e15087bfdbac" providerId="ADAL" clId="{F3608EF2-29FE-4C55-B27F-099BAA72E543}"/>
    <pc:docChg chg="custSel addSld delSld modSld modSection">
      <pc:chgData name="Brian Jackett" userId="e2c557f4-fffa-4012-a1e1-e15087bfdbac" providerId="ADAL" clId="{F3608EF2-29FE-4C55-B27F-099BAA72E543}" dt="2021-10-22T19:47:04.078" v="25" actId="47"/>
      <pc:docMkLst>
        <pc:docMk/>
      </pc:docMkLst>
      <pc:sldChg chg="modSp">
        <pc:chgData name="Brian Jackett" userId="e2c557f4-fffa-4012-a1e1-e15087bfdbac" providerId="ADAL" clId="{F3608EF2-29FE-4C55-B27F-099BAA72E543}" dt="2021-10-22T19:18:34.885" v="1" actId="20577"/>
        <pc:sldMkLst>
          <pc:docMk/>
          <pc:sldMk cId="287163252" sldId="1567"/>
        </pc:sldMkLst>
        <pc:spChg chg="mod">
          <ac:chgData name="Brian Jackett" userId="e2c557f4-fffa-4012-a1e1-e15087bfdbac" providerId="ADAL" clId="{F3608EF2-29FE-4C55-B27F-099BAA72E543}" dt="2021-10-22T19:18:34.885" v="1" actId="20577"/>
          <ac:spMkLst>
            <pc:docMk/>
            <pc:sldMk cId="287163252" sldId="1567"/>
            <ac:spMk id="5" creationId="{9B6ECC88-D921-48D6-BA85-F52F354F9C35}"/>
          </ac:spMkLst>
        </pc:spChg>
      </pc:sldChg>
      <pc:sldChg chg="addSp delSp modSp del mod modShow">
        <pc:chgData name="Brian Jackett" userId="e2c557f4-fffa-4012-a1e1-e15087bfdbac" providerId="ADAL" clId="{F3608EF2-29FE-4C55-B27F-099BAA72E543}" dt="2021-10-22T19:47:04.078" v="25" actId="47"/>
        <pc:sldMkLst>
          <pc:docMk/>
          <pc:sldMk cId="3652143241" sldId="2076137669"/>
        </pc:sldMkLst>
        <pc:spChg chg="mod">
          <ac:chgData name="Brian Jackett" userId="e2c557f4-fffa-4012-a1e1-e15087bfdbac" providerId="ADAL" clId="{F3608EF2-29FE-4C55-B27F-099BAA72E543}" dt="2021-10-22T19:25:43.630" v="3" actId="14100"/>
          <ac:spMkLst>
            <pc:docMk/>
            <pc:sldMk cId="3652143241" sldId="2076137669"/>
            <ac:spMk id="3" creationId="{9E124C81-1823-47CA-AF08-183FE44C6540}"/>
          </ac:spMkLst>
        </pc:spChg>
        <pc:picChg chg="add del mod">
          <ac:chgData name="Brian Jackett" userId="e2c557f4-fffa-4012-a1e1-e15087bfdbac" providerId="ADAL" clId="{F3608EF2-29FE-4C55-B27F-099BAA72E543}" dt="2021-10-22T19:27:11.922" v="9" actId="21"/>
          <ac:picMkLst>
            <pc:docMk/>
            <pc:sldMk cId="3652143241" sldId="2076137669"/>
            <ac:picMk id="5" creationId="{B4C762D9-1068-48F0-BF96-753786DDF6B0}"/>
          </ac:picMkLst>
        </pc:picChg>
        <pc:picChg chg="del">
          <ac:chgData name="Brian Jackett" userId="e2c557f4-fffa-4012-a1e1-e15087bfdbac" providerId="ADAL" clId="{F3608EF2-29FE-4C55-B27F-099BAA72E543}" dt="2021-10-22T19:25:39.879" v="2" actId="478"/>
          <ac:picMkLst>
            <pc:docMk/>
            <pc:sldMk cId="3652143241" sldId="2076137669"/>
            <ac:picMk id="9" creationId="{20179143-576F-4E28-BD13-3506CCD84B1D}"/>
          </ac:picMkLst>
        </pc:picChg>
        <pc:picChg chg="del">
          <ac:chgData name="Brian Jackett" userId="e2c557f4-fffa-4012-a1e1-e15087bfdbac" providerId="ADAL" clId="{F3608EF2-29FE-4C55-B27F-099BAA72E543}" dt="2021-10-22T19:25:44.798" v="4" actId="478"/>
          <ac:picMkLst>
            <pc:docMk/>
            <pc:sldMk cId="3652143241" sldId="2076137669"/>
            <ac:picMk id="11" creationId="{1CE63B9D-324E-4FC6-9A55-A1AEF7A47022}"/>
          </ac:picMkLst>
        </pc:picChg>
      </pc:sldChg>
      <pc:sldChg chg="addSp delSp modSp add mod">
        <pc:chgData name="Brian Jackett" userId="e2c557f4-fffa-4012-a1e1-e15087bfdbac" providerId="ADAL" clId="{F3608EF2-29FE-4C55-B27F-099BAA72E543}" dt="2021-10-22T19:46:54.206" v="24" actId="14100"/>
        <pc:sldMkLst>
          <pc:docMk/>
          <pc:sldMk cId="4046856784" sldId="2134805599"/>
        </pc:sldMkLst>
        <pc:spChg chg="add mod">
          <ac:chgData name="Brian Jackett" userId="e2c557f4-fffa-4012-a1e1-e15087bfdbac" providerId="ADAL" clId="{F3608EF2-29FE-4C55-B27F-099BAA72E543}" dt="2021-10-22T19:46:54.206" v="24" actId="14100"/>
          <ac:spMkLst>
            <pc:docMk/>
            <pc:sldMk cId="4046856784" sldId="2134805599"/>
            <ac:spMk id="3" creationId="{2B1C2CB8-6269-4AA6-9B7D-B538CDE69B89}"/>
          </ac:spMkLst>
        </pc:spChg>
        <pc:picChg chg="add mod">
          <ac:chgData name="Brian Jackett" userId="e2c557f4-fffa-4012-a1e1-e15087bfdbac" providerId="ADAL" clId="{F3608EF2-29FE-4C55-B27F-099BAA72E543}" dt="2021-10-22T19:27:42.771" v="16" actId="1076"/>
          <ac:picMkLst>
            <pc:docMk/>
            <pc:sldMk cId="4046856784" sldId="2134805599"/>
            <ac:picMk id="2" creationId="{0918162E-9E4B-44A2-858A-42242479D314}"/>
          </ac:picMkLst>
        </pc:picChg>
        <pc:picChg chg="add mod">
          <ac:chgData name="Brian Jackett" userId="e2c557f4-fffa-4012-a1e1-e15087bfdbac" providerId="ADAL" clId="{F3608EF2-29FE-4C55-B27F-099BAA72E543}" dt="2021-10-22T19:29:28.923" v="23" actId="1076"/>
          <ac:picMkLst>
            <pc:docMk/>
            <pc:sldMk cId="4046856784" sldId="2134805599"/>
            <ac:picMk id="5" creationId="{B68D8BD9-9CB6-444C-A4C9-5E811F3E0375}"/>
          </ac:picMkLst>
        </pc:picChg>
        <pc:picChg chg="del mod">
          <ac:chgData name="Brian Jackett" userId="e2c557f4-fffa-4012-a1e1-e15087bfdbac" providerId="ADAL" clId="{F3608EF2-29FE-4C55-B27F-099BAA72E543}" dt="2021-10-22T19:27:45.046" v="17" actId="478"/>
          <ac:picMkLst>
            <pc:docMk/>
            <pc:sldMk cId="4046856784" sldId="2134805599"/>
            <ac:picMk id="14" creationId="{7D19E405-095D-4659-883B-896BBEF2EE8C}"/>
          </ac:picMkLst>
        </pc:picChg>
        <pc:picChg chg="del">
          <ac:chgData name="Brian Jackett" userId="e2c557f4-fffa-4012-a1e1-e15087bfdbac" providerId="ADAL" clId="{F3608EF2-29FE-4C55-B27F-099BAA72E543}" dt="2021-10-22T19:27:20.146" v="11" actId="478"/>
          <ac:picMkLst>
            <pc:docMk/>
            <pc:sldMk cId="4046856784" sldId="2134805599"/>
            <ac:picMk id="16" creationId="{6C7CD9FC-DC5F-4452-B954-1E60B7E2D12C}"/>
          </ac:picMkLst>
        </pc:picChg>
        <pc:picChg chg="del mod">
          <ac:chgData name="Brian Jackett" userId="e2c557f4-fffa-4012-a1e1-e15087bfdbac" providerId="ADAL" clId="{F3608EF2-29FE-4C55-B27F-099BAA72E543}" dt="2021-10-22T19:27:45.046" v="17" actId="478"/>
          <ac:picMkLst>
            <pc:docMk/>
            <pc:sldMk cId="4046856784" sldId="2134805599"/>
            <ac:picMk id="18" creationId="{A9D72294-B269-4AAD-868E-FB30BF52627D}"/>
          </ac:picMkLst>
        </pc:picChg>
        <pc:picChg chg="del">
          <ac:chgData name="Brian Jackett" userId="e2c557f4-fffa-4012-a1e1-e15087bfdbac" providerId="ADAL" clId="{F3608EF2-29FE-4C55-B27F-099BAA72E543}" dt="2021-10-22T19:27:20.146" v="11" actId="478"/>
          <ac:picMkLst>
            <pc:docMk/>
            <pc:sldMk cId="4046856784" sldId="2134805599"/>
            <ac:picMk id="20" creationId="{682E2DE3-EA8C-4064-BC32-4922DBED05EA}"/>
          </ac:picMkLst>
        </pc:picChg>
        <pc:picChg chg="del mod">
          <ac:chgData name="Brian Jackett" userId="e2c557f4-fffa-4012-a1e1-e15087bfdbac" providerId="ADAL" clId="{F3608EF2-29FE-4C55-B27F-099BAA72E543}" dt="2021-10-22T19:27:45.046" v="17" actId="478"/>
          <ac:picMkLst>
            <pc:docMk/>
            <pc:sldMk cId="4046856784" sldId="2134805599"/>
            <ac:picMk id="22" creationId="{41B78312-6287-4600-AEA7-190E2A14D8FA}"/>
          </ac:picMkLst>
        </pc:picChg>
        <pc:picChg chg="del">
          <ac:chgData name="Brian Jackett" userId="e2c557f4-fffa-4012-a1e1-e15087bfdbac" providerId="ADAL" clId="{F3608EF2-29FE-4C55-B27F-099BAA72E543}" dt="2021-10-22T19:27:20.146" v="11" actId="478"/>
          <ac:picMkLst>
            <pc:docMk/>
            <pc:sldMk cId="4046856784" sldId="2134805599"/>
            <ac:picMk id="24" creationId="{174ABE24-E8F1-4C4C-8E77-EB384D177010}"/>
          </ac:picMkLst>
        </pc:picChg>
        <pc:picChg chg="del">
          <ac:chgData name="Brian Jackett" userId="e2c557f4-fffa-4012-a1e1-e15087bfdbac" providerId="ADAL" clId="{F3608EF2-29FE-4C55-B27F-099BAA72E543}" dt="2021-10-22T19:27:17.670" v="10" actId="478"/>
          <ac:picMkLst>
            <pc:docMk/>
            <pc:sldMk cId="4046856784" sldId="2134805599"/>
            <ac:picMk id="26" creationId="{4A8101C6-81EC-469C-B8CB-269DF4A745D0}"/>
          </ac:picMkLst>
        </pc:picChg>
        <pc:picChg chg="del">
          <ac:chgData name="Brian Jackett" userId="e2c557f4-fffa-4012-a1e1-e15087bfdbac" providerId="ADAL" clId="{F3608EF2-29FE-4C55-B27F-099BAA72E543}" dt="2021-10-22T19:27:17.670" v="10" actId="478"/>
          <ac:picMkLst>
            <pc:docMk/>
            <pc:sldMk cId="4046856784" sldId="2134805599"/>
            <ac:picMk id="28" creationId="{EE15BC80-F266-4071-9F47-9F1109AEE20D}"/>
          </ac:picMkLst>
        </pc:picChg>
        <pc:picChg chg="del">
          <ac:chgData name="Brian Jackett" userId="e2c557f4-fffa-4012-a1e1-e15087bfdbac" providerId="ADAL" clId="{F3608EF2-29FE-4C55-B27F-099BAA72E543}" dt="2021-10-22T19:27:17.670" v="10" actId="478"/>
          <ac:picMkLst>
            <pc:docMk/>
            <pc:sldMk cId="4046856784" sldId="2134805599"/>
            <ac:picMk id="30" creationId="{4C3D3305-A296-4348-B401-DB9A8F1C35AA}"/>
          </ac:picMkLst>
        </pc:picChg>
      </pc:sldChg>
    </pc:docChg>
  </pc:docChgLst>
  <pc:docChgLst>
    <pc:chgData name="Patrick Rodgers" userId="d219dede-d6b3-4097-a769-454d84f039e8" providerId="ADAL" clId="{CE87F6D8-7DEA-4C9F-B2CD-FE4888C56E32}"/>
    <pc:docChg chg="undo custSel modSld">
      <pc:chgData name="Patrick Rodgers" userId="d219dede-d6b3-4097-a769-454d84f039e8" providerId="ADAL" clId="{CE87F6D8-7DEA-4C9F-B2CD-FE4888C56E32}" dt="2021-02-11T14:51:41.675" v="37" actId="5793"/>
      <pc:docMkLst>
        <pc:docMk/>
      </pc:docMkLst>
      <pc:sldChg chg="modSp mod">
        <pc:chgData name="Patrick Rodgers" userId="d219dede-d6b3-4097-a769-454d84f039e8" providerId="ADAL" clId="{CE87F6D8-7DEA-4C9F-B2CD-FE4888C56E32}" dt="2021-02-11T14:51:41.675" v="37" actId="5793"/>
        <pc:sldMkLst>
          <pc:docMk/>
          <pc:sldMk cId="2877399898" sldId="1623"/>
        </pc:sldMkLst>
        <pc:spChg chg="mod">
          <ac:chgData name="Patrick Rodgers" userId="d219dede-d6b3-4097-a769-454d84f039e8" providerId="ADAL" clId="{CE87F6D8-7DEA-4C9F-B2CD-FE4888C56E32}" dt="2021-02-11T14:51:41.675" v="37" actId="5793"/>
          <ac:spMkLst>
            <pc:docMk/>
            <pc:sldMk cId="2877399898" sldId="1623"/>
            <ac:spMk id="3" creationId="{CBDC9C38-872E-4048-96FE-C321FEF21EC1}"/>
          </ac:spMkLst>
        </pc:spChg>
        <pc:spChg chg="mod">
          <ac:chgData name="Patrick Rodgers" userId="d219dede-d6b3-4097-a769-454d84f039e8" providerId="ADAL" clId="{CE87F6D8-7DEA-4C9F-B2CD-FE4888C56E32}" dt="2021-02-11T14:50:15.788" v="1" actId="1076"/>
          <ac:spMkLst>
            <pc:docMk/>
            <pc:sldMk cId="2877399898" sldId="1623"/>
            <ac:spMk id="18" creationId="{208A9E92-9D85-4055-8803-5F202D4A3C5B}"/>
          </ac:spMkLst>
        </pc:spChg>
      </pc:sldChg>
    </pc:docChg>
  </pc:docChgLst>
  <pc:docChgLst>
    <pc:chgData name="David Warner" userId="S::david_dwarnerii.com#ext#@microsoft.onmicrosoft.com::acafcf14-4098-4a83-9425-e73571277a06" providerId="AD" clId="Web-{BE5F19FC-3D42-466E-9F21-C00C024A15A9}"/>
    <pc:docChg chg="modSld">
      <pc:chgData name="David Warner" userId="S::david_dwarnerii.com#ext#@microsoft.onmicrosoft.com::acafcf14-4098-4a83-9425-e73571277a06" providerId="AD" clId="Web-{BE5F19FC-3D42-466E-9F21-C00C024A15A9}" dt="2021-11-15T14:58:36.405" v="24" actId="1076"/>
      <pc:docMkLst>
        <pc:docMk/>
      </pc:docMkLst>
      <pc:sldChg chg="addSp delSp modSp">
        <pc:chgData name="David Warner" userId="S::david_dwarnerii.com#ext#@microsoft.onmicrosoft.com::acafcf14-4098-4a83-9425-e73571277a06" providerId="AD" clId="Web-{BE5F19FC-3D42-466E-9F21-C00C024A15A9}" dt="2021-11-15T14:58:36.405" v="24" actId="1076"/>
        <pc:sldMkLst>
          <pc:docMk/>
          <pc:sldMk cId="1812315545" sldId="2134805597"/>
        </pc:sldMkLst>
        <pc:spChg chg="del">
          <ac:chgData name="David Warner" userId="S::david_dwarnerii.com#ext#@microsoft.onmicrosoft.com::acafcf14-4098-4a83-9425-e73571277a06" providerId="AD" clId="Web-{BE5F19FC-3D42-466E-9F21-C00C024A15A9}" dt="2021-11-15T14:54:40.887" v="0"/>
          <ac:spMkLst>
            <pc:docMk/>
            <pc:sldMk cId="1812315545" sldId="2134805597"/>
            <ac:spMk id="2" creationId="{F23DEFDA-D67F-44E4-A33B-2F4575D46F22}"/>
          </ac:spMkLst>
        </pc:spChg>
        <pc:spChg chg="mod">
          <ac:chgData name="David Warner" userId="S::david_dwarnerii.com#ext#@microsoft.onmicrosoft.com::acafcf14-4098-4a83-9425-e73571277a06" providerId="AD" clId="Web-{BE5F19FC-3D42-466E-9F21-C00C024A15A9}" dt="2021-11-15T14:58:36.405" v="24" actId="1076"/>
          <ac:spMkLst>
            <pc:docMk/>
            <pc:sldMk cId="1812315545" sldId="2134805597"/>
            <ac:spMk id="9" creationId="{570CE922-D439-4868-A852-63D2453A135B}"/>
          </ac:spMkLst>
        </pc:spChg>
        <pc:spChg chg="mod">
          <ac:chgData name="David Warner" userId="S::david_dwarnerii.com#ext#@microsoft.onmicrosoft.com::acafcf14-4098-4a83-9425-e73571277a06" providerId="AD" clId="Web-{BE5F19FC-3D42-466E-9F21-C00C024A15A9}" dt="2021-11-15T14:55:36.921" v="1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BE5F19FC-3D42-466E-9F21-C00C024A15A9}" dt="2021-11-15T14:55:37.921" v="15"/>
          <ac:picMkLst>
            <pc:docMk/>
            <pc:sldMk cId="1812315545" sldId="2134805597"/>
            <ac:picMk id="3" creationId="{01BAB32A-98BF-4CB0-A013-B13935CAF1BF}"/>
          </ac:picMkLst>
        </pc:picChg>
        <pc:picChg chg="add mod modCrop">
          <ac:chgData name="David Warner" userId="S::david_dwarnerii.com#ext#@microsoft.onmicrosoft.com::acafcf14-4098-4a83-9425-e73571277a06" providerId="AD" clId="Web-{BE5F19FC-3D42-466E-9F21-C00C024A15A9}" dt="2021-11-15T14:58:19.592" v="21"/>
          <ac:picMkLst>
            <pc:docMk/>
            <pc:sldMk cId="1812315545" sldId="2134805597"/>
            <ac:picMk id="4" creationId="{E7D32E31-FC01-4683-8F8E-FE245FA0DAD8}"/>
          </ac:picMkLst>
        </pc:picChg>
      </pc:sldChg>
    </pc:docChg>
  </pc:docChgLst>
  <pc:docChgLst>
    <pc:chgData name="Vesa Juvonen" userId="c7243be1-99a3-4752-ab2a-0cf698cf8236" providerId="ADAL" clId="{963FD367-819E-43F4-8FAC-60E3FA208641}"/>
    <pc:docChg chg="undo custSel addSld delSld modSld modSection">
      <pc:chgData name="Vesa Juvonen" userId="c7243be1-99a3-4752-ab2a-0cf698cf8236" providerId="ADAL" clId="{963FD367-819E-43F4-8FAC-60E3FA208641}" dt="2021-12-14T16:57:56.019" v="527" actId="20577"/>
      <pc:docMkLst>
        <pc:docMk/>
      </pc:docMkLst>
      <pc:sldChg chg="modSp mod">
        <pc:chgData name="Vesa Juvonen" userId="c7243be1-99a3-4752-ab2a-0cf698cf8236" providerId="ADAL" clId="{963FD367-819E-43F4-8FAC-60E3FA208641}" dt="2021-12-10T17:22:02.698" v="451" actId="6549"/>
        <pc:sldMkLst>
          <pc:docMk/>
          <pc:sldMk cId="2967945684" sldId="277"/>
        </pc:sldMkLst>
        <pc:spChg chg="mod">
          <ac:chgData name="Vesa Juvonen" userId="c7243be1-99a3-4752-ab2a-0cf698cf8236" providerId="ADAL" clId="{963FD367-819E-43F4-8FAC-60E3FA208641}" dt="2021-12-10T17:22:02.698" v="451" actId="6549"/>
          <ac:spMkLst>
            <pc:docMk/>
            <pc:sldMk cId="2967945684" sldId="277"/>
            <ac:spMk id="4" creationId="{A04E16D6-6682-4068-BF11-BA8E4E8E1BBC}"/>
          </ac:spMkLst>
        </pc:spChg>
      </pc:sldChg>
      <pc:sldChg chg="addSp delSp modSp mod modAnim">
        <pc:chgData name="Vesa Juvonen" userId="c7243be1-99a3-4752-ab2a-0cf698cf8236" providerId="ADAL" clId="{963FD367-819E-43F4-8FAC-60E3FA208641}" dt="2021-12-10T17:30:17.971" v="470"/>
        <pc:sldMkLst>
          <pc:docMk/>
          <pc:sldMk cId="287163252" sldId="1567"/>
        </pc:sldMkLst>
        <pc:spChg chg="add del">
          <ac:chgData name="Vesa Juvonen" userId="c7243be1-99a3-4752-ab2a-0cf698cf8236" providerId="ADAL" clId="{963FD367-819E-43F4-8FAC-60E3FA208641}" dt="2021-12-10T17:28:43.309" v="453" actId="11529"/>
          <ac:spMkLst>
            <pc:docMk/>
            <pc:sldMk cId="287163252" sldId="1567"/>
            <ac:spMk id="3" creationId="{9DB1FDA1-2BF0-4109-B690-8F9620B8F206}"/>
          </ac:spMkLst>
        </pc:spChg>
        <pc:spChg chg="add mod">
          <ac:chgData name="Vesa Juvonen" userId="c7243be1-99a3-4752-ab2a-0cf698cf8236" providerId="ADAL" clId="{963FD367-819E-43F4-8FAC-60E3FA208641}" dt="2021-12-10T17:29:01.883" v="459" actId="1076"/>
          <ac:spMkLst>
            <pc:docMk/>
            <pc:sldMk cId="287163252" sldId="1567"/>
            <ac:spMk id="4" creationId="{46F1A189-6F5A-4CB9-A8F3-F84ED534EF03}"/>
          </ac:spMkLst>
        </pc:spChg>
        <pc:spChg chg="mod">
          <ac:chgData name="Vesa Juvonen" userId="c7243be1-99a3-4752-ab2a-0cf698cf8236" providerId="ADAL" clId="{963FD367-819E-43F4-8FAC-60E3FA208641}" dt="2021-12-10T17:01:26.031" v="20" actId="20577"/>
          <ac:spMkLst>
            <pc:docMk/>
            <pc:sldMk cId="287163252" sldId="1567"/>
            <ac:spMk id="5" creationId="{9B6ECC88-D921-48D6-BA85-F52F354F9C35}"/>
          </ac:spMkLst>
        </pc:spChg>
        <pc:spChg chg="mod">
          <ac:chgData name="Vesa Juvonen" userId="c7243be1-99a3-4752-ab2a-0cf698cf8236" providerId="ADAL" clId="{963FD367-819E-43F4-8FAC-60E3FA208641}" dt="2021-12-10T17:17:01.476" v="96" actId="20577"/>
          <ac:spMkLst>
            <pc:docMk/>
            <pc:sldMk cId="287163252" sldId="1567"/>
            <ac:spMk id="8" creationId="{00000000-0000-0000-0000-000000000000}"/>
          </ac:spMkLst>
        </pc:spChg>
      </pc:sldChg>
      <pc:sldChg chg="addSp delSp modSp mod">
        <pc:chgData name="Vesa Juvonen" userId="c7243be1-99a3-4752-ab2a-0cf698cf8236" providerId="ADAL" clId="{963FD367-819E-43F4-8FAC-60E3FA208641}" dt="2021-12-13T09:41:12.934" v="514" actId="1076"/>
        <pc:sldMkLst>
          <pc:docMk/>
          <pc:sldMk cId="10702720" sldId="2079"/>
        </pc:sldMkLst>
        <pc:spChg chg="mod">
          <ac:chgData name="Vesa Juvonen" userId="c7243be1-99a3-4752-ab2a-0cf698cf8236" providerId="ADAL" clId="{963FD367-819E-43F4-8FAC-60E3FA208641}" dt="2021-12-13T09:39:59.603" v="490" actId="108"/>
          <ac:spMkLst>
            <pc:docMk/>
            <pc:sldMk cId="10702720" sldId="2079"/>
            <ac:spMk id="8" creationId="{00000000-0000-0000-0000-000000000000}"/>
          </ac:spMkLst>
        </pc:spChg>
        <pc:picChg chg="add del mod">
          <ac:chgData name="Vesa Juvonen" userId="c7243be1-99a3-4752-ab2a-0cf698cf8236" providerId="ADAL" clId="{963FD367-819E-43F4-8FAC-60E3FA208641}" dt="2021-12-13T09:40:03.058" v="491" actId="478"/>
          <ac:picMkLst>
            <pc:docMk/>
            <pc:sldMk cId="10702720" sldId="2079"/>
            <ac:picMk id="4" creationId="{829AD887-FA0A-4043-AB1E-706CE048FD66}"/>
          </ac:picMkLst>
        </pc:picChg>
        <pc:picChg chg="add mod">
          <ac:chgData name="Vesa Juvonen" userId="c7243be1-99a3-4752-ab2a-0cf698cf8236" providerId="ADAL" clId="{963FD367-819E-43F4-8FAC-60E3FA208641}" dt="2021-12-13T09:41:12.934" v="514" actId="1076"/>
          <ac:picMkLst>
            <pc:docMk/>
            <pc:sldMk cId="10702720" sldId="2079"/>
            <ac:picMk id="9" creationId="{17C83F94-A752-40EA-95BE-FA08004A8FA1}"/>
          </ac:picMkLst>
        </pc:picChg>
        <pc:picChg chg="add mod">
          <ac:chgData name="Vesa Juvonen" userId="c7243be1-99a3-4752-ab2a-0cf698cf8236" providerId="ADAL" clId="{963FD367-819E-43F4-8FAC-60E3FA208641}" dt="2021-12-13T09:41:12.934" v="514" actId="1076"/>
          <ac:picMkLst>
            <pc:docMk/>
            <pc:sldMk cId="10702720" sldId="2079"/>
            <ac:picMk id="11" creationId="{96A02469-BA52-4ADA-9219-0396CA3C97EB}"/>
          </ac:picMkLst>
        </pc:picChg>
        <pc:picChg chg="del">
          <ac:chgData name="Vesa Juvonen" userId="c7243be1-99a3-4752-ab2a-0cf698cf8236" providerId="ADAL" clId="{963FD367-819E-43F4-8FAC-60E3FA208641}" dt="2021-12-10T17:15:10.686" v="40" actId="478"/>
          <ac:picMkLst>
            <pc:docMk/>
            <pc:sldMk cId="10702720" sldId="2079"/>
            <ac:picMk id="13" creationId="{D3360760-1B82-4885-95DC-834370A8B988}"/>
          </ac:picMkLst>
        </pc:picChg>
        <pc:picChg chg="del">
          <ac:chgData name="Vesa Juvonen" userId="c7243be1-99a3-4752-ab2a-0cf698cf8236" providerId="ADAL" clId="{963FD367-819E-43F4-8FAC-60E3FA208641}" dt="2021-12-10T17:15:10.686" v="40" actId="478"/>
          <ac:picMkLst>
            <pc:docMk/>
            <pc:sldMk cId="10702720" sldId="2079"/>
            <ac:picMk id="1026" creationId="{3B76FEF5-96C1-4EA5-B5DF-6900C3AA8563}"/>
          </ac:picMkLst>
        </pc:picChg>
        <pc:picChg chg="add del">
          <ac:chgData name="Vesa Juvonen" userId="c7243be1-99a3-4752-ab2a-0cf698cf8236" providerId="ADAL" clId="{963FD367-819E-43F4-8FAC-60E3FA208641}" dt="2021-12-13T09:40:50.527" v="507"/>
          <ac:picMkLst>
            <pc:docMk/>
            <pc:sldMk cId="10702720" sldId="2079"/>
            <ac:picMk id="2050" creationId="{76876390-26B0-4FB4-B39C-A633373C279E}"/>
          </ac:picMkLst>
        </pc:picChg>
        <pc:picChg chg="add mod">
          <ac:chgData name="Vesa Juvonen" userId="c7243be1-99a3-4752-ab2a-0cf698cf8236" providerId="ADAL" clId="{963FD367-819E-43F4-8FAC-60E3FA208641}" dt="2021-12-13T09:41:12.934" v="514" actId="1076"/>
          <ac:picMkLst>
            <pc:docMk/>
            <pc:sldMk cId="10702720" sldId="2079"/>
            <ac:picMk id="2052" creationId="{11CF9187-81B4-4186-B976-5D6E9E571406}"/>
          </ac:picMkLst>
        </pc:picChg>
      </pc:sldChg>
      <pc:sldChg chg="addSp delSp modSp mod">
        <pc:chgData name="Vesa Juvonen" userId="c7243be1-99a3-4752-ab2a-0cf698cf8236" providerId="ADAL" clId="{963FD367-819E-43F4-8FAC-60E3FA208641}" dt="2021-12-14T16:57:56.019" v="527" actId="20577"/>
        <pc:sldMkLst>
          <pc:docMk/>
          <pc:sldMk cId="778883926" sldId="2076136264"/>
        </pc:sldMkLst>
        <pc:spChg chg="mod">
          <ac:chgData name="Vesa Juvonen" userId="c7243be1-99a3-4752-ab2a-0cf698cf8236" providerId="ADAL" clId="{963FD367-819E-43F4-8FAC-60E3FA208641}" dt="2021-12-14T16:57:56.019" v="527" actId="20577"/>
          <ac:spMkLst>
            <pc:docMk/>
            <pc:sldMk cId="778883926" sldId="2076136264"/>
            <ac:spMk id="14" creationId="{953584C8-8734-42EA-AD16-6AA2B405D249}"/>
          </ac:spMkLst>
        </pc:spChg>
        <pc:picChg chg="add del mod">
          <ac:chgData name="Vesa Juvonen" userId="c7243be1-99a3-4752-ab2a-0cf698cf8236" providerId="ADAL" clId="{963FD367-819E-43F4-8FAC-60E3FA208641}" dt="2021-12-13T09:40:07.114" v="492" actId="478"/>
          <ac:picMkLst>
            <pc:docMk/>
            <pc:sldMk cId="778883926" sldId="2076136264"/>
            <ac:picMk id="3" creationId="{2399F8FC-9D0C-4965-B811-B56EE3FA8896}"/>
          </ac:picMkLst>
        </pc:picChg>
        <pc:picChg chg="add mod">
          <ac:chgData name="Vesa Juvonen" userId="c7243be1-99a3-4752-ab2a-0cf698cf8236" providerId="ADAL" clId="{963FD367-819E-43F4-8FAC-60E3FA208641}" dt="2021-12-13T09:40:18.632" v="500" actId="1076"/>
          <ac:picMkLst>
            <pc:docMk/>
            <pc:sldMk cId="778883926" sldId="2076136264"/>
            <ac:picMk id="5" creationId="{FA942E0B-BB6E-4F3C-8B69-4992B4B1F06F}"/>
          </ac:picMkLst>
        </pc:picChg>
        <pc:picChg chg="del">
          <ac:chgData name="Vesa Juvonen" userId="c7243be1-99a3-4752-ab2a-0cf698cf8236" providerId="ADAL" clId="{963FD367-819E-43F4-8FAC-60E3FA208641}" dt="2021-12-10T17:15:53.352" v="51" actId="478"/>
          <ac:picMkLst>
            <pc:docMk/>
            <pc:sldMk cId="778883926" sldId="2076136264"/>
            <ac:picMk id="6" creationId="{CCDFF7DE-D097-4496-985C-DAC907E6026A}"/>
          </ac:picMkLst>
        </pc:picChg>
        <pc:picChg chg="del">
          <ac:chgData name="Vesa Juvonen" userId="c7243be1-99a3-4752-ab2a-0cf698cf8236" providerId="ADAL" clId="{963FD367-819E-43F4-8FAC-60E3FA208641}" dt="2021-12-10T17:15:53.352" v="51" actId="478"/>
          <ac:picMkLst>
            <pc:docMk/>
            <pc:sldMk cId="778883926" sldId="2076136264"/>
            <ac:picMk id="7" creationId="{97EA162A-40D4-4FC5-A534-5998E851231A}"/>
          </ac:picMkLst>
        </pc:picChg>
        <pc:picChg chg="add mod">
          <ac:chgData name="Vesa Juvonen" userId="c7243be1-99a3-4752-ab2a-0cf698cf8236" providerId="ADAL" clId="{963FD367-819E-43F4-8FAC-60E3FA208641}" dt="2021-12-13T09:40:18.632" v="500" actId="1076"/>
          <ac:picMkLst>
            <pc:docMk/>
            <pc:sldMk cId="778883926" sldId="2076136264"/>
            <ac:picMk id="10" creationId="{E9023DEF-7D02-45FF-9921-5F4BDACEA76D}"/>
          </ac:picMkLst>
        </pc:picChg>
        <pc:picChg chg="add mod">
          <ac:chgData name="Vesa Juvonen" userId="c7243be1-99a3-4752-ab2a-0cf698cf8236" providerId="ADAL" clId="{963FD367-819E-43F4-8FAC-60E3FA208641}" dt="2021-12-13T09:40:44.750" v="505" actId="1076"/>
          <ac:picMkLst>
            <pc:docMk/>
            <pc:sldMk cId="778883926" sldId="2076136264"/>
            <ac:picMk id="1026" creationId="{F1D55510-9675-484F-9DDF-ACE6C8593922}"/>
          </ac:picMkLst>
        </pc:picChg>
      </pc:sldChg>
      <pc:sldChg chg="addSp mod">
        <pc:chgData name="Vesa Juvonen" userId="c7243be1-99a3-4752-ab2a-0cf698cf8236" providerId="ADAL" clId="{963FD367-819E-43F4-8FAC-60E3FA208641}" dt="2021-12-10T17:16:52.215" v="93" actId="22"/>
        <pc:sldMkLst>
          <pc:docMk/>
          <pc:sldMk cId="1812315545" sldId="2134805597"/>
        </pc:sldMkLst>
        <pc:spChg chg="add">
          <ac:chgData name="Vesa Juvonen" userId="c7243be1-99a3-4752-ab2a-0cf698cf8236" providerId="ADAL" clId="{963FD367-819E-43F4-8FAC-60E3FA208641}" dt="2021-12-10T17:16:52.215" v="93" actId="22"/>
          <ac:spMkLst>
            <pc:docMk/>
            <pc:sldMk cId="1812315545" sldId="2134805597"/>
            <ac:spMk id="2" creationId="{C3B7F3FC-9160-4AF5-9382-FAA42488D8FF}"/>
          </ac:spMkLst>
        </pc:spChg>
      </pc:sldChg>
      <pc:sldChg chg="modSp mod">
        <pc:chgData name="Vesa Juvonen" userId="c7243be1-99a3-4752-ab2a-0cf698cf8236" providerId="ADAL" clId="{963FD367-819E-43F4-8FAC-60E3FA208641}" dt="2021-12-10T17:15:35.911" v="46" actId="20577"/>
        <pc:sldMkLst>
          <pc:docMk/>
          <pc:sldMk cId="460153747" sldId="2134805598"/>
        </pc:sldMkLst>
        <pc:spChg chg="mod">
          <ac:chgData name="Vesa Juvonen" userId="c7243be1-99a3-4752-ab2a-0cf698cf8236" providerId="ADAL" clId="{963FD367-819E-43F4-8FAC-60E3FA208641}" dt="2021-12-10T17:15:35.911" v="46" actId="20577"/>
          <ac:spMkLst>
            <pc:docMk/>
            <pc:sldMk cId="460153747" sldId="2134805598"/>
            <ac:spMk id="2" creationId="{D93BDAB2-0D8E-40FD-BE74-409F9AFD71E2}"/>
          </ac:spMkLst>
        </pc:spChg>
      </pc:sldChg>
      <pc:sldChg chg="addSp delSp modSp mod delAnim">
        <pc:chgData name="Vesa Juvonen" userId="c7243be1-99a3-4752-ab2a-0cf698cf8236" providerId="ADAL" clId="{963FD367-819E-43F4-8FAC-60E3FA208641}" dt="2021-12-10T17:16:45.743" v="92" actId="14100"/>
        <pc:sldMkLst>
          <pc:docMk/>
          <pc:sldMk cId="4046856784" sldId="2134805599"/>
        </pc:sldMkLst>
        <pc:spChg chg="add mod">
          <ac:chgData name="Vesa Juvonen" userId="c7243be1-99a3-4752-ab2a-0cf698cf8236" providerId="ADAL" clId="{963FD367-819E-43F4-8FAC-60E3FA208641}" dt="2021-12-10T17:16:45.743" v="92" actId="14100"/>
          <ac:spMkLst>
            <pc:docMk/>
            <pc:sldMk cId="4046856784" sldId="2134805599"/>
            <ac:spMk id="2" creationId="{4A038C55-4C11-4956-AF87-AFA5251FADD1}"/>
          </ac:spMkLst>
        </pc:spChg>
        <pc:picChg chg="del">
          <ac:chgData name="Vesa Juvonen" userId="c7243be1-99a3-4752-ab2a-0cf698cf8236" providerId="ADAL" clId="{963FD367-819E-43F4-8FAC-60E3FA208641}" dt="2021-12-10T17:16:26.928" v="62" actId="478"/>
          <ac:picMkLst>
            <pc:docMk/>
            <pc:sldMk cId="4046856784" sldId="2134805599"/>
            <ac:picMk id="5" creationId="{E470B802-2986-4A11-BF11-A6C26F2D0C0F}"/>
          </ac:picMkLst>
        </pc:picChg>
        <pc:picChg chg="del">
          <ac:chgData name="Vesa Juvonen" userId="c7243be1-99a3-4752-ab2a-0cf698cf8236" providerId="ADAL" clId="{963FD367-819E-43F4-8FAC-60E3FA208641}" dt="2021-12-10T17:16:26.928" v="62" actId="478"/>
          <ac:picMkLst>
            <pc:docMk/>
            <pc:sldMk cId="4046856784" sldId="2134805599"/>
            <ac:picMk id="7" creationId="{38742D17-B565-4360-893F-254ED8DA307F}"/>
          </ac:picMkLst>
        </pc:picChg>
      </pc:sldChg>
      <pc:sldChg chg="del">
        <pc:chgData name="Vesa Juvonen" userId="c7243be1-99a3-4752-ab2a-0cf698cf8236" providerId="ADAL" clId="{963FD367-819E-43F4-8FAC-60E3FA208641}" dt="2021-12-10T17:17:06.811" v="97" actId="47"/>
        <pc:sldMkLst>
          <pc:docMk/>
          <pc:sldMk cId="229790173" sldId="2134805600"/>
        </pc:sldMkLst>
      </pc:sldChg>
      <pc:sldChg chg="addSp delSp modSp new mod modAnim chgLayout">
        <pc:chgData name="Vesa Juvonen" userId="c7243be1-99a3-4752-ab2a-0cf698cf8236" providerId="ADAL" clId="{963FD367-819E-43F4-8FAC-60E3FA208641}" dt="2021-12-10T17:33:31.163" v="480"/>
        <pc:sldMkLst>
          <pc:docMk/>
          <pc:sldMk cId="3978660808" sldId="2134805600"/>
        </pc:sldMkLst>
        <pc:spChg chg="del">
          <ac:chgData name="Vesa Juvonen" userId="c7243be1-99a3-4752-ab2a-0cf698cf8236" providerId="ADAL" clId="{963FD367-819E-43F4-8FAC-60E3FA208641}" dt="2021-12-10T17:17:26.956" v="99" actId="700"/>
          <ac:spMkLst>
            <pc:docMk/>
            <pc:sldMk cId="3978660808" sldId="2134805600"/>
            <ac:spMk id="2" creationId="{C2049110-8F86-4F23-B70F-4F8350CED69E}"/>
          </ac:spMkLst>
        </pc:spChg>
        <pc:spChg chg="del">
          <ac:chgData name="Vesa Juvonen" userId="c7243be1-99a3-4752-ab2a-0cf698cf8236" providerId="ADAL" clId="{963FD367-819E-43F4-8FAC-60E3FA208641}" dt="2021-12-10T17:17:26.956" v="99" actId="700"/>
          <ac:spMkLst>
            <pc:docMk/>
            <pc:sldMk cId="3978660808" sldId="2134805600"/>
            <ac:spMk id="3" creationId="{BA6F017B-7415-40B0-A295-52C3B4575AEA}"/>
          </ac:spMkLst>
        </pc:spChg>
        <pc:spChg chg="add mod">
          <ac:chgData name="Vesa Juvonen" userId="c7243be1-99a3-4752-ab2a-0cf698cf8236" providerId="ADAL" clId="{963FD367-819E-43F4-8FAC-60E3FA208641}" dt="2021-12-10T17:20:07.460" v="426" actId="1076"/>
          <ac:spMkLst>
            <pc:docMk/>
            <pc:sldMk cId="3978660808" sldId="2134805600"/>
            <ac:spMk id="4" creationId="{E8AFD7BB-2EE2-4D6E-99DA-6EC0FA2FDB89}"/>
          </ac:spMkLst>
        </pc:spChg>
        <pc:spChg chg="add ord">
          <ac:chgData name="Vesa Juvonen" userId="c7243be1-99a3-4752-ab2a-0cf698cf8236" providerId="ADAL" clId="{963FD367-819E-43F4-8FAC-60E3FA208641}" dt="2021-12-10T17:19:58.792" v="424" actId="167"/>
          <ac:spMkLst>
            <pc:docMk/>
            <pc:sldMk cId="3978660808" sldId="2134805600"/>
            <ac:spMk id="8" creationId="{E3F6B06A-B0EE-45C4-8BB9-B7992EAFCFE6}"/>
          </ac:spMkLst>
        </pc:spChg>
        <pc:spChg chg="add mod">
          <ac:chgData name="Vesa Juvonen" userId="c7243be1-99a3-4752-ab2a-0cf698cf8236" providerId="ADAL" clId="{963FD367-819E-43F4-8FAC-60E3FA208641}" dt="2021-12-10T17:33:31.163" v="480"/>
          <ac:spMkLst>
            <pc:docMk/>
            <pc:sldMk cId="3978660808" sldId="2134805600"/>
            <ac:spMk id="9" creationId="{225D410C-8CE4-4067-8734-BB96A7B0C1BD}"/>
          </ac:spMkLst>
        </pc:spChg>
        <pc:picChg chg="add mod ord modCrop">
          <ac:chgData name="Vesa Juvonen" userId="c7243be1-99a3-4752-ab2a-0cf698cf8236" providerId="ADAL" clId="{963FD367-819E-43F4-8FAC-60E3FA208641}" dt="2021-12-10T17:21:16.330" v="428" actId="732"/>
          <ac:picMkLst>
            <pc:docMk/>
            <pc:sldMk cId="3978660808" sldId="2134805600"/>
            <ac:picMk id="6" creationId="{88CAEBAA-EA4A-43C6-B086-7122BB31ACA9}"/>
          </ac:picMkLst>
        </pc:picChg>
      </pc:sldChg>
      <pc:sldChg chg="addSp delSp add">
        <pc:chgData name="Vesa Juvonen" userId="c7243be1-99a3-4752-ab2a-0cf698cf8236" providerId="ADAL" clId="{963FD367-819E-43F4-8FAC-60E3FA208641}" dt="2021-12-10T17:31:58.572" v="472" actId="478"/>
        <pc:sldMkLst>
          <pc:docMk/>
          <pc:sldMk cId="2353536560" sldId="2134805601"/>
        </pc:sldMkLst>
        <pc:picChg chg="add del">
          <ac:chgData name="Vesa Juvonen" userId="c7243be1-99a3-4752-ab2a-0cf698cf8236" providerId="ADAL" clId="{963FD367-819E-43F4-8FAC-60E3FA208641}" dt="2021-12-10T17:31:58.572" v="472" actId="478"/>
          <ac:picMkLst>
            <pc:docMk/>
            <pc:sldMk cId="2353536560" sldId="2134805601"/>
            <ac:picMk id="1026" creationId="{2AB21BE2-CE6F-48F5-AEF1-C81B8A49F372}"/>
          </ac:picMkLst>
        </pc:picChg>
      </pc:sldChg>
    </pc:docChg>
  </pc:docChgLst>
  <pc:docChgLst>
    <pc:chgData name="Brian Jackett" userId="e2c557f4-fffa-4012-a1e1-e15087bfdbac" providerId="ADAL" clId="{3B828259-00E4-4252-8C18-18F838A08BF2}"/>
    <pc:docChg chg="custSel modSld sldOrd">
      <pc:chgData name="Brian Jackett" userId="e2c557f4-fffa-4012-a1e1-e15087bfdbac" providerId="ADAL" clId="{3B828259-00E4-4252-8C18-18F838A08BF2}" dt="2021-09-07T15:25:37.480" v="367"/>
      <pc:docMkLst>
        <pc:docMk/>
      </pc:docMkLst>
      <pc:sldChg chg="modSp">
        <pc:chgData name="Brian Jackett" userId="e2c557f4-fffa-4012-a1e1-e15087bfdbac" providerId="ADAL" clId="{3B828259-00E4-4252-8C18-18F838A08BF2}" dt="2021-09-02T20:19:48.770" v="19" actId="20577"/>
        <pc:sldMkLst>
          <pc:docMk/>
          <pc:sldMk cId="287163252" sldId="1567"/>
        </pc:sldMkLst>
        <pc:spChg chg="mod">
          <ac:chgData name="Brian Jackett" userId="e2c557f4-fffa-4012-a1e1-e15087bfdbac" providerId="ADAL" clId="{3B828259-00E4-4252-8C18-18F838A08BF2}" dt="2021-09-02T20:19:48.770" v="19" actId="20577"/>
          <ac:spMkLst>
            <pc:docMk/>
            <pc:sldMk cId="287163252" sldId="1567"/>
            <ac:spMk id="5" creationId="{9B6ECC88-D921-48D6-BA85-F52F354F9C35}"/>
          </ac:spMkLst>
        </pc:spChg>
      </pc:sldChg>
      <pc:sldChg chg="ord">
        <pc:chgData name="Brian Jackett" userId="e2c557f4-fffa-4012-a1e1-e15087bfdbac" providerId="ADAL" clId="{3B828259-00E4-4252-8C18-18F838A08BF2}" dt="2021-09-07T15:25:37.480" v="367"/>
        <pc:sldMkLst>
          <pc:docMk/>
          <pc:sldMk cId="2773584698" sldId="1621"/>
        </pc:sldMkLst>
      </pc:sldChg>
      <pc:sldChg chg="modSp mod">
        <pc:chgData name="Brian Jackett" userId="e2c557f4-fffa-4012-a1e1-e15087bfdbac" providerId="ADAL" clId="{3B828259-00E4-4252-8C18-18F838A08BF2}" dt="2021-09-02T20:39:46.161" v="296" actId="6549"/>
        <pc:sldMkLst>
          <pc:docMk/>
          <pc:sldMk cId="10702720" sldId="2079"/>
        </pc:sldMkLst>
        <pc:spChg chg="mod">
          <ac:chgData name="Brian Jackett" userId="e2c557f4-fffa-4012-a1e1-e15087bfdbac" providerId="ADAL" clId="{3B828259-00E4-4252-8C18-18F838A08BF2}" dt="2021-09-02T20:39:46.161" v="296" actId="6549"/>
          <ac:spMkLst>
            <pc:docMk/>
            <pc:sldMk cId="10702720" sldId="2079"/>
            <ac:spMk id="8" creationId="{00000000-0000-0000-0000-000000000000}"/>
          </ac:spMkLst>
        </pc:spChg>
      </pc:sldChg>
      <pc:sldChg chg="addSp delSp modSp mod">
        <pc:chgData name="Brian Jackett" userId="e2c557f4-fffa-4012-a1e1-e15087bfdbac" providerId="ADAL" clId="{3B828259-00E4-4252-8C18-18F838A08BF2}" dt="2021-09-07T02:25:45.366" v="321" actId="1076"/>
        <pc:sldMkLst>
          <pc:docMk/>
          <pc:sldMk cId="778883926" sldId="2076136264"/>
        </pc:sldMkLst>
        <pc:picChg chg="del">
          <ac:chgData name="Brian Jackett" userId="e2c557f4-fffa-4012-a1e1-e15087bfdbac" providerId="ADAL" clId="{3B828259-00E4-4252-8C18-18F838A08BF2}" dt="2021-09-07T02:24:55.321" v="304" actId="478"/>
          <ac:picMkLst>
            <pc:docMk/>
            <pc:sldMk cId="778883926" sldId="2076136264"/>
            <ac:picMk id="3" creationId="{58A14B37-AB7D-4583-A649-3B09AA99D306}"/>
          </ac:picMkLst>
        </pc:picChg>
        <pc:picChg chg="del">
          <ac:chgData name="Brian Jackett" userId="e2c557f4-fffa-4012-a1e1-e15087bfdbac" providerId="ADAL" clId="{3B828259-00E4-4252-8C18-18F838A08BF2}" dt="2021-09-07T02:25:09.293" v="306" actId="478"/>
          <ac:picMkLst>
            <pc:docMk/>
            <pc:sldMk cId="778883926" sldId="2076136264"/>
            <ac:picMk id="6" creationId="{4D45C079-1499-4990-AD57-D589A3DFF36C}"/>
          </ac:picMkLst>
        </pc:picChg>
        <pc:picChg chg="add mod">
          <ac:chgData name="Brian Jackett" userId="e2c557f4-fffa-4012-a1e1-e15087bfdbac" providerId="ADAL" clId="{3B828259-00E4-4252-8C18-18F838A08BF2}" dt="2021-09-07T02:25:00.889" v="305" actId="1076"/>
          <ac:picMkLst>
            <pc:docMk/>
            <pc:sldMk cId="778883926" sldId="2076136264"/>
            <ac:picMk id="7" creationId="{CCC239A0-F1E5-46AE-AF0C-072F62C21C57}"/>
          </ac:picMkLst>
        </pc:picChg>
        <pc:picChg chg="add mod">
          <ac:chgData name="Brian Jackett" userId="e2c557f4-fffa-4012-a1e1-e15087bfdbac" providerId="ADAL" clId="{3B828259-00E4-4252-8C18-18F838A08BF2}" dt="2021-09-07T02:25:19.477" v="313" actId="1076"/>
          <ac:picMkLst>
            <pc:docMk/>
            <pc:sldMk cId="778883926" sldId="2076136264"/>
            <ac:picMk id="8" creationId="{31D47324-561F-402A-9077-E4C2EC65A4B1}"/>
          </ac:picMkLst>
        </pc:picChg>
        <pc:picChg chg="add mod">
          <ac:chgData name="Brian Jackett" userId="e2c557f4-fffa-4012-a1e1-e15087bfdbac" providerId="ADAL" clId="{3B828259-00E4-4252-8C18-18F838A08BF2}" dt="2021-09-07T02:25:45.366" v="321" actId="1076"/>
          <ac:picMkLst>
            <pc:docMk/>
            <pc:sldMk cId="778883926" sldId="2076136264"/>
            <ac:picMk id="9" creationId="{6A8BA3AF-8618-4E68-AAE7-8F61C676366D}"/>
          </ac:picMkLst>
        </pc:picChg>
        <pc:picChg chg="del">
          <ac:chgData name="Brian Jackett" userId="e2c557f4-fffa-4012-a1e1-e15087bfdbac" providerId="ADAL" clId="{3B828259-00E4-4252-8C18-18F838A08BF2}" dt="2021-09-07T02:25:30.386" v="314" actId="478"/>
          <ac:picMkLst>
            <pc:docMk/>
            <pc:sldMk cId="778883926" sldId="2076136264"/>
            <ac:picMk id="11" creationId="{B46466E4-7AF6-4E2F-9D90-C711AD3FBEC9}"/>
          </ac:picMkLst>
        </pc:picChg>
      </pc:sldChg>
      <pc:sldChg chg="modNotesTx">
        <pc:chgData name="Brian Jackett" userId="e2c557f4-fffa-4012-a1e1-e15087bfdbac" providerId="ADAL" clId="{3B828259-00E4-4252-8C18-18F838A08BF2}" dt="2021-09-07T02:31:39.121" v="365" actId="20577"/>
        <pc:sldMkLst>
          <pc:docMk/>
          <pc:sldMk cId="3038810836" sldId="2076137482"/>
        </pc:sldMkLst>
      </pc:sldChg>
      <pc:sldChg chg="addSp delSp modSp mod delAnim">
        <pc:chgData name="Brian Jackett" userId="e2c557f4-fffa-4012-a1e1-e15087bfdbac" providerId="ADAL" clId="{3B828259-00E4-4252-8C18-18F838A08BF2}" dt="2021-09-07T02:30:00.738" v="364" actId="1076"/>
        <pc:sldMkLst>
          <pc:docMk/>
          <pc:sldMk cId="3652143241" sldId="2076137669"/>
        </pc:sldMkLst>
        <pc:spChg chg="del">
          <ac:chgData name="Brian Jackett" userId="e2c557f4-fffa-4012-a1e1-e15087bfdbac" providerId="ADAL" clId="{3B828259-00E4-4252-8C18-18F838A08BF2}" dt="2021-09-07T02:28:14.895" v="322" actId="478"/>
          <ac:spMkLst>
            <pc:docMk/>
            <pc:sldMk cId="3652143241" sldId="2076137669"/>
            <ac:spMk id="3" creationId="{AC8C6EBA-6FDF-4705-A799-FD95D735AFD2}"/>
          </ac:spMkLst>
        </pc:spChg>
        <pc:picChg chg="del">
          <ac:chgData name="Brian Jackett" userId="e2c557f4-fffa-4012-a1e1-e15087bfdbac" providerId="ADAL" clId="{3B828259-00E4-4252-8C18-18F838A08BF2}" dt="2021-09-07T02:28:25.160" v="324" actId="478"/>
          <ac:picMkLst>
            <pc:docMk/>
            <pc:sldMk cId="3652143241" sldId="2076137669"/>
            <ac:picMk id="4" creationId="{0D6C0EB4-1E2C-4C2C-A9DB-4D33056A41A5}"/>
          </ac:picMkLst>
        </pc:picChg>
        <pc:picChg chg="del">
          <ac:chgData name="Brian Jackett" userId="e2c557f4-fffa-4012-a1e1-e15087bfdbac" providerId="ADAL" clId="{3B828259-00E4-4252-8C18-18F838A08BF2}" dt="2021-09-07T02:28:23.175" v="323" actId="478"/>
          <ac:picMkLst>
            <pc:docMk/>
            <pc:sldMk cId="3652143241" sldId="2076137669"/>
            <ac:picMk id="6" creationId="{62F1EB51-F965-43CE-BE0E-D477DC821629}"/>
          </ac:picMkLst>
        </pc:picChg>
        <pc:picChg chg="add mod modCrop">
          <ac:chgData name="Brian Jackett" userId="e2c557f4-fffa-4012-a1e1-e15087bfdbac" providerId="ADAL" clId="{3B828259-00E4-4252-8C18-18F838A08BF2}" dt="2021-09-07T02:30:00.738" v="364" actId="1076"/>
          <ac:picMkLst>
            <pc:docMk/>
            <pc:sldMk cId="3652143241" sldId="2076137669"/>
            <ac:picMk id="7" creationId="{B6E47249-CD39-4EDC-8051-F0286D3E6A49}"/>
          </ac:picMkLst>
        </pc:picChg>
        <pc:picChg chg="del">
          <ac:chgData name="Brian Jackett" userId="e2c557f4-fffa-4012-a1e1-e15087bfdbac" providerId="ADAL" clId="{3B828259-00E4-4252-8C18-18F838A08BF2}" dt="2021-09-07T02:29:54.619" v="363" actId="478"/>
          <ac:picMkLst>
            <pc:docMk/>
            <pc:sldMk cId="3652143241" sldId="2076137669"/>
            <ac:picMk id="8" creationId="{8FABFCAA-A2C7-4D88-BABB-656421C1C6CA}"/>
          </ac:picMkLst>
        </pc:picChg>
      </pc:sldChg>
    </pc:docChg>
  </pc:docChgLst>
  <pc:docChgLst>
    <pc:chgData name="Hugo Bernier" userId="S::hugoabernier_live.ca#ext#@microsoft.onmicrosoft.com::f426aa56-ae13-42b9-a3d7-de947881cd11" providerId="AD" clId="Web-{BE45A446-152B-905C-08C8-FFF37DE048B3}"/>
    <pc:docChg chg="modSld">
      <pc:chgData name="Hugo Bernier" userId="S::hugoabernier_live.ca#ext#@microsoft.onmicrosoft.com::f426aa56-ae13-42b9-a3d7-de947881cd11" providerId="AD" clId="Web-{BE45A446-152B-905C-08C8-FFF37DE048B3}" dt="2021-01-28T06:12:17.782" v="70" actId="20577"/>
      <pc:docMkLst>
        <pc:docMk/>
      </pc:docMkLst>
      <pc:sldChg chg="delSp modSp">
        <pc:chgData name="Hugo Bernier" userId="S::hugoabernier_live.ca#ext#@microsoft.onmicrosoft.com::f426aa56-ae13-42b9-a3d7-de947881cd11" providerId="AD" clId="Web-{BE45A446-152B-905C-08C8-FFF37DE048B3}" dt="2021-01-28T06:12:17.782" v="70" actId="20577"/>
        <pc:sldMkLst>
          <pc:docMk/>
          <pc:sldMk cId="1154834655" sldId="2076136390"/>
        </pc:sldMkLst>
        <pc:spChg chg="mod">
          <ac:chgData name="Hugo Bernier" userId="S::hugoabernier_live.ca#ext#@microsoft.onmicrosoft.com::f426aa56-ae13-42b9-a3d7-de947881cd11" providerId="AD" clId="Web-{BE45A446-152B-905C-08C8-FFF37DE048B3}" dt="2021-01-28T06:12:17.782" v="70" actId="20577"/>
          <ac:spMkLst>
            <pc:docMk/>
            <pc:sldMk cId="1154834655" sldId="2076136390"/>
            <ac:spMk id="3" creationId="{CBDC9C38-872E-4048-96FE-C321FEF21EC1}"/>
          </ac:spMkLst>
        </pc:spChg>
        <pc:spChg chg="del">
          <ac:chgData name="Hugo Bernier" userId="S::hugoabernier_live.ca#ext#@microsoft.onmicrosoft.com::f426aa56-ae13-42b9-a3d7-de947881cd11" providerId="AD" clId="Web-{BE45A446-152B-905C-08C8-FFF37DE048B3}" dt="2021-01-28T06:06:35.538" v="0"/>
          <ac:spMkLst>
            <pc:docMk/>
            <pc:sldMk cId="1154834655" sldId="2076136390"/>
            <ac:spMk id="4" creationId="{9429404B-C1F6-47D7-A436-F029930CF530}"/>
          </ac:spMkLst>
        </pc:spChg>
      </pc:sldChg>
    </pc:docChg>
  </pc:docChgLst>
  <pc:docChgLst>
    <pc:chgData name="Mikael Svenson" userId="S::misvenso@microsoft.com::965d4e6a-fd22-4d0b-8bb9-2315d7bb356c" providerId="AD" clId="Web-{E147B29F-004B-0000-D175-015A1C14F2DC}"/>
    <pc:docChg chg="modSld">
      <pc:chgData name="Mikael Svenson" userId="S::misvenso@microsoft.com::965d4e6a-fd22-4d0b-8bb9-2315d7bb356c" providerId="AD" clId="Web-{E147B29F-004B-0000-D175-015A1C14F2DC}" dt="2021-03-08T14:52:42.822" v="54" actId="20577"/>
      <pc:docMkLst>
        <pc:docMk/>
      </pc:docMkLst>
      <pc:sldChg chg="delSp modSp">
        <pc:chgData name="Mikael Svenson" userId="S::misvenso@microsoft.com::965d4e6a-fd22-4d0b-8bb9-2315d7bb356c" providerId="AD" clId="Web-{E147B29F-004B-0000-D175-015A1C14F2DC}" dt="2021-03-08T14:52:42.822" v="54" actId="20577"/>
        <pc:sldMkLst>
          <pc:docMk/>
          <pc:sldMk cId="2925091645" sldId="2076136308"/>
        </pc:sldMkLst>
        <pc:spChg chg="mod">
          <ac:chgData name="Mikael Svenson" userId="S::misvenso@microsoft.com::965d4e6a-fd22-4d0b-8bb9-2315d7bb356c" providerId="AD" clId="Web-{E147B29F-004B-0000-D175-015A1C14F2DC}" dt="2021-03-08T14:52:42.822" v="54" actId="20577"/>
          <ac:spMkLst>
            <pc:docMk/>
            <pc:sldMk cId="2925091645" sldId="2076136308"/>
            <ac:spMk id="3" creationId="{CBDC9C38-872E-4048-96FE-C321FEF21EC1}"/>
          </ac:spMkLst>
        </pc:spChg>
        <pc:spChg chg="del">
          <ac:chgData name="Mikael Svenson" userId="S::misvenso@microsoft.com::965d4e6a-fd22-4d0b-8bb9-2315d7bb356c" providerId="AD" clId="Web-{E147B29F-004B-0000-D175-015A1C14F2DC}" dt="2021-03-08T14:51:32.789" v="0"/>
          <ac:spMkLst>
            <pc:docMk/>
            <pc:sldMk cId="2925091645" sldId="2076136308"/>
            <ac:spMk id="5" creationId="{1CE67D3D-5833-4C1E-BA66-88D9A8B3CF76}"/>
          </ac:spMkLst>
        </pc:spChg>
      </pc:sldChg>
    </pc:docChg>
  </pc:docChgLst>
  <pc:docChgLst>
    <pc:chgData name="Patrick Rodgers" userId="d219dede-d6b3-4097-a769-454d84f039e8" providerId="ADAL" clId="{A6CC3AE2-5CC6-493D-9D7A-846C009CA95D}"/>
    <pc:docChg chg="modSld">
      <pc:chgData name="Patrick Rodgers" userId="d219dede-d6b3-4097-a769-454d84f039e8" providerId="ADAL" clId="{A6CC3AE2-5CC6-493D-9D7A-846C009CA95D}" dt="2021-01-28T14:30:06.379" v="37"/>
      <pc:docMkLst>
        <pc:docMk/>
      </pc:docMkLst>
      <pc:sldChg chg="addSp modSp mod modAnim">
        <pc:chgData name="Patrick Rodgers" userId="d219dede-d6b3-4097-a769-454d84f039e8" providerId="ADAL" clId="{A6CC3AE2-5CC6-493D-9D7A-846C009CA95D}" dt="2021-01-28T14:30:06.379" v="37"/>
        <pc:sldMkLst>
          <pc:docMk/>
          <pc:sldMk cId="2877399898" sldId="1623"/>
        </pc:sldMkLst>
        <pc:spChg chg="mod">
          <ac:chgData name="Patrick Rodgers" userId="d219dede-d6b3-4097-a769-454d84f039e8" providerId="ADAL" clId="{A6CC3AE2-5CC6-493D-9D7A-846C009CA95D}" dt="2021-01-28T14:26:18.709" v="6" actId="20577"/>
          <ac:spMkLst>
            <pc:docMk/>
            <pc:sldMk cId="2877399898" sldId="1623"/>
            <ac:spMk id="3" creationId="{CBDC9C38-872E-4048-96FE-C321FEF21EC1}"/>
          </ac:spMkLst>
        </pc:spChg>
        <pc:grpChg chg="add">
          <ac:chgData name="Patrick Rodgers" userId="d219dede-d6b3-4097-a769-454d84f039e8" providerId="ADAL" clId="{A6CC3AE2-5CC6-493D-9D7A-846C009CA95D}" dt="2021-01-28T14:28:44.602" v="30" actId="164"/>
          <ac:grpSpMkLst>
            <pc:docMk/>
            <pc:sldMk cId="2877399898" sldId="1623"/>
            <ac:grpSpMk id="139" creationId="{6BB63B74-045D-4D56-97D9-65F2FF4A6AD8}"/>
          </ac:grpSpMkLst>
        </pc:grpChg>
        <pc:picChg chg="add mod">
          <ac:chgData name="Patrick Rodgers" userId="d219dede-d6b3-4097-a769-454d84f039e8" providerId="ADAL" clId="{A6CC3AE2-5CC6-493D-9D7A-846C009CA95D}" dt="2021-01-28T14:28:30.732" v="26" actId="1076"/>
          <ac:picMkLst>
            <pc:docMk/>
            <pc:sldMk cId="2877399898" sldId="1623"/>
            <ac:picMk id="5" creationId="{D2B577FE-DCC7-4A47-B813-E36EF38B70EE}"/>
          </ac:picMkLst>
        </pc:picChg>
        <pc:picChg chg="add mod">
          <ac:chgData name="Patrick Rodgers" userId="d219dede-d6b3-4097-a769-454d84f039e8" providerId="ADAL" clId="{A6CC3AE2-5CC6-493D-9D7A-846C009CA95D}" dt="2021-01-28T14:28:38.507" v="29" actId="1076"/>
          <ac:picMkLst>
            <pc:docMk/>
            <pc:sldMk cId="2877399898" sldId="1623"/>
            <ac:picMk id="81" creationId="{7D14DFCB-9115-4410-A99B-BC2EA68D2239}"/>
          </ac:picMkLst>
        </pc:picChg>
      </pc:sldChg>
    </pc:docChg>
  </pc:docChgLst>
  <pc:docChgLst>
    <pc:chgData name="David Warner" userId="S::davidwarner@microsoft.com::51ffa14d-fdfd-4571-a787-ad4b3bb92711" providerId="AD" clId="Web-{A0C89625-7040-4921-9B7E-FF8A2AE90459}"/>
    <pc:docChg chg="modSld">
      <pc:chgData name="David Warner" userId="S::davidwarner@microsoft.com::51ffa14d-fdfd-4571-a787-ad4b3bb92711" providerId="AD" clId="Web-{A0C89625-7040-4921-9B7E-FF8A2AE90459}" dt="2022-06-20T21:50:30.395" v="0" actId="20577"/>
      <pc:docMkLst>
        <pc:docMk/>
      </pc:docMkLst>
      <pc:sldChg chg="modSp">
        <pc:chgData name="David Warner" userId="S::davidwarner@microsoft.com::51ffa14d-fdfd-4571-a787-ad4b3bb92711" providerId="AD" clId="Web-{A0C89625-7040-4921-9B7E-FF8A2AE90459}" dt="2022-06-20T21:50:30.395" v="0" actId="20577"/>
        <pc:sldMkLst>
          <pc:docMk/>
          <pc:sldMk cId="287163252" sldId="1567"/>
        </pc:sldMkLst>
        <pc:spChg chg="mod">
          <ac:chgData name="David Warner" userId="S::davidwarner@microsoft.com::51ffa14d-fdfd-4571-a787-ad4b3bb92711" providerId="AD" clId="Web-{A0C89625-7040-4921-9B7E-FF8A2AE90459}" dt="2022-06-20T21:50:30.395" v="0" actId="20577"/>
          <ac:spMkLst>
            <pc:docMk/>
            <pc:sldMk cId="287163252" sldId="1567"/>
            <ac:spMk id="8" creationId="{00000000-0000-0000-0000-000000000000}"/>
          </ac:spMkLst>
        </pc:spChg>
      </pc:sldChg>
    </pc:docChg>
  </pc:docChgLst>
  <pc:docChgLst>
    <pc:chgData name="Vesa Juvonen" userId="c7243be1-99a3-4752-ab2a-0cf698cf8236" providerId="ADAL" clId="{12656DBA-3EDD-458F-AEFD-E939596F1178}"/>
    <pc:docChg chg="custSel addSld delSld modSld modSection">
      <pc:chgData name="Vesa Juvonen" userId="c7243be1-99a3-4752-ab2a-0cf698cf8236" providerId="ADAL" clId="{12656DBA-3EDD-458F-AEFD-E939596F1178}" dt="2021-03-12T11:08:29.836" v="566" actId="20577"/>
      <pc:docMkLst>
        <pc:docMk/>
      </pc:docMkLst>
      <pc:sldChg chg="modSp mod">
        <pc:chgData name="Vesa Juvonen" userId="c7243be1-99a3-4752-ab2a-0cf698cf8236" providerId="ADAL" clId="{12656DBA-3EDD-458F-AEFD-E939596F1178}" dt="2021-03-08T10:10:24.830" v="13" actId="20577"/>
        <pc:sldMkLst>
          <pc:docMk/>
          <pc:sldMk cId="2967945684" sldId="277"/>
        </pc:sldMkLst>
        <pc:spChg chg="mod">
          <ac:chgData name="Vesa Juvonen" userId="c7243be1-99a3-4752-ab2a-0cf698cf8236" providerId="ADAL" clId="{12656DBA-3EDD-458F-AEFD-E939596F1178}" dt="2021-03-08T10:10:24.830" v="13" actId="20577"/>
          <ac:spMkLst>
            <pc:docMk/>
            <pc:sldMk cId="2967945684" sldId="277"/>
            <ac:spMk id="4" creationId="{A04E16D6-6682-4068-BF11-BA8E4E8E1BBC}"/>
          </ac:spMkLst>
        </pc:spChg>
      </pc:sldChg>
      <pc:sldChg chg="modSp mod">
        <pc:chgData name="Vesa Juvonen" userId="c7243be1-99a3-4752-ab2a-0cf698cf8236" providerId="ADAL" clId="{12656DBA-3EDD-458F-AEFD-E939596F1178}" dt="2021-03-08T10:09:59.239" v="6" actId="20577"/>
        <pc:sldMkLst>
          <pc:docMk/>
          <pc:sldMk cId="287163252" sldId="1567"/>
        </pc:sldMkLst>
        <pc:spChg chg="mod">
          <ac:chgData name="Vesa Juvonen" userId="c7243be1-99a3-4752-ab2a-0cf698cf8236" providerId="ADAL" clId="{12656DBA-3EDD-458F-AEFD-E939596F1178}" dt="2021-03-08T10:09:59.239" v="6" actId="20577"/>
          <ac:spMkLst>
            <pc:docMk/>
            <pc:sldMk cId="287163252" sldId="1567"/>
            <ac:spMk id="8" creationId="{00000000-0000-0000-0000-000000000000}"/>
          </ac:spMkLst>
        </pc:spChg>
      </pc:sldChg>
      <pc:sldChg chg="addSp modSp mod modAnim">
        <pc:chgData name="Vesa Juvonen" userId="c7243be1-99a3-4752-ab2a-0cf698cf8236" providerId="ADAL" clId="{12656DBA-3EDD-458F-AEFD-E939596F1178}" dt="2021-03-11T14:28:12.531" v="563"/>
        <pc:sldMkLst>
          <pc:docMk/>
          <pc:sldMk cId="2877399898" sldId="1623"/>
        </pc:sldMkLst>
        <pc:spChg chg="add">
          <ac:chgData name="Vesa Juvonen" userId="c7243be1-99a3-4752-ab2a-0cf698cf8236" providerId="ADAL" clId="{12656DBA-3EDD-458F-AEFD-E939596F1178}" dt="2021-03-08T10:10:56.836" v="36" actId="22"/>
          <ac:spMkLst>
            <pc:docMk/>
            <pc:sldMk cId="2877399898" sldId="1623"/>
            <ac:spMk id="20" creationId="{660C2ECE-2B56-466F-9973-E8C622235384}"/>
          </ac:spMkLst>
        </pc:spChg>
        <pc:picChg chg="add mod">
          <ac:chgData name="Vesa Juvonen" userId="c7243be1-99a3-4752-ab2a-0cf698cf8236" providerId="ADAL" clId="{12656DBA-3EDD-458F-AEFD-E939596F1178}" dt="2021-03-11T14:27:48.197" v="539" actId="1076"/>
          <ac:picMkLst>
            <pc:docMk/>
            <pc:sldMk cId="2877399898" sldId="1623"/>
            <ac:picMk id="140" creationId="{01CB784B-2C69-4C49-B561-3D35E04885A6}"/>
          </ac:picMkLst>
        </pc:picChg>
      </pc:sldChg>
      <pc:sldChg chg="addSp mod">
        <pc:chgData name="Vesa Juvonen" userId="c7243be1-99a3-4752-ab2a-0cf698cf8236" providerId="ADAL" clId="{12656DBA-3EDD-458F-AEFD-E939596F1178}" dt="2021-03-08T10:10:55.372" v="35" actId="22"/>
        <pc:sldMkLst>
          <pc:docMk/>
          <pc:sldMk cId="2253365439" sldId="1642"/>
        </pc:sldMkLst>
        <pc:spChg chg="add">
          <ac:chgData name="Vesa Juvonen" userId="c7243be1-99a3-4752-ab2a-0cf698cf8236" providerId="ADAL" clId="{12656DBA-3EDD-458F-AEFD-E939596F1178}" dt="2021-03-08T10:10:55.372" v="35" actId="22"/>
          <ac:spMkLst>
            <pc:docMk/>
            <pc:sldMk cId="2253365439" sldId="1642"/>
            <ac:spMk id="4" creationId="{74DADBA6-3D24-49F4-B319-62AE9D5C09D9}"/>
          </ac:spMkLst>
        </pc:spChg>
      </pc:sldChg>
      <pc:sldChg chg="delSp modSp add del mod">
        <pc:chgData name="Vesa Juvonen" userId="c7243be1-99a3-4752-ab2a-0cf698cf8236" providerId="ADAL" clId="{12656DBA-3EDD-458F-AEFD-E939596F1178}" dt="2021-03-08T10:24:20.847" v="494" actId="20577"/>
        <pc:sldMkLst>
          <pc:docMk/>
          <pc:sldMk cId="10702720" sldId="2079"/>
        </pc:sldMkLst>
        <pc:spChg chg="mod">
          <ac:chgData name="Vesa Juvonen" userId="c7243be1-99a3-4752-ab2a-0cf698cf8236" providerId="ADAL" clId="{12656DBA-3EDD-458F-AEFD-E939596F1178}" dt="2021-03-08T10:24:20.847" v="494" actId="20577"/>
          <ac:spMkLst>
            <pc:docMk/>
            <pc:sldMk cId="10702720" sldId="2079"/>
            <ac:spMk id="8" creationId="{00000000-0000-0000-0000-000000000000}"/>
          </ac:spMkLst>
        </pc:spChg>
        <pc:picChg chg="del">
          <ac:chgData name="Vesa Juvonen" userId="c7243be1-99a3-4752-ab2a-0cf698cf8236" providerId="ADAL" clId="{12656DBA-3EDD-458F-AEFD-E939596F1178}" dt="2021-03-08T10:16:09.743" v="106" actId="478"/>
          <ac:picMkLst>
            <pc:docMk/>
            <pc:sldMk cId="10702720" sldId="2079"/>
            <ac:picMk id="2" creationId="{7B094EB8-0F11-4488-B084-3A4D22683D3B}"/>
          </ac:picMkLst>
        </pc:picChg>
        <pc:picChg chg="mod">
          <ac:chgData name="Vesa Juvonen" userId="c7243be1-99a3-4752-ab2a-0cf698cf8236" providerId="ADAL" clId="{12656DBA-3EDD-458F-AEFD-E939596F1178}" dt="2021-03-08T10:16:16.081" v="109" actId="1076"/>
          <ac:picMkLst>
            <pc:docMk/>
            <pc:sldMk cId="10702720" sldId="2079"/>
            <ac:picMk id="4" creationId="{91452894-6F04-410E-8EAD-CF82048E0E79}"/>
          </ac:picMkLst>
        </pc:picChg>
        <pc:picChg chg="mod">
          <ac:chgData name="Vesa Juvonen" userId="c7243be1-99a3-4752-ab2a-0cf698cf8236" providerId="ADAL" clId="{12656DBA-3EDD-458F-AEFD-E939596F1178}" dt="2021-03-08T10:16:18.963" v="111" actId="1076"/>
          <ac:picMkLst>
            <pc:docMk/>
            <pc:sldMk cId="10702720" sldId="2079"/>
            <ac:picMk id="6" creationId="{502FAF73-7F7F-4340-A175-7B148B050164}"/>
          </ac:picMkLst>
        </pc:picChg>
        <pc:picChg chg="del">
          <ac:chgData name="Vesa Juvonen" userId="c7243be1-99a3-4752-ab2a-0cf698cf8236" providerId="ADAL" clId="{12656DBA-3EDD-458F-AEFD-E939596F1178}" dt="2021-03-08T10:16:09.743" v="106" actId="478"/>
          <ac:picMkLst>
            <pc:docMk/>
            <pc:sldMk cId="10702720" sldId="2079"/>
            <ac:picMk id="1026" creationId="{98C06217-0DBD-4F55-8BEB-9E71072173C4}"/>
          </ac:picMkLst>
        </pc:picChg>
        <pc:picChg chg="del">
          <ac:chgData name="Vesa Juvonen" userId="c7243be1-99a3-4752-ab2a-0cf698cf8236" providerId="ADAL" clId="{12656DBA-3EDD-458F-AEFD-E939596F1178}" dt="2021-03-08T10:16:09.743" v="106" actId="478"/>
          <ac:picMkLst>
            <pc:docMk/>
            <pc:sldMk cId="10702720" sldId="2079"/>
            <ac:picMk id="2050" creationId="{A2F0C790-4630-42DD-97CE-D0A8615687E5}"/>
          </ac:picMkLst>
        </pc:picChg>
        <pc:picChg chg="mod">
          <ac:chgData name="Vesa Juvonen" userId="c7243be1-99a3-4752-ab2a-0cf698cf8236" providerId="ADAL" clId="{12656DBA-3EDD-458F-AEFD-E939596F1178}" dt="2021-03-08T10:16:17.838" v="110" actId="1076"/>
          <ac:picMkLst>
            <pc:docMk/>
            <pc:sldMk cId="10702720" sldId="2079"/>
            <ac:picMk id="3074" creationId="{9A1C0154-036A-4553-9669-D7059A4627FC}"/>
          </ac:picMkLst>
        </pc:picChg>
      </pc:sldChg>
      <pc:sldChg chg="addSp">
        <pc:chgData name="Vesa Juvonen" userId="c7243be1-99a3-4752-ab2a-0cf698cf8236" providerId="ADAL" clId="{12656DBA-3EDD-458F-AEFD-E939596F1178}" dt="2021-03-08T10:15:24.891" v="89"/>
        <pc:sldMkLst>
          <pc:docMk/>
          <pc:sldMk cId="521596440" sldId="2079"/>
        </pc:sldMkLst>
        <pc:picChg chg="add">
          <ac:chgData name="Vesa Juvonen" userId="c7243be1-99a3-4752-ab2a-0cf698cf8236" providerId="ADAL" clId="{12656DBA-3EDD-458F-AEFD-E939596F1178}" dt="2021-03-08T10:15:24.891" v="89"/>
          <ac:picMkLst>
            <pc:docMk/>
            <pc:sldMk cId="521596440" sldId="2079"/>
            <ac:picMk id="4" creationId="{91452894-6F04-410E-8EAD-CF82048E0E79}"/>
          </ac:picMkLst>
        </pc:picChg>
      </pc:sldChg>
      <pc:sldChg chg="addSp">
        <pc:chgData name="Vesa Juvonen" userId="c7243be1-99a3-4752-ab2a-0cf698cf8236" providerId="ADAL" clId="{12656DBA-3EDD-458F-AEFD-E939596F1178}" dt="2021-03-08T10:15:41.531" v="94"/>
        <pc:sldMkLst>
          <pc:docMk/>
          <pc:sldMk cId="2767807395" sldId="2079"/>
        </pc:sldMkLst>
        <pc:picChg chg="add">
          <ac:chgData name="Vesa Juvonen" userId="c7243be1-99a3-4752-ab2a-0cf698cf8236" providerId="ADAL" clId="{12656DBA-3EDD-458F-AEFD-E939596F1178}" dt="2021-03-08T10:15:41.531" v="94"/>
          <ac:picMkLst>
            <pc:docMk/>
            <pc:sldMk cId="2767807395" sldId="2079"/>
            <ac:picMk id="6" creationId="{502FAF73-7F7F-4340-A175-7B148B050164}"/>
          </ac:picMkLst>
        </pc:picChg>
      </pc:sldChg>
      <pc:sldChg chg="addSp">
        <pc:chgData name="Vesa Juvonen" userId="c7243be1-99a3-4752-ab2a-0cf698cf8236" providerId="ADAL" clId="{12656DBA-3EDD-458F-AEFD-E939596F1178}" dt="2021-03-08T10:15:53.371" v="99"/>
        <pc:sldMkLst>
          <pc:docMk/>
          <pc:sldMk cId="3410359250" sldId="2079"/>
        </pc:sldMkLst>
        <pc:picChg chg="add">
          <ac:chgData name="Vesa Juvonen" userId="c7243be1-99a3-4752-ab2a-0cf698cf8236" providerId="ADAL" clId="{12656DBA-3EDD-458F-AEFD-E939596F1178}" dt="2021-03-08T10:15:53.371" v="99"/>
          <ac:picMkLst>
            <pc:docMk/>
            <pc:sldMk cId="3410359250" sldId="2079"/>
            <ac:picMk id="3074" creationId="{9A1C0154-036A-4553-9669-D7059A4627FC}"/>
          </ac:picMkLst>
        </pc:picChg>
      </pc:sldChg>
      <pc:sldChg chg="addSp mod">
        <pc:chgData name="Vesa Juvonen" userId="c7243be1-99a3-4752-ab2a-0cf698cf8236" providerId="ADAL" clId="{12656DBA-3EDD-458F-AEFD-E939596F1178}" dt="2021-03-08T10:10:53.155" v="34" actId="22"/>
        <pc:sldMkLst>
          <pc:docMk/>
          <pc:sldMk cId="4037611923" sldId="3334"/>
        </pc:sldMkLst>
        <pc:spChg chg="add">
          <ac:chgData name="Vesa Juvonen" userId="c7243be1-99a3-4752-ab2a-0cf698cf8236" providerId="ADAL" clId="{12656DBA-3EDD-458F-AEFD-E939596F1178}" dt="2021-03-08T10:10:53.155" v="34" actId="22"/>
          <ac:spMkLst>
            <pc:docMk/>
            <pc:sldMk cId="4037611923" sldId="3334"/>
            <ac:spMk id="4" creationId="{07E1F6C8-6876-4AE6-858A-FC57D6E0BEEE}"/>
          </ac:spMkLst>
        </pc:spChg>
      </pc:sldChg>
      <pc:sldChg chg="mod modShow">
        <pc:chgData name="Vesa Juvonen" userId="c7243be1-99a3-4752-ab2a-0cf698cf8236" providerId="ADAL" clId="{12656DBA-3EDD-458F-AEFD-E939596F1178}" dt="2021-03-11T14:27:20.039" v="537" actId="729"/>
        <pc:sldMkLst>
          <pc:docMk/>
          <pc:sldMk cId="1633789891" sldId="3336"/>
        </pc:sldMkLst>
      </pc:sldChg>
      <pc:sldChg chg="mod modShow">
        <pc:chgData name="Vesa Juvonen" userId="c7243be1-99a3-4752-ab2a-0cf698cf8236" providerId="ADAL" clId="{12656DBA-3EDD-458F-AEFD-E939596F1178}" dt="2021-03-09T09:44:44.410" v="511" actId="729"/>
        <pc:sldMkLst>
          <pc:docMk/>
          <pc:sldMk cId="1805818155" sldId="3338"/>
        </pc:sldMkLst>
      </pc:sldChg>
      <pc:sldChg chg="addSp delSp modSp mod">
        <pc:chgData name="Vesa Juvonen" userId="c7243be1-99a3-4752-ab2a-0cf698cf8236" providerId="ADAL" clId="{12656DBA-3EDD-458F-AEFD-E939596F1178}" dt="2021-03-09T09:37:01.691" v="510" actId="1076"/>
        <pc:sldMkLst>
          <pc:docMk/>
          <pc:sldMk cId="778883926" sldId="2076136264"/>
        </pc:sldMkLst>
        <pc:spChg chg="mod">
          <ac:chgData name="Vesa Juvonen" userId="c7243be1-99a3-4752-ab2a-0cf698cf8236" providerId="ADAL" clId="{12656DBA-3EDD-458F-AEFD-E939596F1178}" dt="2021-03-08T10:25:02.676" v="501" actId="113"/>
          <ac:spMkLst>
            <pc:docMk/>
            <pc:sldMk cId="778883926" sldId="2076136264"/>
            <ac:spMk id="14" creationId="{953584C8-8734-42EA-AD16-6AA2B405D249}"/>
          </ac:spMkLst>
        </pc:spChg>
        <pc:picChg chg="add mod">
          <ac:chgData name="Vesa Juvonen" userId="c7243be1-99a3-4752-ab2a-0cf698cf8236" providerId="ADAL" clId="{12656DBA-3EDD-458F-AEFD-E939596F1178}" dt="2021-03-08T10:25:44.973" v="506" actId="1076"/>
          <ac:picMkLst>
            <pc:docMk/>
            <pc:sldMk cId="778883926" sldId="2076136264"/>
            <ac:picMk id="3" creationId="{D6449C32-EA2D-478C-BA1A-1E7C82296C5C}"/>
          </ac:picMkLst>
        </pc:picChg>
        <pc:picChg chg="del">
          <ac:chgData name="Vesa Juvonen" userId="c7243be1-99a3-4752-ab2a-0cf698cf8236" providerId="ADAL" clId="{12656DBA-3EDD-458F-AEFD-E939596F1178}" dt="2021-03-08T10:25:11.598" v="502" actId="478"/>
          <ac:picMkLst>
            <pc:docMk/>
            <pc:sldMk cId="778883926" sldId="2076136264"/>
            <ac:picMk id="4" creationId="{92485136-DAD5-416A-AE2C-1F162D0DDED7}"/>
          </ac:picMkLst>
        </pc:picChg>
        <pc:picChg chg="del">
          <ac:chgData name="Vesa Juvonen" userId="c7243be1-99a3-4752-ab2a-0cf698cf8236" providerId="ADAL" clId="{12656DBA-3EDD-458F-AEFD-E939596F1178}" dt="2021-03-08T10:25:11.598" v="502" actId="478"/>
          <ac:picMkLst>
            <pc:docMk/>
            <pc:sldMk cId="778883926" sldId="2076136264"/>
            <ac:picMk id="5" creationId="{04208452-A60B-466C-B78B-A51BAEEB79BF}"/>
          </ac:picMkLst>
        </pc:picChg>
        <pc:picChg chg="add mod">
          <ac:chgData name="Vesa Juvonen" userId="c7243be1-99a3-4752-ab2a-0cf698cf8236" providerId="ADAL" clId="{12656DBA-3EDD-458F-AEFD-E939596F1178}" dt="2021-03-09T09:37:01.691" v="510" actId="1076"/>
          <ac:picMkLst>
            <pc:docMk/>
            <pc:sldMk cId="778883926" sldId="2076136264"/>
            <ac:picMk id="6" creationId="{8D536B47-9693-4DAE-937F-11ADB2D96696}"/>
          </ac:picMkLst>
        </pc:picChg>
        <pc:picChg chg="add mod">
          <ac:chgData name="Vesa Juvonen" userId="c7243be1-99a3-4752-ab2a-0cf698cf8236" providerId="ADAL" clId="{12656DBA-3EDD-458F-AEFD-E939596F1178}" dt="2021-03-08T10:25:34.668" v="505" actId="1076"/>
          <ac:picMkLst>
            <pc:docMk/>
            <pc:sldMk cId="778883926" sldId="2076136264"/>
            <ac:picMk id="7" creationId="{1978DC00-4BCD-4A86-965D-DCB008A70277}"/>
          </ac:picMkLst>
        </pc:picChg>
        <pc:picChg chg="mod">
          <ac:chgData name="Vesa Juvonen" userId="c7243be1-99a3-4752-ab2a-0cf698cf8236" providerId="ADAL" clId="{12656DBA-3EDD-458F-AEFD-E939596F1178}" dt="2021-03-09T09:37:01.691" v="510" actId="1076"/>
          <ac:picMkLst>
            <pc:docMk/>
            <pc:sldMk cId="778883926" sldId="2076136264"/>
            <ac:picMk id="8" creationId="{DD9D727A-84AB-4B7F-B8C2-BCBBE546D491}"/>
          </ac:picMkLst>
        </pc:picChg>
        <pc:picChg chg="del">
          <ac:chgData name="Vesa Juvonen" userId="c7243be1-99a3-4752-ab2a-0cf698cf8236" providerId="ADAL" clId="{12656DBA-3EDD-458F-AEFD-E939596F1178}" dt="2021-03-08T10:25:11.598" v="502" actId="478"/>
          <ac:picMkLst>
            <pc:docMk/>
            <pc:sldMk cId="778883926" sldId="2076136264"/>
            <ac:picMk id="11" creationId="{131AFD9C-6E44-4FF3-8F3A-49804368A0C3}"/>
          </ac:picMkLst>
        </pc:picChg>
      </pc:sldChg>
      <pc:sldChg chg="addSp mod">
        <pc:chgData name="Vesa Juvonen" userId="c7243be1-99a3-4752-ab2a-0cf698cf8236" providerId="ADAL" clId="{12656DBA-3EDD-458F-AEFD-E939596F1178}" dt="2021-03-08T10:10:50.243" v="33" actId="22"/>
        <pc:sldMkLst>
          <pc:docMk/>
          <pc:sldMk cId="2925091645" sldId="2076136308"/>
        </pc:sldMkLst>
        <pc:spChg chg="add">
          <ac:chgData name="Vesa Juvonen" userId="c7243be1-99a3-4752-ab2a-0cf698cf8236" providerId="ADAL" clId="{12656DBA-3EDD-458F-AEFD-E939596F1178}" dt="2021-03-08T10:10:50.243" v="33" actId="22"/>
          <ac:spMkLst>
            <pc:docMk/>
            <pc:sldMk cId="2925091645" sldId="2076136308"/>
            <ac:spMk id="5" creationId="{1CE67D3D-5833-4C1E-BA66-88D9A8B3CF76}"/>
          </ac:spMkLst>
        </pc:spChg>
      </pc:sldChg>
      <pc:sldChg chg="addSp mod">
        <pc:chgData name="Vesa Juvonen" userId="c7243be1-99a3-4752-ab2a-0cf698cf8236" providerId="ADAL" clId="{12656DBA-3EDD-458F-AEFD-E939596F1178}" dt="2021-03-08T10:11:04.011" v="38" actId="22"/>
        <pc:sldMkLst>
          <pc:docMk/>
          <pc:sldMk cId="357588276" sldId="2076136388"/>
        </pc:sldMkLst>
        <pc:spChg chg="add">
          <ac:chgData name="Vesa Juvonen" userId="c7243be1-99a3-4752-ab2a-0cf698cf8236" providerId="ADAL" clId="{12656DBA-3EDD-458F-AEFD-E939596F1178}" dt="2021-03-08T10:11:04.011" v="38" actId="22"/>
          <ac:spMkLst>
            <pc:docMk/>
            <pc:sldMk cId="357588276" sldId="2076136388"/>
            <ac:spMk id="2" creationId="{21F4C9AD-BE3F-4F90-B5E9-F26EC903752E}"/>
          </ac:spMkLst>
        </pc:spChg>
      </pc:sldChg>
      <pc:sldChg chg="addSp delSp modSp mod">
        <pc:chgData name="Vesa Juvonen" userId="c7243be1-99a3-4752-ab2a-0cf698cf8236" providerId="ADAL" clId="{12656DBA-3EDD-458F-AEFD-E939596F1178}" dt="2021-03-11T13:08:42.058" v="533" actId="20577"/>
        <pc:sldMkLst>
          <pc:docMk/>
          <pc:sldMk cId="1795682602" sldId="2076136389"/>
        </pc:sldMkLst>
        <pc:spChg chg="mod">
          <ac:chgData name="Vesa Juvonen" userId="c7243be1-99a3-4752-ab2a-0cf698cf8236" providerId="ADAL" clId="{12656DBA-3EDD-458F-AEFD-E939596F1178}" dt="2021-03-11T13:08:42.058" v="533" actId="20577"/>
          <ac:spMkLst>
            <pc:docMk/>
            <pc:sldMk cId="1795682602" sldId="2076136389"/>
            <ac:spMk id="3" creationId="{00000000-0000-0000-0000-000000000000}"/>
          </ac:spMkLst>
        </pc:spChg>
        <pc:spChg chg="add del">
          <ac:chgData name="Vesa Juvonen" userId="c7243be1-99a3-4752-ab2a-0cf698cf8236" providerId="ADAL" clId="{12656DBA-3EDD-458F-AEFD-E939596F1178}" dt="2021-03-11T13:08:17.663" v="512" actId="478"/>
          <ac:spMkLst>
            <pc:docMk/>
            <pc:sldMk cId="1795682602" sldId="2076136389"/>
            <ac:spMk id="6" creationId="{88570995-6347-45DB-AC2A-B4174FEB21C4}"/>
          </ac:spMkLst>
        </pc:spChg>
      </pc:sldChg>
      <pc:sldChg chg="addSp modSp mod">
        <pc:chgData name="Vesa Juvonen" userId="c7243be1-99a3-4752-ab2a-0cf698cf8236" providerId="ADAL" clId="{12656DBA-3EDD-458F-AEFD-E939596F1178}" dt="2021-03-08T10:10:48.265" v="32" actId="242"/>
        <pc:sldMkLst>
          <pc:docMk/>
          <pc:sldMk cId="1154834655" sldId="2076136390"/>
        </pc:sldMkLst>
        <pc:spChg chg="add mod">
          <ac:chgData name="Vesa Juvonen" userId="c7243be1-99a3-4752-ab2a-0cf698cf8236" providerId="ADAL" clId="{12656DBA-3EDD-458F-AEFD-E939596F1178}" dt="2021-03-08T10:10:48.265" v="32" actId="242"/>
          <ac:spMkLst>
            <pc:docMk/>
            <pc:sldMk cId="1154834655" sldId="2076136390"/>
            <ac:spMk id="4" creationId="{189EC7E2-4999-43C9-8A34-186011FA2FF6}"/>
          </ac:spMkLst>
        </pc:spChg>
      </pc:sldChg>
      <pc:sldChg chg="modSp add mod">
        <pc:chgData name="Vesa Juvonen" userId="c7243be1-99a3-4752-ab2a-0cf698cf8236" providerId="ADAL" clId="{12656DBA-3EDD-458F-AEFD-E939596F1178}" dt="2021-03-12T11:08:29.836" v="566" actId="20577"/>
        <pc:sldMkLst>
          <pc:docMk/>
          <pc:sldMk cId="832077017" sldId="2076137576"/>
        </pc:sldMkLst>
        <pc:spChg chg="mod">
          <ac:chgData name="Vesa Juvonen" userId="c7243be1-99a3-4752-ab2a-0cf698cf8236" providerId="ADAL" clId="{12656DBA-3EDD-458F-AEFD-E939596F1178}" dt="2021-03-11T13:22:17.723" v="535" actId="207"/>
          <ac:spMkLst>
            <pc:docMk/>
            <pc:sldMk cId="832077017" sldId="2076137576"/>
            <ac:spMk id="3" creationId="{0A5159A6-97DD-4B54-96ED-4154691B295F}"/>
          </ac:spMkLst>
        </pc:spChg>
        <pc:spChg chg="mod">
          <ac:chgData name="Vesa Juvonen" userId="c7243be1-99a3-4752-ab2a-0cf698cf8236" providerId="ADAL" clId="{12656DBA-3EDD-458F-AEFD-E939596F1178}" dt="2021-03-12T11:08:29.836" v="566" actId="20577"/>
          <ac:spMkLst>
            <pc:docMk/>
            <pc:sldMk cId="832077017" sldId="2076137576"/>
            <ac:spMk id="4" creationId="{3043A0E7-A181-4A01-8662-9169801F5D4A}"/>
          </ac:spMkLst>
        </pc:spChg>
      </pc:sldChg>
    </pc:docChg>
  </pc:docChgLst>
  <pc:docChgLst>
    <pc:chgData name="Vesa Juvonen" userId="c7243be1-99a3-4752-ab2a-0cf698cf8236" providerId="ADAL" clId="{DA928B93-45C7-4F95-B053-51F8A4C79469}"/>
    <pc:docChg chg="undo custSel addSld modSld">
      <pc:chgData name="Vesa Juvonen" userId="c7243be1-99a3-4752-ab2a-0cf698cf8236" providerId="ADAL" clId="{DA928B93-45C7-4F95-B053-51F8A4C79469}" dt="2022-02-08T15:51:35.543" v="552" actId="1076"/>
      <pc:docMkLst>
        <pc:docMk/>
      </pc:docMkLst>
      <pc:sldChg chg="modSp mod">
        <pc:chgData name="Vesa Juvonen" userId="c7243be1-99a3-4752-ab2a-0cf698cf8236" providerId="ADAL" clId="{DA928B93-45C7-4F95-B053-51F8A4C79469}" dt="2022-02-08T15:44:30.295" v="527" actId="1076"/>
        <pc:sldMkLst>
          <pc:docMk/>
          <pc:sldMk cId="1833126344" sldId="257"/>
        </pc:sldMkLst>
        <pc:spChg chg="mod">
          <ac:chgData name="Vesa Juvonen" userId="c7243be1-99a3-4752-ab2a-0cf698cf8236" providerId="ADAL" clId="{DA928B93-45C7-4F95-B053-51F8A4C79469}" dt="2022-02-08T15:44:30.295" v="527" actId="1076"/>
          <ac:spMkLst>
            <pc:docMk/>
            <pc:sldMk cId="1833126344" sldId="257"/>
            <ac:spMk id="13" creationId="{04EBEA20-7D3C-4FF3-B888-CD1841E61443}"/>
          </ac:spMkLst>
        </pc:spChg>
      </pc:sldChg>
      <pc:sldChg chg="modSp">
        <pc:chgData name="Vesa Juvonen" userId="c7243be1-99a3-4752-ab2a-0cf698cf8236" providerId="ADAL" clId="{DA928B93-45C7-4F95-B053-51F8A4C79469}" dt="2022-02-04T18:52:21.772" v="444" actId="20577"/>
        <pc:sldMkLst>
          <pc:docMk/>
          <pc:sldMk cId="287163252" sldId="1567"/>
        </pc:sldMkLst>
        <pc:spChg chg="mod">
          <ac:chgData name="Vesa Juvonen" userId="c7243be1-99a3-4752-ab2a-0cf698cf8236" providerId="ADAL" clId="{DA928B93-45C7-4F95-B053-51F8A4C79469}" dt="2022-02-04T18:52:21.772" v="444" actId="20577"/>
          <ac:spMkLst>
            <pc:docMk/>
            <pc:sldMk cId="287163252" sldId="1567"/>
            <ac:spMk id="5" creationId="{9B6ECC88-D921-48D6-BA85-F52F354F9C35}"/>
          </ac:spMkLst>
        </pc:spChg>
      </pc:sldChg>
      <pc:sldChg chg="addSp delSp modSp mod">
        <pc:chgData name="Vesa Juvonen" userId="c7243be1-99a3-4752-ab2a-0cf698cf8236" providerId="ADAL" clId="{DA928B93-45C7-4F95-B053-51F8A4C79469}" dt="2022-02-07T10:39:37.205" v="483" actId="1076"/>
        <pc:sldMkLst>
          <pc:docMk/>
          <pc:sldMk cId="10702720" sldId="2079"/>
        </pc:sldMkLst>
        <pc:spChg chg="del">
          <ac:chgData name="Vesa Juvonen" userId="c7243be1-99a3-4752-ab2a-0cf698cf8236" providerId="ADAL" clId="{DA928B93-45C7-4F95-B053-51F8A4C79469}" dt="2022-02-04T18:52:25.230" v="445" actId="478"/>
          <ac:spMkLst>
            <pc:docMk/>
            <pc:sldMk cId="10702720" sldId="2079"/>
            <ac:spMk id="2" creationId="{80E6B820-1A58-4FDB-A21F-9EEA9FDA7112}"/>
          </ac:spMkLst>
        </pc:spChg>
        <pc:spChg chg="mod">
          <ac:chgData name="Vesa Juvonen" userId="c7243be1-99a3-4752-ab2a-0cf698cf8236" providerId="ADAL" clId="{DA928B93-45C7-4F95-B053-51F8A4C79469}" dt="2022-02-07T10:39:37.205" v="483" actId="1076"/>
          <ac:spMkLst>
            <pc:docMk/>
            <pc:sldMk cId="10702720" sldId="2079"/>
            <ac:spMk id="8" creationId="{00000000-0000-0000-0000-000000000000}"/>
          </ac:spMkLst>
        </pc:spChg>
        <pc:spChg chg="add del">
          <ac:chgData name="Vesa Juvonen" userId="c7243be1-99a3-4752-ab2a-0cf698cf8236" providerId="ADAL" clId="{DA928B93-45C7-4F95-B053-51F8A4C79469}" dt="2022-02-04T18:54:03.495" v="461"/>
          <ac:spMkLst>
            <pc:docMk/>
            <pc:sldMk cId="10702720" sldId="2079"/>
            <ac:spMk id="9" creationId="{B9032483-3067-4FE4-A4CC-78349998B931}"/>
          </ac:spMkLst>
        </pc:spChg>
        <pc:picChg chg="add mod">
          <ac:chgData name="Vesa Juvonen" userId="c7243be1-99a3-4752-ab2a-0cf698cf8236" providerId="ADAL" clId="{DA928B93-45C7-4F95-B053-51F8A4C79469}" dt="2022-02-04T18:53:13.023" v="458" actId="1076"/>
          <ac:picMkLst>
            <pc:docMk/>
            <pc:sldMk cId="10702720" sldId="2079"/>
            <ac:picMk id="4" creationId="{85CF0E72-101E-441F-BB93-ECD8BED49A02}"/>
          </ac:picMkLst>
        </pc:picChg>
        <pc:picChg chg="del">
          <ac:chgData name="Vesa Juvonen" userId="c7243be1-99a3-4752-ab2a-0cf698cf8236" providerId="ADAL" clId="{DA928B93-45C7-4F95-B053-51F8A4C79469}" dt="2022-02-04T18:52:50.213" v="451" actId="478"/>
          <ac:picMkLst>
            <pc:docMk/>
            <pc:sldMk cId="10702720" sldId="2079"/>
            <ac:picMk id="6" creationId="{6063622B-9607-4502-88CC-5959C5D5FD3E}"/>
          </ac:picMkLst>
        </pc:picChg>
        <pc:picChg chg="add del mod">
          <ac:chgData name="Vesa Juvonen" userId="c7243be1-99a3-4752-ab2a-0cf698cf8236" providerId="ADAL" clId="{DA928B93-45C7-4F95-B053-51F8A4C79469}" dt="2022-02-04T18:52:48.566" v="450" actId="478"/>
          <ac:picMkLst>
            <pc:docMk/>
            <pc:sldMk cId="10702720" sldId="2079"/>
            <ac:picMk id="10" creationId="{1398AB36-767A-443F-BA9C-3894A822192D}"/>
          </ac:picMkLst>
        </pc:picChg>
        <pc:picChg chg="add del mod">
          <ac:chgData name="Vesa Juvonen" userId="c7243be1-99a3-4752-ab2a-0cf698cf8236" providerId="ADAL" clId="{DA928B93-45C7-4F95-B053-51F8A4C79469}" dt="2022-02-04T18:52:48.566" v="450" actId="478"/>
          <ac:picMkLst>
            <pc:docMk/>
            <pc:sldMk cId="10702720" sldId="2079"/>
            <ac:picMk id="11" creationId="{FA74A87F-A152-4F26-A2AF-56F3E8B30BD8}"/>
          </ac:picMkLst>
        </pc:picChg>
        <pc:picChg chg="add mod">
          <ac:chgData name="Vesa Juvonen" userId="c7243be1-99a3-4752-ab2a-0cf698cf8236" providerId="ADAL" clId="{DA928B93-45C7-4F95-B053-51F8A4C79469}" dt="2022-02-04T18:54:30.147" v="466" actId="1076"/>
          <ac:picMkLst>
            <pc:docMk/>
            <pc:sldMk cId="10702720" sldId="2079"/>
            <ac:picMk id="13" creationId="{FD18DF01-7041-40B8-80BC-3B08909AAE9E}"/>
          </ac:picMkLst>
        </pc:picChg>
        <pc:picChg chg="del">
          <ac:chgData name="Vesa Juvonen" userId="c7243be1-99a3-4752-ab2a-0cf698cf8236" providerId="ADAL" clId="{DA928B93-45C7-4F95-B053-51F8A4C79469}" dt="2022-02-04T18:52:52.008" v="452" actId="478"/>
          <ac:picMkLst>
            <pc:docMk/>
            <pc:sldMk cId="10702720" sldId="2079"/>
            <ac:picMk id="1026" creationId="{0FEBB638-0C35-460F-81BD-47919EB6181E}"/>
          </ac:picMkLst>
        </pc:picChg>
      </pc:sldChg>
      <pc:sldChg chg="addSp delSp modSp mod">
        <pc:chgData name="Vesa Juvonen" userId="c7243be1-99a3-4752-ab2a-0cf698cf8236" providerId="ADAL" clId="{DA928B93-45C7-4F95-B053-51F8A4C79469}" dt="2022-02-04T18:55:16.282" v="480" actId="1076"/>
        <pc:sldMkLst>
          <pc:docMk/>
          <pc:sldMk cId="778883926" sldId="2076136264"/>
        </pc:sldMkLst>
        <pc:spChg chg="del">
          <ac:chgData name="Vesa Juvonen" userId="c7243be1-99a3-4752-ab2a-0cf698cf8236" providerId="ADAL" clId="{DA928B93-45C7-4F95-B053-51F8A4C79469}" dt="2022-02-04T18:54:35.095" v="467" actId="478"/>
          <ac:spMkLst>
            <pc:docMk/>
            <pc:sldMk cId="778883926" sldId="2076136264"/>
            <ac:spMk id="3" creationId="{F8565730-06D2-436F-AED2-90ED36597246}"/>
          </ac:spMkLst>
        </pc:spChg>
        <pc:spChg chg="mod">
          <ac:chgData name="Vesa Juvonen" userId="c7243be1-99a3-4752-ab2a-0cf698cf8236" providerId="ADAL" clId="{DA928B93-45C7-4F95-B053-51F8A4C79469}" dt="2022-02-04T18:55:01.542" v="475" actId="20577"/>
          <ac:spMkLst>
            <pc:docMk/>
            <pc:sldMk cId="778883926" sldId="2076136264"/>
            <ac:spMk id="14" creationId="{953584C8-8734-42EA-AD16-6AA2B405D249}"/>
          </ac:spMkLst>
        </pc:spChg>
        <pc:picChg chg="add mod">
          <ac:chgData name="Vesa Juvonen" userId="c7243be1-99a3-4752-ab2a-0cf698cf8236" providerId="ADAL" clId="{DA928B93-45C7-4F95-B053-51F8A4C79469}" dt="2022-02-04T18:55:04.346" v="476" actId="1076"/>
          <ac:picMkLst>
            <pc:docMk/>
            <pc:sldMk cId="778883926" sldId="2076136264"/>
            <ac:picMk id="5" creationId="{AD2536B2-30D0-4C5F-9346-877B39DBA287}"/>
          </ac:picMkLst>
        </pc:picChg>
        <pc:picChg chg="add mod">
          <ac:chgData name="Vesa Juvonen" userId="c7243be1-99a3-4752-ab2a-0cf698cf8236" providerId="ADAL" clId="{DA928B93-45C7-4F95-B053-51F8A4C79469}" dt="2022-02-04T18:55:13.092" v="479" actId="1076"/>
          <ac:picMkLst>
            <pc:docMk/>
            <pc:sldMk cId="778883926" sldId="2076136264"/>
            <ac:picMk id="6" creationId="{2D0C10E4-65A5-40C9-887A-84D98DFEAD73}"/>
          </ac:picMkLst>
        </pc:picChg>
        <pc:picChg chg="del">
          <ac:chgData name="Vesa Juvonen" userId="c7243be1-99a3-4752-ab2a-0cf698cf8236" providerId="ADAL" clId="{DA928B93-45C7-4F95-B053-51F8A4C79469}" dt="2022-02-04T18:54:42.712" v="471" actId="478"/>
          <ac:picMkLst>
            <pc:docMk/>
            <pc:sldMk cId="778883926" sldId="2076136264"/>
            <ac:picMk id="7" creationId="{7F2B22E5-ACFB-49CB-BAA8-898E62F07F59}"/>
          </ac:picMkLst>
        </pc:picChg>
        <pc:picChg chg="del">
          <ac:chgData name="Vesa Juvonen" userId="c7243be1-99a3-4752-ab2a-0cf698cf8236" providerId="ADAL" clId="{DA928B93-45C7-4F95-B053-51F8A4C79469}" dt="2022-02-04T18:54:42.712" v="471" actId="478"/>
          <ac:picMkLst>
            <pc:docMk/>
            <pc:sldMk cId="778883926" sldId="2076136264"/>
            <ac:picMk id="8" creationId="{A28EB72D-83F8-46E0-AA12-9BAA4FCFE5E4}"/>
          </ac:picMkLst>
        </pc:picChg>
        <pc:picChg chg="del">
          <ac:chgData name="Vesa Juvonen" userId="c7243be1-99a3-4752-ab2a-0cf698cf8236" providerId="ADAL" clId="{DA928B93-45C7-4F95-B053-51F8A4C79469}" dt="2022-02-04T18:54:42.712" v="471" actId="478"/>
          <ac:picMkLst>
            <pc:docMk/>
            <pc:sldMk cId="778883926" sldId="2076136264"/>
            <ac:picMk id="10" creationId="{4D9BB208-1995-4C04-ACD9-908DF18F8DC6}"/>
          </ac:picMkLst>
        </pc:picChg>
        <pc:picChg chg="add mod">
          <ac:chgData name="Vesa Juvonen" userId="c7243be1-99a3-4752-ab2a-0cf698cf8236" providerId="ADAL" clId="{DA928B93-45C7-4F95-B053-51F8A4C79469}" dt="2022-02-04T18:55:16.282" v="480" actId="1076"/>
          <ac:picMkLst>
            <pc:docMk/>
            <pc:sldMk cId="778883926" sldId="2076136264"/>
            <ac:picMk id="12" creationId="{3FEBF8AD-A532-49B4-953C-402B82CBA315}"/>
          </ac:picMkLst>
        </pc:picChg>
      </pc:sldChg>
      <pc:sldChg chg="modNotesTx">
        <pc:chgData name="Vesa Juvonen" userId="c7243be1-99a3-4752-ab2a-0cf698cf8236" providerId="ADAL" clId="{DA928B93-45C7-4F95-B053-51F8A4C79469}" dt="2022-02-08T15:31:35.806" v="525" actId="20577"/>
        <pc:sldMkLst>
          <pc:docMk/>
          <pc:sldMk cId="3038810836" sldId="2076137482"/>
        </pc:sldMkLst>
      </pc:sldChg>
      <pc:sldChg chg="addSp delSp modSp mod modAnim">
        <pc:chgData name="Vesa Juvonen" userId="c7243be1-99a3-4752-ab2a-0cf698cf8236" providerId="ADAL" clId="{DA928B93-45C7-4F95-B053-51F8A4C79469}" dt="2022-02-08T15:30:49.830" v="503" actId="1076"/>
        <pc:sldMkLst>
          <pc:docMk/>
          <pc:sldMk cId="1812315545" sldId="2134805597"/>
        </pc:sldMkLst>
        <pc:spChg chg="add mod">
          <ac:chgData name="Vesa Juvonen" userId="c7243be1-99a3-4752-ab2a-0cf698cf8236" providerId="ADAL" clId="{DA928B93-45C7-4F95-B053-51F8A4C79469}" dt="2022-02-08T15:30:49.830" v="503" actId="1076"/>
          <ac:spMkLst>
            <pc:docMk/>
            <pc:sldMk cId="1812315545" sldId="2134805597"/>
            <ac:spMk id="2" creationId="{43B4EDB2-1FD9-44AD-8C9A-AE418EB20F7D}"/>
          </ac:spMkLst>
        </pc:spChg>
        <pc:spChg chg="del">
          <ac:chgData name="Vesa Juvonen" userId="c7243be1-99a3-4752-ab2a-0cf698cf8236" providerId="ADAL" clId="{DA928B93-45C7-4F95-B053-51F8A4C79469}" dt="2022-02-08T15:28:50.063" v="486" actId="478"/>
          <ac:spMkLst>
            <pc:docMk/>
            <pc:sldMk cId="1812315545" sldId="2134805597"/>
            <ac:spMk id="8" creationId="{6BC7833C-8612-43DC-A24D-1523E4554EB0}"/>
          </ac:spMkLst>
        </pc:spChg>
        <pc:spChg chg="add del mod">
          <ac:chgData name="Vesa Juvonen" userId="c7243be1-99a3-4752-ab2a-0cf698cf8236" providerId="ADAL" clId="{DA928B93-45C7-4F95-B053-51F8A4C79469}" dt="2022-02-08T15:29:07.610" v="489"/>
          <ac:spMkLst>
            <pc:docMk/>
            <pc:sldMk cId="1812315545" sldId="2134805597"/>
            <ac:spMk id="9" creationId="{E32723E2-9797-43B3-8ED1-7FDB8416BDE8}"/>
          </ac:spMkLst>
        </pc:spChg>
        <pc:spChg chg="mod">
          <ac:chgData name="Vesa Juvonen" userId="c7243be1-99a3-4752-ab2a-0cf698cf8236" providerId="ADAL" clId="{DA928B93-45C7-4F95-B053-51F8A4C79469}" dt="2022-02-08T15:29:01.187" v="487" actId="207"/>
          <ac:spMkLst>
            <pc:docMk/>
            <pc:sldMk cId="1812315545" sldId="2134805597"/>
            <ac:spMk id="10" creationId="{16E1CB8C-122B-4C5A-8724-D74AEC2B5DEC}"/>
          </ac:spMkLst>
        </pc:spChg>
      </pc:sldChg>
      <pc:sldChg chg="modSp mod">
        <pc:chgData name="Vesa Juvonen" userId="c7243be1-99a3-4752-ab2a-0cf698cf8236" providerId="ADAL" clId="{DA928B93-45C7-4F95-B053-51F8A4C79469}" dt="2022-02-08T15:16:18.782" v="485" actId="20577"/>
        <pc:sldMkLst>
          <pc:docMk/>
          <pc:sldMk cId="460153747" sldId="2134805598"/>
        </pc:sldMkLst>
        <pc:spChg chg="mod">
          <ac:chgData name="Vesa Juvonen" userId="c7243be1-99a3-4752-ab2a-0cf698cf8236" providerId="ADAL" clId="{DA928B93-45C7-4F95-B053-51F8A4C79469}" dt="2022-02-08T15:16:18.782" v="485" actId="20577"/>
          <ac:spMkLst>
            <pc:docMk/>
            <pc:sldMk cId="460153747" sldId="2134805598"/>
            <ac:spMk id="2" creationId="{D93BDAB2-0D8E-40FD-BE74-409F9AFD71E2}"/>
          </ac:spMkLst>
        </pc:spChg>
      </pc:sldChg>
      <pc:sldChg chg="addSp delSp modSp mod delAnim">
        <pc:chgData name="Vesa Juvonen" userId="c7243be1-99a3-4752-ab2a-0cf698cf8236" providerId="ADAL" clId="{DA928B93-45C7-4F95-B053-51F8A4C79469}" dt="2022-02-08T15:51:35.543" v="552" actId="1076"/>
        <pc:sldMkLst>
          <pc:docMk/>
          <pc:sldMk cId="4046856784" sldId="2134805599"/>
        </pc:sldMkLst>
        <pc:spChg chg="del">
          <ac:chgData name="Vesa Juvonen" userId="c7243be1-99a3-4752-ab2a-0cf698cf8236" providerId="ADAL" clId="{DA928B93-45C7-4F95-B053-51F8A4C79469}" dt="2022-02-08T15:48:03.054" v="528" actId="478"/>
          <ac:spMkLst>
            <pc:docMk/>
            <pc:sldMk cId="4046856784" sldId="2134805599"/>
            <ac:spMk id="2" creationId="{49944F33-50E4-45E5-84FA-231E7A2013C4}"/>
          </ac:spMkLst>
        </pc:spChg>
        <pc:picChg chg="del">
          <ac:chgData name="Vesa Juvonen" userId="c7243be1-99a3-4752-ab2a-0cf698cf8236" providerId="ADAL" clId="{DA928B93-45C7-4F95-B053-51F8A4C79469}" dt="2022-02-08T15:48:34.076" v="531" actId="478"/>
          <ac:picMkLst>
            <pc:docMk/>
            <pc:sldMk cId="4046856784" sldId="2134805599"/>
            <ac:picMk id="4" creationId="{2151AA92-9D49-436D-9248-A88410186999}"/>
          </ac:picMkLst>
        </pc:picChg>
        <pc:picChg chg="add mod">
          <ac:chgData name="Vesa Juvonen" userId="c7243be1-99a3-4752-ab2a-0cf698cf8236" providerId="ADAL" clId="{DA928B93-45C7-4F95-B053-51F8A4C79469}" dt="2022-02-08T15:50:13.181" v="545" actId="14100"/>
          <ac:picMkLst>
            <pc:docMk/>
            <pc:sldMk cId="4046856784" sldId="2134805599"/>
            <ac:picMk id="5" creationId="{C84DEF55-93F6-40DA-8F72-1E2DF8705B98}"/>
          </ac:picMkLst>
        </pc:picChg>
        <pc:picChg chg="add mod">
          <ac:chgData name="Vesa Juvonen" userId="c7243be1-99a3-4752-ab2a-0cf698cf8236" providerId="ADAL" clId="{DA928B93-45C7-4F95-B053-51F8A4C79469}" dt="2022-02-08T15:50:15.312" v="546" actId="1076"/>
          <ac:picMkLst>
            <pc:docMk/>
            <pc:sldMk cId="4046856784" sldId="2134805599"/>
            <ac:picMk id="7" creationId="{462A5D98-0047-44DF-9753-43B0435E4AEE}"/>
          </ac:picMkLst>
        </pc:picChg>
        <pc:picChg chg="del">
          <ac:chgData name="Vesa Juvonen" userId="c7243be1-99a3-4752-ab2a-0cf698cf8236" providerId="ADAL" clId="{DA928B93-45C7-4F95-B053-51F8A4C79469}" dt="2022-02-08T15:48:34.076" v="531" actId="478"/>
          <ac:picMkLst>
            <pc:docMk/>
            <pc:sldMk cId="4046856784" sldId="2134805599"/>
            <ac:picMk id="9" creationId="{6C8048E1-1AF6-4AB8-88BF-CC1318A29704}"/>
          </ac:picMkLst>
        </pc:picChg>
        <pc:picChg chg="del">
          <ac:chgData name="Vesa Juvonen" userId="c7243be1-99a3-4752-ab2a-0cf698cf8236" providerId="ADAL" clId="{DA928B93-45C7-4F95-B053-51F8A4C79469}" dt="2022-02-08T15:48:34.076" v="531" actId="478"/>
          <ac:picMkLst>
            <pc:docMk/>
            <pc:sldMk cId="4046856784" sldId="2134805599"/>
            <ac:picMk id="11" creationId="{06ECBF8F-347B-449B-BDE4-75D33F0C501D}"/>
          </ac:picMkLst>
        </pc:picChg>
        <pc:picChg chg="mod">
          <ac:chgData name="Vesa Juvonen" userId="c7243be1-99a3-4752-ab2a-0cf698cf8236" providerId="ADAL" clId="{DA928B93-45C7-4F95-B053-51F8A4C79469}" dt="2022-02-08T15:48:31.491" v="530" actId="1076"/>
          <ac:picMkLst>
            <pc:docMk/>
            <pc:sldMk cId="4046856784" sldId="2134805599"/>
            <ac:picMk id="12" creationId="{F6794F9E-30EF-438E-A812-9C9E01B959A6}"/>
          </ac:picMkLst>
        </pc:picChg>
        <pc:picChg chg="add mod">
          <ac:chgData name="Vesa Juvonen" userId="c7243be1-99a3-4752-ab2a-0cf698cf8236" providerId="ADAL" clId="{DA928B93-45C7-4F95-B053-51F8A4C79469}" dt="2022-02-08T15:50:16.831" v="547" actId="1076"/>
          <ac:picMkLst>
            <pc:docMk/>
            <pc:sldMk cId="4046856784" sldId="2134805599"/>
            <ac:picMk id="13" creationId="{63C6AA24-7059-4EEA-B8AC-0D85CB1AF8E6}"/>
          </ac:picMkLst>
        </pc:picChg>
        <pc:picChg chg="del">
          <ac:chgData name="Vesa Juvonen" userId="c7243be1-99a3-4752-ab2a-0cf698cf8236" providerId="ADAL" clId="{DA928B93-45C7-4F95-B053-51F8A4C79469}" dt="2022-02-08T15:48:34.076" v="531" actId="478"/>
          <ac:picMkLst>
            <pc:docMk/>
            <pc:sldMk cId="4046856784" sldId="2134805599"/>
            <ac:picMk id="14" creationId="{A06CF50C-3414-4A9C-BC93-C7591BEF148B}"/>
          </ac:picMkLst>
        </pc:picChg>
        <pc:picChg chg="del">
          <ac:chgData name="Vesa Juvonen" userId="c7243be1-99a3-4752-ab2a-0cf698cf8236" providerId="ADAL" clId="{DA928B93-45C7-4F95-B053-51F8A4C79469}" dt="2022-02-08T15:48:34.076" v="531" actId="478"/>
          <ac:picMkLst>
            <pc:docMk/>
            <pc:sldMk cId="4046856784" sldId="2134805599"/>
            <ac:picMk id="16" creationId="{41BF1164-E402-405A-84AE-DEE3162CEADD}"/>
          </ac:picMkLst>
        </pc:picChg>
        <pc:picChg chg="add mod">
          <ac:chgData name="Vesa Juvonen" userId="c7243be1-99a3-4752-ab2a-0cf698cf8236" providerId="ADAL" clId="{DA928B93-45C7-4F95-B053-51F8A4C79469}" dt="2022-02-08T15:51:35.543" v="552" actId="1076"/>
          <ac:picMkLst>
            <pc:docMk/>
            <pc:sldMk cId="4046856784" sldId="2134805599"/>
            <ac:picMk id="17" creationId="{5CF07ED0-6754-4CB6-A7B1-E0CDC80FB348}"/>
          </ac:picMkLst>
        </pc:picChg>
      </pc:sldChg>
      <pc:sldChg chg="addSp delSp modSp add mod setBg delAnim modAnim">
        <pc:chgData name="Vesa Juvonen" userId="c7243be1-99a3-4752-ab2a-0cf698cf8236" providerId="ADAL" clId="{DA928B93-45C7-4F95-B053-51F8A4C79469}" dt="2022-02-04T18:53:29.081" v="459" actId="22"/>
        <pc:sldMkLst>
          <pc:docMk/>
          <pc:sldMk cId="1185981120" sldId="2134805601"/>
        </pc:sldMkLst>
        <pc:spChg chg="del">
          <ac:chgData name="Vesa Juvonen" userId="c7243be1-99a3-4752-ab2a-0cf698cf8236" providerId="ADAL" clId="{DA928B93-45C7-4F95-B053-51F8A4C79469}" dt="2022-02-03T14:08:57.666" v="1" actId="478"/>
          <ac:spMkLst>
            <pc:docMk/>
            <pc:sldMk cId="1185981120" sldId="2134805601"/>
            <ac:spMk id="2" creationId="{49944F33-50E4-45E5-84FA-231E7A2013C4}"/>
          </ac:spMkLst>
        </pc:spChg>
        <pc:spChg chg="add">
          <ac:chgData name="Vesa Juvonen" userId="c7243be1-99a3-4752-ab2a-0cf698cf8236" providerId="ADAL" clId="{DA928B93-45C7-4F95-B053-51F8A4C79469}" dt="2022-02-04T18:53:29.081" v="459" actId="22"/>
          <ac:spMkLst>
            <pc:docMk/>
            <pc:sldMk cId="1185981120" sldId="2134805601"/>
            <ac:spMk id="2" creationId="{CB8D02BA-CDB2-48B5-8D8E-3F6D25D51A0A}"/>
          </ac:spMkLst>
        </pc:spChg>
        <pc:spChg chg="mod">
          <ac:chgData name="Vesa Juvonen" userId="c7243be1-99a3-4752-ab2a-0cf698cf8236" providerId="ADAL" clId="{DA928B93-45C7-4F95-B053-51F8A4C79469}" dt="2022-02-03T14:11:22.011" v="282" actId="313"/>
          <ac:spMkLst>
            <pc:docMk/>
            <pc:sldMk cId="1185981120" sldId="2134805601"/>
            <ac:spMk id="8" creationId="{26BFEB79-D248-4D06-B782-9318AC6A90BA}"/>
          </ac:spMkLst>
        </pc:spChg>
        <pc:spChg chg="add mod">
          <ac:chgData name="Vesa Juvonen" userId="c7243be1-99a3-4752-ab2a-0cf698cf8236" providerId="ADAL" clId="{DA928B93-45C7-4F95-B053-51F8A4C79469}" dt="2022-02-03T14:16:34.349" v="330" actId="1076"/>
          <ac:spMkLst>
            <pc:docMk/>
            <pc:sldMk cId="1185981120" sldId="2134805601"/>
            <ac:spMk id="15" creationId="{0C70E1D5-EF57-47C2-A4BC-E33BF95FA29C}"/>
          </ac:spMkLst>
        </pc:spChg>
        <pc:spChg chg="add mod">
          <ac:chgData name="Vesa Juvonen" userId="c7243be1-99a3-4752-ab2a-0cf698cf8236" providerId="ADAL" clId="{DA928B93-45C7-4F95-B053-51F8A4C79469}" dt="2022-02-03T14:22:05.037" v="430" actId="122"/>
          <ac:spMkLst>
            <pc:docMk/>
            <pc:sldMk cId="1185981120" sldId="2134805601"/>
            <ac:spMk id="17" creationId="{8B72CE10-8AB5-4A40-BFEC-2F1B9A6BA5D7}"/>
          </ac:spMkLst>
        </pc:spChg>
        <pc:picChg chg="del">
          <ac:chgData name="Vesa Juvonen" userId="c7243be1-99a3-4752-ab2a-0cf698cf8236" providerId="ADAL" clId="{DA928B93-45C7-4F95-B053-51F8A4C79469}" dt="2022-02-03T14:09:05.320" v="5" actId="478"/>
          <ac:picMkLst>
            <pc:docMk/>
            <pc:sldMk cId="1185981120" sldId="2134805601"/>
            <ac:picMk id="4" creationId="{2151AA92-9D49-436D-9248-A88410186999}"/>
          </ac:picMkLst>
        </pc:picChg>
        <pc:picChg chg="del">
          <ac:chgData name="Vesa Juvonen" userId="c7243be1-99a3-4752-ab2a-0cf698cf8236" providerId="ADAL" clId="{DA928B93-45C7-4F95-B053-51F8A4C79469}" dt="2022-02-03T14:09:03.762" v="4" actId="478"/>
          <ac:picMkLst>
            <pc:docMk/>
            <pc:sldMk cId="1185981120" sldId="2134805601"/>
            <ac:picMk id="9" creationId="{6C8048E1-1AF6-4AB8-88BF-CC1318A29704}"/>
          </ac:picMkLst>
        </pc:picChg>
        <pc:picChg chg="add del mod">
          <ac:chgData name="Vesa Juvonen" userId="c7243be1-99a3-4752-ab2a-0cf698cf8236" providerId="ADAL" clId="{DA928B93-45C7-4F95-B053-51F8A4C79469}" dt="2022-02-03T14:09:02.256" v="3" actId="478"/>
          <ac:picMkLst>
            <pc:docMk/>
            <pc:sldMk cId="1185981120" sldId="2134805601"/>
            <ac:picMk id="10" creationId="{674883FA-81AB-41F9-B705-75F06AE7AD55}"/>
          </ac:picMkLst>
        </pc:picChg>
        <pc:picChg chg="del">
          <ac:chgData name="Vesa Juvonen" userId="c7243be1-99a3-4752-ab2a-0cf698cf8236" providerId="ADAL" clId="{DA928B93-45C7-4F95-B053-51F8A4C79469}" dt="2022-02-03T14:09:02.256" v="3" actId="478"/>
          <ac:picMkLst>
            <pc:docMk/>
            <pc:sldMk cId="1185981120" sldId="2134805601"/>
            <ac:picMk id="11" creationId="{06ECBF8F-347B-449B-BDE4-75D33F0C501D}"/>
          </ac:picMkLst>
        </pc:picChg>
        <pc:picChg chg="mod">
          <ac:chgData name="Vesa Juvonen" userId="c7243be1-99a3-4752-ab2a-0cf698cf8236" providerId="ADAL" clId="{DA928B93-45C7-4F95-B053-51F8A4C79469}" dt="2022-02-03T14:09:34.896" v="40" actId="1076"/>
          <ac:picMkLst>
            <pc:docMk/>
            <pc:sldMk cId="1185981120" sldId="2134805601"/>
            <ac:picMk id="12" creationId="{F6794F9E-30EF-438E-A812-9C9E01B959A6}"/>
          </ac:picMkLst>
        </pc:picChg>
        <pc:picChg chg="add del mod">
          <ac:chgData name="Vesa Juvonen" userId="c7243be1-99a3-4752-ab2a-0cf698cf8236" providerId="ADAL" clId="{DA928B93-45C7-4F95-B053-51F8A4C79469}" dt="2022-02-03T14:09:02.256" v="3" actId="478"/>
          <ac:picMkLst>
            <pc:docMk/>
            <pc:sldMk cId="1185981120" sldId="2134805601"/>
            <ac:picMk id="13" creationId="{C0F2AE4A-39D8-4AC6-A375-3A500705C803}"/>
          </ac:picMkLst>
        </pc:picChg>
        <pc:picChg chg="del">
          <ac:chgData name="Vesa Juvonen" userId="c7243be1-99a3-4752-ab2a-0cf698cf8236" providerId="ADAL" clId="{DA928B93-45C7-4F95-B053-51F8A4C79469}" dt="2022-02-03T14:09:02.256" v="3" actId="478"/>
          <ac:picMkLst>
            <pc:docMk/>
            <pc:sldMk cId="1185981120" sldId="2134805601"/>
            <ac:picMk id="14" creationId="{A06CF50C-3414-4A9C-BC93-C7591BEF148B}"/>
          </ac:picMkLst>
        </pc:picChg>
        <pc:picChg chg="del">
          <ac:chgData name="Vesa Juvonen" userId="c7243be1-99a3-4752-ab2a-0cf698cf8236" providerId="ADAL" clId="{DA928B93-45C7-4F95-B053-51F8A4C79469}" dt="2022-02-03T14:09:02.256" v="3" actId="478"/>
          <ac:picMkLst>
            <pc:docMk/>
            <pc:sldMk cId="1185981120" sldId="2134805601"/>
            <ac:picMk id="16" creationId="{41BF1164-E402-405A-84AE-DEE3162CEADD}"/>
          </ac:picMkLst>
        </pc:picChg>
        <pc:picChg chg="add mod">
          <ac:chgData name="Vesa Juvonen" userId="c7243be1-99a3-4752-ab2a-0cf698cf8236" providerId="ADAL" clId="{DA928B93-45C7-4F95-B053-51F8A4C79469}" dt="2022-02-03T14:22:01.946" v="429" actId="1076"/>
          <ac:picMkLst>
            <pc:docMk/>
            <pc:sldMk cId="1185981120" sldId="2134805601"/>
            <ac:picMk id="1026" creationId="{FF040649-CA2A-4D55-82B0-1DA85BD266FB}"/>
          </ac:picMkLst>
        </pc:picChg>
      </pc:sldChg>
    </pc:docChg>
  </pc:docChgLst>
  <pc:docChgLst>
    <pc:chgData name="Surbhi Gupta" userId="S::surbhigupta@microsoft.com::4cd92b39-496c-4ea1-b8de-864f8b027b89" providerId="AD" clId="Web-{C93076CB-3E4F-0784-6C1C-152FBD0D9A80}"/>
    <pc:docChg chg="modSld">
      <pc:chgData name="Surbhi Gupta" userId="S::surbhigupta@microsoft.com::4cd92b39-496c-4ea1-b8de-864f8b027b89" providerId="AD" clId="Web-{C93076CB-3E4F-0784-6C1C-152FBD0D9A80}" dt="2022-06-11T18:50:15.825" v="37" actId="20577"/>
      <pc:docMkLst>
        <pc:docMk/>
      </pc:docMkLst>
      <pc:sldChg chg="addSp delSp modSp delAnim">
        <pc:chgData name="Surbhi Gupta" userId="S::surbhigupta@microsoft.com::4cd92b39-496c-4ea1-b8de-864f8b027b89" providerId="AD" clId="Web-{C93076CB-3E4F-0784-6C1C-152FBD0D9A80}" dt="2022-06-11T18:50:15.825" v="37" actId="20577"/>
        <pc:sldMkLst>
          <pc:docMk/>
          <pc:sldMk cId="3194623737" sldId="2145707281"/>
        </pc:sldMkLst>
        <pc:spChg chg="add del mod">
          <ac:chgData name="Surbhi Gupta" userId="S::surbhigupta@microsoft.com::4cd92b39-496c-4ea1-b8de-864f8b027b89" providerId="AD" clId="Web-{C93076CB-3E4F-0784-6C1C-152FBD0D9A80}" dt="2022-06-11T18:49:57.824" v="26" actId="20577"/>
          <ac:spMkLst>
            <pc:docMk/>
            <pc:sldMk cId="3194623737" sldId="2145707281"/>
            <ac:spMk id="33" creationId="{94DB5CBE-95AD-4FC6-8C7B-739B6EB97627}"/>
          </ac:spMkLst>
        </pc:spChg>
        <pc:spChg chg="mod">
          <ac:chgData name="Surbhi Gupta" userId="S::surbhigupta@microsoft.com::4cd92b39-496c-4ea1-b8de-864f8b027b89" providerId="AD" clId="Web-{C93076CB-3E4F-0784-6C1C-152FBD0D9A80}" dt="2022-06-11T18:50:15.825" v="37" actId="20577"/>
          <ac:spMkLst>
            <pc:docMk/>
            <pc:sldMk cId="3194623737" sldId="2145707281"/>
            <ac:spMk id="39" creationId="{88507CB0-14BD-F9C6-3E87-627240967300}"/>
          </ac:spMkLst>
        </pc:spChg>
        <pc:picChg chg="del">
          <ac:chgData name="Surbhi Gupta" userId="S::surbhigupta@microsoft.com::4cd92b39-496c-4ea1-b8de-864f8b027b89" providerId="AD" clId="Web-{C93076CB-3E4F-0784-6C1C-152FBD0D9A80}" dt="2022-06-11T18:50:05.027" v="27"/>
          <ac:picMkLst>
            <pc:docMk/>
            <pc:sldMk cId="3194623737" sldId="2145707281"/>
            <ac:picMk id="14" creationId="{933F0A43-2CB9-FD72-AC8C-DB4C173002F8}"/>
          </ac:picMkLst>
        </pc:picChg>
      </pc:sldChg>
    </pc:docChg>
  </pc:docChgLst>
  <pc:docChgLst>
    <pc:chgData name="David Warner" userId="S::david_dwarnerii.com#ext#@microsoft.onmicrosoft.com::acafcf14-4098-4a83-9425-e73571277a06" providerId="AD" clId="Web-{9E47715E-4223-4050-99FD-53587593687F}"/>
    <pc:docChg chg="modSld">
      <pc:chgData name="David Warner" userId="S::david_dwarnerii.com#ext#@microsoft.onmicrosoft.com::acafcf14-4098-4a83-9425-e73571277a06" providerId="AD" clId="Web-{9E47715E-4223-4050-99FD-53587593687F}" dt="2021-03-23T14:41:43.160" v="0" actId="1076"/>
      <pc:docMkLst>
        <pc:docMk/>
      </pc:docMkLst>
      <pc:sldChg chg="modSp">
        <pc:chgData name="David Warner" userId="S::david_dwarnerii.com#ext#@microsoft.onmicrosoft.com::acafcf14-4098-4a83-9425-e73571277a06" providerId="AD" clId="Web-{9E47715E-4223-4050-99FD-53587593687F}" dt="2021-03-23T14:41:43.160" v="0" actId="1076"/>
        <pc:sldMkLst>
          <pc:docMk/>
          <pc:sldMk cId="357588276" sldId="2076136388"/>
        </pc:sldMkLst>
        <pc:spChg chg="mod">
          <ac:chgData name="David Warner" userId="S::david_dwarnerii.com#ext#@microsoft.onmicrosoft.com::acafcf14-4098-4a83-9425-e73571277a06" providerId="AD" clId="Web-{9E47715E-4223-4050-99FD-53587593687F}" dt="2021-03-23T14:41:43.160" v="0" actId="1076"/>
          <ac:spMkLst>
            <pc:docMk/>
            <pc:sldMk cId="357588276" sldId="2076136388"/>
            <ac:spMk id="3" creationId="{629C4B94-71DA-40BB-8689-BC11D2F3DE1F}"/>
          </ac:spMkLst>
        </pc:spChg>
      </pc:sldChg>
    </pc:docChg>
  </pc:docChgLst>
  <pc:docChgLst>
    <pc:chgData name="Hugo Bernier" userId="S::hugobernier@microsoft.com::846ef6cd-3f11-462c-a4be-44fff9f1a751" providerId="AD" clId="Web-{07EE4C02-154D-4E33-A00E-EEE3790432F5}"/>
    <pc:docChg chg="modSld">
      <pc:chgData name="Hugo Bernier" userId="S::hugobernier@microsoft.com::846ef6cd-3f11-462c-a4be-44fff9f1a751" providerId="AD" clId="Web-{07EE4C02-154D-4E33-A00E-EEE3790432F5}" dt="2021-06-17T14:11:19.315" v="35"/>
      <pc:docMkLst>
        <pc:docMk/>
      </pc:docMkLst>
      <pc:sldChg chg="modNotes">
        <pc:chgData name="Hugo Bernier" userId="S::hugobernier@microsoft.com::846ef6cd-3f11-462c-a4be-44fff9f1a751" providerId="AD" clId="Web-{07EE4C02-154D-4E33-A00E-EEE3790432F5}" dt="2021-06-17T14:11:19.315" v="35"/>
        <pc:sldMkLst>
          <pc:docMk/>
          <pc:sldMk cId="2636939237" sldId="2076137579"/>
        </pc:sldMkLst>
      </pc:sldChg>
    </pc:docChg>
  </pc:docChgLst>
  <pc:docChgLst>
    <pc:chgData name="Vesa Juvonen" userId="S::vesaj@microsoft.com::c7243be1-99a3-4752-ab2a-0cf698cf8236" providerId="AD" clId="Web-{D84AA7A5-F845-92FC-D3AF-3B5AB3A73A23}"/>
    <pc:docChg chg="">
      <pc:chgData name="Vesa Juvonen" userId="S::vesaj@microsoft.com::c7243be1-99a3-4752-ab2a-0cf698cf8236" providerId="AD" clId="Web-{D84AA7A5-F845-92FC-D3AF-3B5AB3A73A23}" dt="2022-02-14T16:48:55.199" v="0"/>
      <pc:docMkLst>
        <pc:docMk/>
      </pc:docMkLst>
      <pc:sldChg chg="modCm">
        <pc:chgData name="Vesa Juvonen" userId="S::vesaj@microsoft.com::c7243be1-99a3-4752-ab2a-0cf698cf8236" providerId="AD" clId="Web-{D84AA7A5-F845-92FC-D3AF-3B5AB3A73A23}" dt="2022-02-14T16:48:55.199" v="0"/>
        <pc:sldMkLst>
          <pc:docMk/>
          <pc:sldMk cId="1989604330" sldId="259"/>
        </pc:sldMkLst>
      </pc:sldChg>
    </pc:docChg>
  </pc:docChgLst>
  <pc:docChgLst>
    <pc:chgData name="David Warner" userId="S::david_dwarnerii.com#ext#@microsoft.onmicrosoft.com::acafcf14-4098-4a83-9425-e73571277a06" providerId="AD" clId="Web-{FA3E4066-53D9-430C-9530-4215131C211F}"/>
    <pc:docChg chg="modSld">
      <pc:chgData name="David Warner" userId="S::david_dwarnerii.com#ext#@microsoft.onmicrosoft.com::acafcf14-4098-4a83-9425-e73571277a06" providerId="AD" clId="Web-{FA3E4066-53D9-430C-9530-4215131C211F}" dt="2021-12-06T05:03:52.865" v="27" actId="20577"/>
      <pc:docMkLst>
        <pc:docMk/>
      </pc:docMkLst>
      <pc:sldChg chg="addSp delSp modSp">
        <pc:chgData name="David Warner" userId="S::david_dwarnerii.com#ext#@microsoft.onmicrosoft.com::acafcf14-4098-4a83-9425-e73571277a06" providerId="AD" clId="Web-{FA3E4066-53D9-430C-9530-4215131C211F}" dt="2021-12-06T05:03:52.865" v="27" actId="20577"/>
        <pc:sldMkLst>
          <pc:docMk/>
          <pc:sldMk cId="1812315545" sldId="2134805597"/>
        </pc:sldMkLst>
        <pc:spChg chg="del">
          <ac:chgData name="David Warner" userId="S::david_dwarnerii.com#ext#@microsoft.onmicrosoft.com::acafcf14-4098-4a83-9425-e73571277a06" providerId="AD" clId="Web-{FA3E4066-53D9-430C-9530-4215131C211F}" dt="2021-12-06T05:03:23.669" v="7"/>
          <ac:spMkLst>
            <pc:docMk/>
            <pc:sldMk cId="1812315545" sldId="2134805597"/>
            <ac:spMk id="2" creationId="{A5976862-6811-4FF7-B747-55C302B2777C}"/>
          </ac:spMkLst>
        </pc:spChg>
        <pc:spChg chg="del">
          <ac:chgData name="David Warner" userId="S::david_dwarnerii.com#ext#@microsoft.onmicrosoft.com::acafcf14-4098-4a83-9425-e73571277a06" providerId="AD" clId="Web-{FA3E4066-53D9-430C-9530-4215131C211F}" dt="2021-12-06T05:02:16.069" v="0"/>
          <ac:spMkLst>
            <pc:docMk/>
            <pc:sldMk cId="1812315545" sldId="2134805597"/>
            <ac:spMk id="4" creationId="{FC8CF73D-B61B-455C-B3A1-B781B8FAE22B}"/>
          </ac:spMkLst>
        </pc:spChg>
        <pc:spChg chg="mod">
          <ac:chgData name="David Warner" userId="S::david_dwarnerii.com#ext#@microsoft.onmicrosoft.com::acafcf14-4098-4a83-9425-e73571277a06" providerId="AD" clId="Web-{FA3E4066-53D9-430C-9530-4215131C211F}" dt="2021-12-06T05:03:52.865" v="2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FA3E4066-53D9-430C-9530-4215131C211F}" dt="2021-12-06T05:02:52.852" v="1"/>
          <ac:picMkLst>
            <pc:docMk/>
            <pc:sldMk cId="1812315545" sldId="2134805597"/>
            <ac:picMk id="3" creationId="{6583BF45-09A8-4A56-9159-C3695C005F2F}"/>
          </ac:picMkLst>
        </pc:picChg>
        <pc:picChg chg="add mod modCrop">
          <ac:chgData name="David Warner" userId="S::david_dwarnerii.com#ext#@microsoft.onmicrosoft.com::acafcf14-4098-4a83-9425-e73571277a06" providerId="AD" clId="Web-{FA3E4066-53D9-430C-9530-4215131C211F}" dt="2021-12-06T05:03:20.731" v="6"/>
          <ac:picMkLst>
            <pc:docMk/>
            <pc:sldMk cId="1812315545" sldId="2134805597"/>
            <ac:picMk id="5" creationId="{9C5EF859-5092-427A-B73A-52A7B1BF0AB7}"/>
          </ac:picMkLst>
        </pc:picChg>
      </pc:sldChg>
    </pc:docChg>
  </pc:docChgLst>
  <pc:docChgLst>
    <pc:chgData name="Brian Jackett" userId="e2c557f4-fffa-4012-a1e1-e15087bfdbac" providerId="ADAL" clId="{F8AC60FA-536D-48A5-B7CA-90491979BD4B}"/>
    <pc:docChg chg="undo redo custSel modSld">
      <pc:chgData name="Brian Jackett" userId="e2c557f4-fffa-4012-a1e1-e15087bfdbac" providerId="ADAL" clId="{F8AC60FA-536D-48A5-B7CA-90491979BD4B}" dt="2022-04-19T14:57:07.580" v="647" actId="478"/>
      <pc:docMkLst>
        <pc:docMk/>
      </pc:docMkLst>
      <pc:sldChg chg="modSp mod">
        <pc:chgData name="Brian Jackett" userId="e2c557f4-fffa-4012-a1e1-e15087bfdbac" providerId="ADAL" clId="{F8AC60FA-536D-48A5-B7CA-90491979BD4B}" dt="2022-04-08T14:07:35.600" v="247" actId="20577"/>
        <pc:sldMkLst>
          <pc:docMk/>
          <pc:sldMk cId="2967945684" sldId="277"/>
        </pc:sldMkLst>
        <pc:spChg chg="mod">
          <ac:chgData name="Brian Jackett" userId="e2c557f4-fffa-4012-a1e1-e15087bfdbac" providerId="ADAL" clId="{F8AC60FA-536D-48A5-B7CA-90491979BD4B}" dt="2022-04-08T14:07:35.600" v="247" actId="20577"/>
          <ac:spMkLst>
            <pc:docMk/>
            <pc:sldMk cId="2967945684" sldId="277"/>
            <ac:spMk id="4" creationId="{A04E16D6-6682-4068-BF11-BA8E4E8E1BBC}"/>
          </ac:spMkLst>
        </pc:spChg>
      </pc:sldChg>
      <pc:sldChg chg="modSp mod">
        <pc:chgData name="Brian Jackett" userId="e2c557f4-fffa-4012-a1e1-e15087bfdbac" providerId="ADAL" clId="{F8AC60FA-536D-48A5-B7CA-90491979BD4B}" dt="2022-04-08T13:50:53.974" v="18" actId="20577"/>
        <pc:sldMkLst>
          <pc:docMk/>
          <pc:sldMk cId="287163252" sldId="1567"/>
        </pc:sldMkLst>
        <pc:spChg chg="mod">
          <ac:chgData name="Brian Jackett" userId="e2c557f4-fffa-4012-a1e1-e15087bfdbac" providerId="ADAL" clId="{F8AC60FA-536D-48A5-B7CA-90491979BD4B}" dt="2022-04-08T13:50:47.577" v="15" actId="20577"/>
          <ac:spMkLst>
            <pc:docMk/>
            <pc:sldMk cId="287163252" sldId="1567"/>
            <ac:spMk id="5" creationId="{9B6ECC88-D921-48D6-BA85-F52F354F9C35}"/>
          </ac:spMkLst>
        </pc:spChg>
        <pc:spChg chg="mod">
          <ac:chgData name="Brian Jackett" userId="e2c557f4-fffa-4012-a1e1-e15087bfdbac" providerId="ADAL" clId="{F8AC60FA-536D-48A5-B7CA-90491979BD4B}" dt="2022-04-08T13:50:53.974" v="18" actId="20577"/>
          <ac:spMkLst>
            <pc:docMk/>
            <pc:sldMk cId="287163252" sldId="1567"/>
            <ac:spMk id="8" creationId="{00000000-0000-0000-0000-000000000000}"/>
          </ac:spMkLst>
        </pc:spChg>
      </pc:sldChg>
      <pc:sldChg chg="addSp delSp modSp mod">
        <pc:chgData name="Brian Jackett" userId="e2c557f4-fffa-4012-a1e1-e15087bfdbac" providerId="ADAL" clId="{F8AC60FA-536D-48A5-B7CA-90491979BD4B}" dt="2022-04-19T11:31:08.651" v="626" actId="14100"/>
        <pc:sldMkLst>
          <pc:docMk/>
          <pc:sldMk cId="10702720" sldId="2079"/>
        </pc:sldMkLst>
        <pc:spChg chg="add del">
          <ac:chgData name="Brian Jackett" userId="e2c557f4-fffa-4012-a1e1-e15087bfdbac" providerId="ADAL" clId="{F8AC60FA-536D-48A5-B7CA-90491979BD4B}" dt="2022-04-19T11:30:43.762" v="570"/>
          <ac:spMkLst>
            <pc:docMk/>
            <pc:sldMk cId="10702720" sldId="2079"/>
            <ac:spMk id="2" creationId="{4E75DA95-4194-2A15-F8A8-36F2C1D86678}"/>
          </ac:spMkLst>
        </pc:spChg>
        <pc:spChg chg="del mod">
          <ac:chgData name="Brian Jackett" userId="e2c557f4-fffa-4012-a1e1-e15087bfdbac" providerId="ADAL" clId="{F8AC60FA-536D-48A5-B7CA-90491979BD4B}" dt="2022-04-14T11:20:03.819" v="456" actId="478"/>
          <ac:spMkLst>
            <pc:docMk/>
            <pc:sldMk cId="10702720" sldId="2079"/>
            <ac:spMk id="4" creationId="{621E9C04-F126-1779-B39F-B133B464A008}"/>
          </ac:spMkLst>
        </pc:spChg>
        <pc:spChg chg="mod">
          <ac:chgData name="Brian Jackett" userId="e2c557f4-fffa-4012-a1e1-e15087bfdbac" providerId="ADAL" clId="{F8AC60FA-536D-48A5-B7CA-90491979BD4B}" dt="2022-04-19T11:30:03.144" v="566" actId="20577"/>
          <ac:spMkLst>
            <pc:docMk/>
            <pc:sldMk cId="10702720" sldId="2079"/>
            <ac:spMk id="8" creationId="{00000000-0000-0000-0000-000000000000}"/>
          </ac:spMkLst>
        </pc:spChg>
        <pc:picChg chg="mod">
          <ac:chgData name="Brian Jackett" userId="e2c557f4-fffa-4012-a1e1-e15087bfdbac" providerId="ADAL" clId="{F8AC60FA-536D-48A5-B7CA-90491979BD4B}" dt="2022-04-19T11:30:16.771" v="568" actId="1076"/>
          <ac:picMkLst>
            <pc:docMk/>
            <pc:sldMk cId="10702720" sldId="2079"/>
            <ac:picMk id="4" creationId="{FA4E0B26-31E8-2131-369B-24D6648F2532}"/>
          </ac:picMkLst>
        </pc:picChg>
        <pc:picChg chg="add mod">
          <ac:chgData name="Brian Jackett" userId="e2c557f4-fffa-4012-a1e1-e15087bfdbac" providerId="ADAL" clId="{F8AC60FA-536D-48A5-B7CA-90491979BD4B}" dt="2022-04-14T11:20:06.776" v="457" actId="1076"/>
          <ac:picMkLst>
            <pc:docMk/>
            <pc:sldMk cId="10702720" sldId="2079"/>
            <ac:picMk id="6" creationId="{82708B89-FDC7-6094-E843-9B280C1ED4F4}"/>
          </ac:picMkLst>
        </pc:picChg>
        <pc:picChg chg="add del mod">
          <ac:chgData name="Brian Jackett" userId="e2c557f4-fffa-4012-a1e1-e15087bfdbac" providerId="ADAL" clId="{F8AC60FA-536D-48A5-B7CA-90491979BD4B}" dt="2022-04-14T11:16:05.153" v="321" actId="478"/>
          <ac:picMkLst>
            <pc:docMk/>
            <pc:sldMk cId="10702720" sldId="2079"/>
            <ac:picMk id="10" creationId="{05254C97-684B-944F-0F35-C02E0A9AB858}"/>
          </ac:picMkLst>
        </pc:picChg>
        <pc:picChg chg="add mod">
          <ac:chgData name="Brian Jackett" userId="e2c557f4-fffa-4012-a1e1-e15087bfdbac" providerId="ADAL" clId="{F8AC60FA-536D-48A5-B7CA-90491979BD4B}" dt="2022-04-19T11:31:08.651" v="626" actId="14100"/>
          <ac:picMkLst>
            <pc:docMk/>
            <pc:sldMk cId="10702720" sldId="2079"/>
            <ac:picMk id="10" creationId="{21BB578E-AE34-3AF3-15B1-2F3892F4109B}"/>
          </ac:picMkLst>
        </pc:picChg>
        <pc:picChg chg="add del mod">
          <ac:chgData name="Brian Jackett" userId="e2c557f4-fffa-4012-a1e1-e15087bfdbac" providerId="ADAL" clId="{F8AC60FA-536D-48A5-B7CA-90491979BD4B}" dt="2022-04-14T11:16:53.091" v="347" actId="478"/>
          <ac:picMkLst>
            <pc:docMk/>
            <pc:sldMk cId="10702720" sldId="2079"/>
            <ac:picMk id="12" creationId="{FEEA1D55-70FD-4B87-31E1-710CCB70B977}"/>
          </ac:picMkLst>
        </pc:picChg>
        <pc:picChg chg="add del mod">
          <ac:chgData name="Brian Jackett" userId="e2c557f4-fffa-4012-a1e1-e15087bfdbac" providerId="ADAL" clId="{F8AC60FA-536D-48A5-B7CA-90491979BD4B}" dt="2022-04-19T11:30:12.266" v="567" actId="478"/>
          <ac:picMkLst>
            <pc:docMk/>
            <pc:sldMk cId="10702720" sldId="2079"/>
            <ac:picMk id="14" creationId="{21C23082-F2E8-197C-EED3-9B5561B8AC07}"/>
          </ac:picMkLst>
        </pc:picChg>
        <pc:picChg chg="add mod">
          <ac:chgData name="Brian Jackett" userId="e2c557f4-fffa-4012-a1e1-e15087bfdbac" providerId="ADAL" clId="{F8AC60FA-536D-48A5-B7CA-90491979BD4B}" dt="2022-04-14T11:19:53.046" v="450" actId="14100"/>
          <ac:picMkLst>
            <pc:docMk/>
            <pc:sldMk cId="10702720" sldId="2079"/>
            <ac:picMk id="16" creationId="{A25FC92E-9C29-152C-3A49-C8BA86D3876F}"/>
          </ac:picMkLst>
        </pc:picChg>
        <pc:picChg chg="add mod">
          <ac:chgData name="Brian Jackett" userId="e2c557f4-fffa-4012-a1e1-e15087bfdbac" providerId="ADAL" clId="{F8AC60FA-536D-48A5-B7CA-90491979BD4B}" dt="2022-04-19T11:30:16.771" v="568" actId="1076"/>
          <ac:picMkLst>
            <pc:docMk/>
            <pc:sldMk cId="10702720" sldId="2079"/>
            <ac:picMk id="18" creationId="{CEF67926-5D75-EEA3-971A-8C27DD0D49EB}"/>
          </ac:picMkLst>
        </pc:picChg>
      </pc:sldChg>
      <pc:sldChg chg="addSp delSp modSp mod">
        <pc:chgData name="Brian Jackett" userId="e2c557f4-fffa-4012-a1e1-e15087bfdbac" providerId="ADAL" clId="{F8AC60FA-536D-48A5-B7CA-90491979BD4B}" dt="2022-04-19T11:32:31.710" v="643" actId="1038"/>
        <pc:sldMkLst>
          <pc:docMk/>
          <pc:sldMk cId="778883926" sldId="2076136264"/>
        </pc:sldMkLst>
        <pc:spChg chg="del">
          <ac:chgData name="Brian Jackett" userId="e2c557f4-fffa-4012-a1e1-e15087bfdbac" providerId="ADAL" clId="{F8AC60FA-536D-48A5-B7CA-90491979BD4B}" dt="2022-04-14T11:20:19.462" v="460" actId="478"/>
          <ac:spMkLst>
            <pc:docMk/>
            <pc:sldMk cId="778883926" sldId="2076136264"/>
            <ac:spMk id="6" creationId="{93D4B0E0-6B9F-6CD2-5575-474EAB3A04D0}"/>
          </ac:spMkLst>
        </pc:spChg>
        <pc:spChg chg="mod">
          <ac:chgData name="Brian Jackett" userId="e2c557f4-fffa-4012-a1e1-e15087bfdbac" providerId="ADAL" clId="{F8AC60FA-536D-48A5-B7CA-90491979BD4B}" dt="2022-04-19T11:32:00.461" v="636"/>
          <ac:spMkLst>
            <pc:docMk/>
            <pc:sldMk cId="778883926" sldId="2076136264"/>
            <ac:spMk id="14" creationId="{953584C8-8734-42EA-AD16-6AA2B405D249}"/>
          </ac:spMkLst>
        </pc:spChg>
        <pc:picChg chg="add mod">
          <ac:chgData name="Brian Jackett" userId="e2c557f4-fffa-4012-a1e1-e15087bfdbac" providerId="ADAL" clId="{F8AC60FA-536D-48A5-B7CA-90491979BD4B}" dt="2022-04-14T11:20:24.226" v="462" actId="1076"/>
          <ac:picMkLst>
            <pc:docMk/>
            <pc:sldMk cId="778883926" sldId="2076136264"/>
            <ac:picMk id="3" creationId="{0EE59665-16DB-98E0-B3B2-4E7136B4E9DA}"/>
          </ac:picMkLst>
        </pc:picChg>
        <pc:picChg chg="add del mod">
          <ac:chgData name="Brian Jackett" userId="e2c557f4-fffa-4012-a1e1-e15087bfdbac" providerId="ADAL" clId="{F8AC60FA-536D-48A5-B7CA-90491979BD4B}" dt="2022-04-19T11:32:03.020" v="637" actId="478"/>
          <ac:picMkLst>
            <pc:docMk/>
            <pc:sldMk cId="778883926" sldId="2076136264"/>
            <ac:picMk id="5" creationId="{DFA1655F-E98B-3241-FAF6-AF19FB2F2FAC}"/>
          </ac:picMkLst>
        </pc:picChg>
        <pc:picChg chg="mod">
          <ac:chgData name="Brian Jackett" userId="e2c557f4-fffa-4012-a1e1-e15087bfdbac" providerId="ADAL" clId="{F8AC60FA-536D-48A5-B7CA-90491979BD4B}" dt="2022-04-19T11:32:07.388" v="638" actId="1076"/>
          <ac:picMkLst>
            <pc:docMk/>
            <pc:sldMk cId="778883926" sldId="2076136264"/>
            <ac:picMk id="6" creationId="{56224CD5-C673-CB11-504E-951BD7C0B4FD}"/>
          </ac:picMkLst>
        </pc:picChg>
        <pc:picChg chg="mod">
          <ac:chgData name="Brian Jackett" userId="e2c557f4-fffa-4012-a1e1-e15087bfdbac" providerId="ADAL" clId="{F8AC60FA-536D-48A5-B7CA-90491979BD4B}" dt="2022-04-19T11:32:07.388" v="638" actId="1076"/>
          <ac:picMkLst>
            <pc:docMk/>
            <pc:sldMk cId="778883926" sldId="2076136264"/>
            <ac:picMk id="7" creationId="{DDA642F1-1B89-6576-5CBE-7A25B84B969B}"/>
          </ac:picMkLst>
        </pc:picChg>
        <pc:picChg chg="add mod">
          <ac:chgData name="Brian Jackett" userId="e2c557f4-fffa-4012-a1e1-e15087bfdbac" providerId="ADAL" clId="{F8AC60FA-536D-48A5-B7CA-90491979BD4B}" dt="2022-04-19T11:32:31.710" v="643" actId="1038"/>
          <ac:picMkLst>
            <pc:docMk/>
            <pc:sldMk cId="778883926" sldId="2076136264"/>
            <ac:picMk id="8" creationId="{162066FA-9BD6-E1E1-2A2B-DCFC3EA695F8}"/>
          </ac:picMkLst>
        </pc:picChg>
        <pc:picChg chg="add mod">
          <ac:chgData name="Brian Jackett" userId="e2c557f4-fffa-4012-a1e1-e15087bfdbac" providerId="ADAL" clId="{F8AC60FA-536D-48A5-B7CA-90491979BD4B}" dt="2022-04-14T11:20:37.506" v="468" actId="1076"/>
          <ac:picMkLst>
            <pc:docMk/>
            <pc:sldMk cId="778883926" sldId="2076136264"/>
            <ac:picMk id="9" creationId="{CE0F8592-B501-6F49-BBF5-356C96A2FB61}"/>
          </ac:picMkLst>
        </pc:picChg>
        <pc:picChg chg="add mod">
          <ac:chgData name="Brian Jackett" userId="e2c557f4-fffa-4012-a1e1-e15087bfdbac" providerId="ADAL" clId="{F8AC60FA-536D-48A5-B7CA-90491979BD4B}" dt="2022-04-14T11:20:32.986" v="466" actId="14100"/>
          <ac:picMkLst>
            <pc:docMk/>
            <pc:sldMk cId="778883926" sldId="2076136264"/>
            <ac:picMk id="11" creationId="{B89B0B23-9BCD-364B-54BD-2F69EA9B6CDF}"/>
          </ac:picMkLst>
        </pc:picChg>
      </pc:sldChg>
      <pc:sldChg chg="delSp modSp mod delAnim">
        <pc:chgData name="Brian Jackett" userId="e2c557f4-fffa-4012-a1e1-e15087bfdbac" providerId="ADAL" clId="{F8AC60FA-536D-48A5-B7CA-90491979BD4B}" dt="2022-04-19T14:57:07.580" v="647" actId="478"/>
        <pc:sldMkLst>
          <pc:docMk/>
          <pc:sldMk cId="460153747" sldId="2134805598"/>
        </pc:sldMkLst>
        <pc:spChg chg="mod">
          <ac:chgData name="Brian Jackett" userId="e2c557f4-fffa-4012-a1e1-e15087bfdbac" providerId="ADAL" clId="{F8AC60FA-536D-48A5-B7CA-90491979BD4B}" dt="2022-04-19T14:56:38.523" v="644" actId="20577"/>
          <ac:spMkLst>
            <pc:docMk/>
            <pc:sldMk cId="460153747" sldId="2134805598"/>
            <ac:spMk id="2" creationId="{D93BDAB2-0D8E-40FD-BE74-409F9AFD71E2}"/>
          </ac:spMkLst>
        </pc:spChg>
        <pc:picChg chg="del">
          <ac:chgData name="Brian Jackett" userId="e2c557f4-fffa-4012-a1e1-e15087bfdbac" providerId="ADAL" clId="{F8AC60FA-536D-48A5-B7CA-90491979BD4B}" dt="2022-04-19T14:57:07.580" v="647" actId="478"/>
          <ac:picMkLst>
            <pc:docMk/>
            <pc:sldMk cId="460153747" sldId="2134805598"/>
            <ac:picMk id="7" creationId="{14537CE0-4E3E-4AF4-A122-7C8369D2995B}"/>
          </ac:picMkLst>
        </pc:picChg>
        <pc:picChg chg="del">
          <ac:chgData name="Brian Jackett" userId="e2c557f4-fffa-4012-a1e1-e15087bfdbac" providerId="ADAL" clId="{F8AC60FA-536D-48A5-B7CA-90491979BD4B}" dt="2022-04-19T14:57:05.537" v="645" actId="478"/>
          <ac:picMkLst>
            <pc:docMk/>
            <pc:sldMk cId="460153747" sldId="2134805598"/>
            <ac:picMk id="12" creationId="{6E4B427C-6340-4184-8EAA-DACF34D790D6}"/>
          </ac:picMkLst>
        </pc:picChg>
        <pc:picChg chg="del">
          <ac:chgData name="Brian Jackett" userId="e2c557f4-fffa-4012-a1e1-e15087bfdbac" providerId="ADAL" clId="{F8AC60FA-536D-48A5-B7CA-90491979BD4B}" dt="2022-04-19T14:57:06.167" v="646" actId="478"/>
          <ac:picMkLst>
            <pc:docMk/>
            <pc:sldMk cId="460153747" sldId="2134805598"/>
            <ac:picMk id="15" creationId="{90BA3DF7-4993-4159-B7DC-3A35D3A547DE}"/>
          </ac:picMkLst>
        </pc:picChg>
      </pc:sldChg>
      <pc:sldChg chg="addSp delSp modSp mod">
        <pc:chgData name="Brian Jackett" userId="e2c557f4-fffa-4012-a1e1-e15087bfdbac" providerId="ADAL" clId="{F8AC60FA-536D-48A5-B7CA-90491979BD4B}" dt="2022-04-19T11:20:10.154" v="472" actId="478"/>
        <pc:sldMkLst>
          <pc:docMk/>
          <pc:sldMk cId="4046856784" sldId="2134805599"/>
        </pc:sldMkLst>
        <pc:spChg chg="del mod">
          <ac:chgData name="Brian Jackett" userId="e2c557f4-fffa-4012-a1e1-e15087bfdbac" providerId="ADAL" clId="{F8AC60FA-536D-48A5-B7CA-90491979BD4B}" dt="2022-04-19T11:20:10.154" v="472" actId="478"/>
          <ac:spMkLst>
            <pc:docMk/>
            <pc:sldMk cId="4046856784" sldId="2134805599"/>
            <ac:spMk id="2" creationId="{EFE3BC18-C21A-401C-C7B2-1F62A8F417BA}"/>
          </ac:spMkLst>
        </pc:spChg>
        <pc:picChg chg="add mod">
          <ac:chgData name="Brian Jackett" userId="e2c557f4-fffa-4012-a1e1-e15087bfdbac" providerId="ADAL" clId="{F8AC60FA-536D-48A5-B7CA-90491979BD4B}" dt="2022-04-14T11:46:21.412" v="471" actId="14100"/>
          <ac:picMkLst>
            <pc:docMk/>
            <pc:sldMk cId="4046856784" sldId="2134805599"/>
            <ac:picMk id="4" creationId="{54BA27FB-483C-87D8-E8D0-E5D5C0F72ACB}"/>
          </ac:picMkLst>
        </pc:picChg>
        <pc:picChg chg="del">
          <ac:chgData name="Brian Jackett" userId="e2c557f4-fffa-4012-a1e1-e15087bfdbac" providerId="ADAL" clId="{F8AC60FA-536D-48A5-B7CA-90491979BD4B}" dt="2022-04-08T13:52:50.547" v="237" actId="478"/>
          <ac:picMkLst>
            <pc:docMk/>
            <pc:sldMk cId="4046856784" sldId="2134805599"/>
            <ac:picMk id="4" creationId="{C910B9F0-9D75-B5C4-4DD4-E5BF0DC84D66}"/>
          </ac:picMkLst>
        </pc:picChg>
        <pc:picChg chg="del">
          <ac:chgData name="Brian Jackett" userId="e2c557f4-fffa-4012-a1e1-e15087bfdbac" providerId="ADAL" clId="{F8AC60FA-536D-48A5-B7CA-90491979BD4B}" dt="2022-04-08T13:52:52.202" v="239" actId="478"/>
          <ac:picMkLst>
            <pc:docMk/>
            <pc:sldMk cId="4046856784" sldId="2134805599"/>
            <ac:picMk id="6" creationId="{69C74582-25AB-B4DB-2138-80470A9E50A5}"/>
          </ac:picMkLst>
        </pc:picChg>
      </pc:sldChg>
    </pc:docChg>
  </pc:docChgLst>
  <pc:docChgLst>
    <pc:chgData name="David Warner" userId="S::davidwarner@microsoft.com::51ffa14d-fdfd-4571-a787-ad4b3bb92711" providerId="AD" clId="Web-{45A1B9D7-35CC-4B09-AE39-22B2BB5F23E8}"/>
    <pc:docChg chg="modSld">
      <pc:chgData name="David Warner" userId="S::davidwarner@microsoft.com::51ffa14d-fdfd-4571-a787-ad4b3bb92711" providerId="AD" clId="Web-{45A1B9D7-35CC-4B09-AE39-22B2BB5F23E8}" dt="2022-05-30T20:24:04.932" v="50" actId="20577"/>
      <pc:docMkLst>
        <pc:docMk/>
      </pc:docMkLst>
      <pc:sldChg chg="delSp modSp">
        <pc:chgData name="David Warner" userId="S::davidwarner@microsoft.com::51ffa14d-fdfd-4571-a787-ad4b3bb92711" providerId="AD" clId="Web-{45A1B9D7-35CC-4B09-AE39-22B2BB5F23E8}" dt="2022-05-30T20:24:04.932" v="50" actId="20577"/>
        <pc:sldMkLst>
          <pc:docMk/>
          <pc:sldMk cId="1812315545" sldId="2134805597"/>
        </pc:sldMkLst>
        <pc:spChg chg="del">
          <ac:chgData name="David Warner" userId="S::davidwarner@microsoft.com::51ffa14d-fdfd-4571-a787-ad4b3bb92711" providerId="AD" clId="Web-{45A1B9D7-35CC-4B09-AE39-22B2BB5F23E8}" dt="2022-05-30T20:23:26.383" v="0"/>
          <ac:spMkLst>
            <pc:docMk/>
            <pc:sldMk cId="1812315545" sldId="2134805597"/>
            <ac:spMk id="4" creationId="{D5126A69-3167-5B96-18C3-4815CD6EF09D}"/>
          </ac:spMkLst>
        </pc:spChg>
        <pc:spChg chg="mod">
          <ac:chgData name="David Warner" userId="S::davidwarner@microsoft.com::51ffa14d-fdfd-4571-a787-ad4b3bb92711" providerId="AD" clId="Web-{45A1B9D7-35CC-4B09-AE39-22B2BB5F23E8}" dt="2022-05-30T20:24:04.932" v="50" actId="20577"/>
          <ac:spMkLst>
            <pc:docMk/>
            <pc:sldMk cId="1812315545" sldId="2134805597"/>
            <ac:spMk id="10" creationId="{16E1CB8C-122B-4C5A-8724-D74AEC2B5DEC}"/>
          </ac:spMkLst>
        </pc:spChg>
      </pc:sldChg>
    </pc:docChg>
  </pc:docChgLst>
  <pc:docChgLst>
    <pc:chgData name="Vesa Juvonen" userId="c7243be1-99a3-4752-ab2a-0cf698cf8236" providerId="ADAL" clId="{E0B6027B-EF0E-423E-9075-41A0046BD231}"/>
    <pc:docChg chg="undo custSel addSld delSld modSld modSection">
      <pc:chgData name="Vesa Juvonen" userId="c7243be1-99a3-4752-ab2a-0cf698cf8236" providerId="ADAL" clId="{E0B6027B-EF0E-423E-9075-41A0046BD231}" dt="2021-09-07T11:33:31.410" v="67" actId="1076"/>
      <pc:docMkLst>
        <pc:docMk/>
      </pc:docMkLst>
      <pc:sldChg chg="addSp delSp modSp add del mod">
        <pc:chgData name="Vesa Juvonen" userId="c7243be1-99a3-4752-ab2a-0cf698cf8236" providerId="ADAL" clId="{E0B6027B-EF0E-423E-9075-41A0046BD231}" dt="2021-09-03T15:07:07.493" v="52" actId="1076"/>
        <pc:sldMkLst>
          <pc:docMk/>
          <pc:sldMk cId="10702720" sldId="2079"/>
        </pc:sldMkLst>
        <pc:picChg chg="del">
          <ac:chgData name="Vesa Juvonen" userId="c7243be1-99a3-4752-ab2a-0cf698cf8236" providerId="ADAL" clId="{E0B6027B-EF0E-423E-9075-41A0046BD231}" dt="2021-09-03T15:05:37.033" v="39" actId="478"/>
          <ac:picMkLst>
            <pc:docMk/>
            <pc:sldMk cId="10702720" sldId="2079"/>
            <ac:picMk id="4" creationId="{D40F74A4-EDBD-4B82-A586-06E21668612B}"/>
          </ac:picMkLst>
        </pc:picChg>
        <pc:picChg chg="del">
          <ac:chgData name="Vesa Juvonen" userId="c7243be1-99a3-4752-ab2a-0cf698cf8236" providerId="ADAL" clId="{E0B6027B-EF0E-423E-9075-41A0046BD231}" dt="2021-09-03T15:06:13.330" v="45" actId="478"/>
          <ac:picMkLst>
            <pc:docMk/>
            <pc:sldMk cId="10702720" sldId="2079"/>
            <ac:picMk id="6" creationId="{E9913D0C-07A3-4005-B668-B6B8D5C7B7E7}"/>
          </ac:picMkLst>
        </pc:picChg>
        <pc:picChg chg="del">
          <ac:chgData name="Vesa Juvonen" userId="c7243be1-99a3-4752-ab2a-0cf698cf8236" providerId="ADAL" clId="{E0B6027B-EF0E-423E-9075-41A0046BD231}" dt="2021-09-03T15:06:58.289" v="50" actId="478"/>
          <ac:picMkLst>
            <pc:docMk/>
            <pc:sldMk cId="10702720" sldId="2079"/>
            <ac:picMk id="9" creationId="{763E98B7-7A3C-4A80-9844-E506430826D0}"/>
          </ac:picMkLst>
        </pc:picChg>
        <pc:picChg chg="add mod">
          <ac:chgData name="Vesa Juvonen" userId="c7243be1-99a3-4752-ab2a-0cf698cf8236" providerId="ADAL" clId="{E0B6027B-EF0E-423E-9075-41A0046BD231}" dt="2021-09-03T15:05:39.931" v="40" actId="1076"/>
          <ac:picMkLst>
            <pc:docMk/>
            <pc:sldMk cId="10702720" sldId="2079"/>
            <ac:picMk id="10" creationId="{C4A1B2D1-8D85-437E-A82F-800CB40ECF36}"/>
          </ac:picMkLst>
        </pc:picChg>
        <pc:picChg chg="add mod">
          <ac:chgData name="Vesa Juvonen" userId="c7243be1-99a3-4752-ab2a-0cf698cf8236" providerId="ADAL" clId="{E0B6027B-EF0E-423E-9075-41A0046BD231}" dt="2021-09-03T15:06:16.799" v="46" actId="1076"/>
          <ac:picMkLst>
            <pc:docMk/>
            <pc:sldMk cId="10702720" sldId="2079"/>
            <ac:picMk id="12" creationId="{71FF078A-893D-4002-A61E-40CAEE4362D7}"/>
          </ac:picMkLst>
        </pc:picChg>
        <pc:picChg chg="add mod">
          <ac:chgData name="Vesa Juvonen" userId="c7243be1-99a3-4752-ab2a-0cf698cf8236" providerId="ADAL" clId="{E0B6027B-EF0E-423E-9075-41A0046BD231}" dt="2021-09-03T15:07:07.493" v="52" actId="1076"/>
          <ac:picMkLst>
            <pc:docMk/>
            <pc:sldMk cId="10702720" sldId="2079"/>
            <ac:picMk id="14" creationId="{348CF5F7-5D29-4A64-BE01-F4B54588C75B}"/>
          </ac:picMkLst>
        </pc:picChg>
      </pc:sldChg>
      <pc:sldChg chg="addSp">
        <pc:chgData name="Vesa Juvonen" userId="c7243be1-99a3-4752-ab2a-0cf698cf8236" providerId="ADAL" clId="{E0B6027B-EF0E-423E-9075-41A0046BD231}" dt="2021-09-03T15:05:17.836" v="32"/>
        <pc:sldMkLst>
          <pc:docMk/>
          <pc:sldMk cId="2085049120" sldId="2079"/>
        </pc:sldMkLst>
        <pc:spChg chg="add">
          <ac:chgData name="Vesa Juvonen" userId="c7243be1-99a3-4752-ab2a-0cf698cf8236" providerId="ADAL" clId="{E0B6027B-EF0E-423E-9075-41A0046BD231}" dt="2021-09-03T15:05:17.836" v="32"/>
          <ac:spMkLst>
            <pc:docMk/>
            <pc:sldMk cId="2085049120" sldId="2079"/>
            <ac:spMk id="2" creationId="{06E3381D-6EC8-4D85-BEF3-03CE34E03D24}"/>
          </ac:spMkLst>
        </pc:spChg>
      </pc:sldChg>
      <pc:sldChg chg="addSp">
        <pc:chgData name="Vesa Juvonen" userId="c7243be1-99a3-4752-ab2a-0cf698cf8236" providerId="ADAL" clId="{E0B6027B-EF0E-423E-9075-41A0046BD231}" dt="2021-09-03T15:05:09.957" v="29"/>
        <pc:sldMkLst>
          <pc:docMk/>
          <pc:sldMk cId="665919843" sldId="2076136264"/>
        </pc:sldMkLst>
        <pc:spChg chg="add">
          <ac:chgData name="Vesa Juvonen" userId="c7243be1-99a3-4752-ab2a-0cf698cf8236" providerId="ADAL" clId="{E0B6027B-EF0E-423E-9075-41A0046BD231}" dt="2021-09-03T15:05:09.957" v="29"/>
          <ac:spMkLst>
            <pc:docMk/>
            <pc:sldMk cId="665919843" sldId="2076136264"/>
            <ac:spMk id="5" creationId="{9E49A472-338D-464E-9A4E-718E4877F524}"/>
          </ac:spMkLst>
        </pc:spChg>
      </pc:sldChg>
      <pc:sldChg chg="modSp add del mod">
        <pc:chgData name="Vesa Juvonen" userId="c7243be1-99a3-4752-ab2a-0cf698cf8236" providerId="ADAL" clId="{E0B6027B-EF0E-423E-9075-41A0046BD231}" dt="2021-09-03T15:05:11.160" v="31" actId="22"/>
        <pc:sldMkLst>
          <pc:docMk/>
          <pc:sldMk cId="778883926" sldId="2076136264"/>
        </pc:sldMkLst>
        <pc:spChg chg="mod">
          <ac:chgData name="Vesa Juvonen" userId="c7243be1-99a3-4752-ab2a-0cf698cf8236" providerId="ADAL" clId="{E0B6027B-EF0E-423E-9075-41A0046BD231}" dt="2021-09-03T15:03:28.229" v="28" actId="113"/>
          <ac:spMkLst>
            <pc:docMk/>
            <pc:sldMk cId="778883926" sldId="2076136264"/>
            <ac:spMk id="14" creationId="{953584C8-8734-42EA-AD16-6AA2B405D249}"/>
          </ac:spMkLst>
        </pc:spChg>
      </pc:sldChg>
      <pc:sldChg chg="addSp modSp add mod">
        <pc:chgData name="Vesa Juvonen" userId="c7243be1-99a3-4752-ab2a-0cf698cf8236" providerId="ADAL" clId="{E0B6027B-EF0E-423E-9075-41A0046BD231}" dt="2021-09-03T15:02:59.355" v="19" actId="1076"/>
        <pc:sldMkLst>
          <pc:docMk/>
          <pc:sldMk cId="357588276" sldId="2076136388"/>
        </pc:sldMkLst>
        <pc:spChg chg="add mod">
          <ac:chgData name="Vesa Juvonen" userId="c7243be1-99a3-4752-ab2a-0cf698cf8236" providerId="ADAL" clId="{E0B6027B-EF0E-423E-9075-41A0046BD231}" dt="2021-09-03T15:02:59.355" v="19" actId="1076"/>
          <ac:spMkLst>
            <pc:docMk/>
            <pc:sldMk cId="357588276" sldId="2076136388"/>
            <ac:spMk id="2" creationId="{6F1DA7EC-A1C3-4121-891E-C67DBBA35489}"/>
          </ac:spMkLst>
        </pc:spChg>
      </pc:sldChg>
      <pc:sldChg chg="add">
        <pc:chgData name="Vesa Juvonen" userId="c7243be1-99a3-4752-ab2a-0cf698cf8236" providerId="ADAL" clId="{E0B6027B-EF0E-423E-9075-41A0046BD231}" dt="2021-09-03T15:02:31.981" v="0" actId="22"/>
        <pc:sldMkLst>
          <pc:docMk/>
          <pc:sldMk cId="832077017" sldId="2076137576"/>
        </pc:sldMkLst>
      </pc:sldChg>
      <pc:sldChg chg="del">
        <pc:chgData name="Vesa Juvonen" userId="c7243be1-99a3-4752-ab2a-0cf698cf8236" providerId="ADAL" clId="{E0B6027B-EF0E-423E-9075-41A0046BD231}" dt="2021-09-03T15:02:33.967" v="1" actId="47"/>
        <pc:sldMkLst>
          <pc:docMk/>
          <pc:sldMk cId="321914475" sldId="2076137663"/>
        </pc:sldMkLst>
      </pc:sldChg>
      <pc:sldChg chg="add">
        <pc:chgData name="Vesa Juvonen" userId="c7243be1-99a3-4752-ab2a-0cf698cf8236" providerId="ADAL" clId="{E0B6027B-EF0E-423E-9075-41A0046BD231}" dt="2021-09-03T15:02:31.981" v="0" actId="22"/>
        <pc:sldMkLst>
          <pc:docMk/>
          <pc:sldMk cId="4062126788" sldId="2076137664"/>
        </pc:sldMkLst>
      </pc:sldChg>
      <pc:sldChg chg="addSp modSp add mod">
        <pc:chgData name="Vesa Juvonen" userId="c7243be1-99a3-4752-ab2a-0cf698cf8236" providerId="ADAL" clId="{E0B6027B-EF0E-423E-9075-41A0046BD231}" dt="2021-09-07T11:33:31.410" v="67" actId="1076"/>
        <pc:sldMkLst>
          <pc:docMk/>
          <pc:sldMk cId="3652143241" sldId="2076137669"/>
        </pc:sldMkLst>
        <pc:spChg chg="add">
          <ac:chgData name="Vesa Juvonen" userId="c7243be1-99a3-4752-ab2a-0cf698cf8236" providerId="ADAL" clId="{E0B6027B-EF0E-423E-9075-41A0046BD231}" dt="2021-09-03T15:03:04.473" v="20" actId="22"/>
          <ac:spMkLst>
            <pc:docMk/>
            <pc:sldMk cId="3652143241" sldId="2076137669"/>
            <ac:spMk id="3" creationId="{AC8C6EBA-6FDF-4705-A799-FD95D735AFD2}"/>
          </ac:spMkLst>
        </pc:spChg>
        <pc:spChg chg="mod">
          <ac:chgData name="Vesa Juvonen" userId="c7243be1-99a3-4752-ab2a-0cf698cf8236" providerId="ADAL" clId="{E0B6027B-EF0E-423E-9075-41A0046BD231}" dt="2021-09-07T11:32:48.147" v="59" actId="1076"/>
          <ac:spMkLst>
            <pc:docMk/>
            <pc:sldMk cId="3652143241" sldId="2076137669"/>
            <ac:spMk id="10" creationId="{355F6AAA-462B-49FC-940A-12F9817D20BE}"/>
          </ac:spMkLst>
        </pc:spChg>
        <pc:picChg chg="add mod">
          <ac:chgData name="Vesa Juvonen" userId="c7243be1-99a3-4752-ab2a-0cf698cf8236" providerId="ADAL" clId="{E0B6027B-EF0E-423E-9075-41A0046BD231}" dt="2021-09-07T11:33:31.410" v="67" actId="1076"/>
          <ac:picMkLst>
            <pc:docMk/>
            <pc:sldMk cId="3652143241" sldId="2076137669"/>
            <ac:picMk id="4" creationId="{42D9DC7A-D3F6-4802-BEA8-73BCFF9D5269}"/>
          </ac:picMkLst>
        </pc:picChg>
        <pc:picChg chg="mod">
          <ac:chgData name="Vesa Juvonen" userId="c7243be1-99a3-4752-ab2a-0cf698cf8236" providerId="ADAL" clId="{E0B6027B-EF0E-423E-9075-41A0046BD231}" dt="2021-09-07T11:33:31.410" v="67" actId="1076"/>
          <ac:picMkLst>
            <pc:docMk/>
            <pc:sldMk cId="3652143241" sldId="2076137669"/>
            <ac:picMk id="7" creationId="{B6E47249-CD39-4EDC-8051-F0286D3E6A49}"/>
          </ac:picMkLst>
        </pc:picChg>
      </pc:sldChg>
    </pc:docChg>
  </pc:docChgLst>
  <pc:docChgLst>
    <pc:chgData name="David Warner" userId="S::david_dwarnerii.com#ext#@microsoft.onmicrosoft.com::acafcf14-4098-4a83-9425-e73571277a06" providerId="AD" clId="Web-{7690B8EE-2FD2-48BD-A797-463A53F1F909}"/>
    <pc:docChg chg="modSld">
      <pc:chgData name="David Warner" userId="S::david_dwarnerii.com#ext#@microsoft.onmicrosoft.com::acafcf14-4098-4a83-9425-e73571277a06" providerId="AD" clId="Web-{7690B8EE-2FD2-48BD-A797-463A53F1F909}" dt="2021-01-26T15:23:55.346" v="29" actId="14100"/>
      <pc:docMkLst>
        <pc:docMk/>
      </pc:docMkLst>
      <pc:sldChg chg="modSp">
        <pc:chgData name="David Warner" userId="S::david_dwarnerii.com#ext#@microsoft.onmicrosoft.com::acafcf14-4098-4a83-9425-e73571277a06" providerId="AD" clId="Web-{7690B8EE-2FD2-48BD-A797-463A53F1F909}" dt="2021-01-26T15:23:55.346" v="29" actId="14100"/>
        <pc:sldMkLst>
          <pc:docMk/>
          <pc:sldMk cId="357588276" sldId="2076136388"/>
        </pc:sldMkLst>
        <pc:spChg chg="mod">
          <ac:chgData name="David Warner" userId="S::david_dwarnerii.com#ext#@microsoft.onmicrosoft.com::acafcf14-4098-4a83-9425-e73571277a06" providerId="AD" clId="Web-{7690B8EE-2FD2-48BD-A797-463A53F1F909}" dt="2021-01-26T15:23:55.346" v="29" actId="14100"/>
          <ac:spMkLst>
            <pc:docMk/>
            <pc:sldMk cId="357588276" sldId="2076136388"/>
            <ac:spMk id="4" creationId="{2D335D26-370D-4789-877A-3BC2EBF899C8}"/>
          </ac:spMkLst>
        </pc:spChg>
      </pc:sldChg>
    </pc:docChg>
  </pc:docChgLst>
  <pc:docChgLst>
    <pc:chgData name="Vesa Juvonen" userId="c7243be1-99a3-4752-ab2a-0cf698cf8236" providerId="ADAL" clId="{F30C854C-2544-4B9D-A766-9C4BED0DA3AB}"/>
    <pc:docChg chg="delSld modSection">
      <pc:chgData name="Vesa Juvonen" userId="c7243be1-99a3-4752-ab2a-0cf698cf8236" providerId="ADAL" clId="{F30C854C-2544-4B9D-A766-9C4BED0DA3AB}" dt="2021-09-28T12:30:23.178" v="0" actId="47"/>
      <pc:docMkLst>
        <pc:docMk/>
      </pc:docMkLst>
      <pc:sldChg chg="del">
        <pc:chgData name="Vesa Juvonen" userId="c7243be1-99a3-4752-ab2a-0cf698cf8236" providerId="ADAL" clId="{F30C854C-2544-4B9D-A766-9C4BED0DA3AB}" dt="2021-09-28T12:30:23.178" v="0" actId="47"/>
        <pc:sldMkLst>
          <pc:docMk/>
          <pc:sldMk cId="380670563" sldId="1632"/>
        </pc:sldMkLst>
      </pc:sldChg>
      <pc:sldChg chg="del">
        <pc:chgData name="Vesa Juvonen" userId="c7243be1-99a3-4752-ab2a-0cf698cf8236" providerId="ADAL" clId="{F30C854C-2544-4B9D-A766-9C4BED0DA3AB}" dt="2021-09-28T12:30:23.178" v="0" actId="47"/>
        <pc:sldMkLst>
          <pc:docMk/>
          <pc:sldMk cId="720313206" sldId="1640"/>
        </pc:sldMkLst>
      </pc:sldChg>
      <pc:sldChg chg="del">
        <pc:chgData name="Vesa Juvonen" userId="c7243be1-99a3-4752-ab2a-0cf698cf8236" providerId="ADAL" clId="{F30C854C-2544-4B9D-A766-9C4BED0DA3AB}" dt="2021-09-28T12:30:23.178" v="0" actId="47"/>
        <pc:sldMkLst>
          <pc:docMk/>
          <pc:sldMk cId="3043375476" sldId="1641"/>
        </pc:sldMkLst>
      </pc:sldChg>
      <pc:sldChg chg="del">
        <pc:chgData name="Vesa Juvonen" userId="c7243be1-99a3-4752-ab2a-0cf698cf8236" providerId="ADAL" clId="{F30C854C-2544-4B9D-A766-9C4BED0DA3AB}" dt="2021-09-28T12:30:23.178" v="0" actId="47"/>
        <pc:sldMkLst>
          <pc:docMk/>
          <pc:sldMk cId="2199141448" sldId="2076137480"/>
        </pc:sldMkLst>
      </pc:sldChg>
      <pc:sldChg chg="del">
        <pc:chgData name="Vesa Juvonen" userId="c7243be1-99a3-4752-ab2a-0cf698cf8236" providerId="ADAL" clId="{F30C854C-2544-4B9D-A766-9C4BED0DA3AB}" dt="2021-09-28T12:30:23.178" v="0" actId="47"/>
        <pc:sldMkLst>
          <pc:docMk/>
          <pc:sldMk cId="1882481969" sldId="2076137668"/>
        </pc:sldMkLst>
      </pc:sldChg>
      <pc:sldChg chg="del">
        <pc:chgData name="Vesa Juvonen" userId="c7243be1-99a3-4752-ab2a-0cf698cf8236" providerId="ADAL" clId="{F30C854C-2544-4B9D-A766-9C4BED0DA3AB}" dt="2021-09-28T12:30:23.178" v="0" actId="47"/>
        <pc:sldMkLst>
          <pc:docMk/>
          <pc:sldMk cId="3652143241" sldId="2076137669"/>
        </pc:sldMkLst>
      </pc:sldChg>
    </pc:docChg>
  </pc:docChgLst>
  <pc:docChgLst>
    <pc:chgData name="David Warner" userId="S::david_dwarnerii.com#ext#@microsoft.onmicrosoft.com::acafcf14-4098-4a83-9425-e73571277a06" providerId="AD" clId="Web-{6F5EB605-23B8-4D5A-BB20-E27F059FACFC}"/>
    <pc:docChg chg="modSld">
      <pc:chgData name="David Warner" userId="S::david_dwarnerii.com#ext#@microsoft.onmicrosoft.com::acafcf14-4098-4a83-9425-e73571277a06" providerId="AD" clId="Web-{6F5EB605-23B8-4D5A-BB20-E27F059FACFC}" dt="2021-03-08T14:57:06.264" v="32" actId="20577"/>
      <pc:docMkLst>
        <pc:docMk/>
      </pc:docMkLst>
      <pc:sldChg chg="delSp modSp">
        <pc:chgData name="David Warner" userId="S::david_dwarnerii.com#ext#@microsoft.onmicrosoft.com::acafcf14-4098-4a83-9425-e73571277a06" providerId="AD" clId="Web-{6F5EB605-23B8-4D5A-BB20-E27F059FACFC}" dt="2021-03-08T14:57:06.264" v="32" actId="20577"/>
        <pc:sldMkLst>
          <pc:docMk/>
          <pc:sldMk cId="357588276" sldId="2076136388"/>
        </pc:sldMkLst>
        <pc:spChg chg="del">
          <ac:chgData name="David Warner" userId="S::david_dwarnerii.com#ext#@microsoft.onmicrosoft.com::acafcf14-4098-4a83-9425-e73571277a06" providerId="AD" clId="Web-{6F5EB605-23B8-4D5A-BB20-E27F059FACFC}" dt="2021-03-08T14:56:40.669" v="0"/>
          <ac:spMkLst>
            <pc:docMk/>
            <pc:sldMk cId="357588276" sldId="2076136388"/>
            <ac:spMk id="2" creationId="{21F4C9AD-BE3F-4F90-B5E9-F26EC903752E}"/>
          </ac:spMkLst>
        </pc:spChg>
        <pc:spChg chg="mod">
          <ac:chgData name="David Warner" userId="S::david_dwarnerii.com#ext#@microsoft.onmicrosoft.com::acafcf14-4098-4a83-9425-e73571277a06" providerId="AD" clId="Web-{6F5EB605-23B8-4D5A-BB20-E27F059FACFC}" dt="2021-03-08T14:57:06.264" v="32" actId="20577"/>
          <ac:spMkLst>
            <pc:docMk/>
            <pc:sldMk cId="357588276" sldId="2076136388"/>
            <ac:spMk id="4" creationId="{2D335D26-370D-4789-877A-3BC2EBF899C8}"/>
          </ac:spMkLst>
        </pc:spChg>
      </pc:sldChg>
    </pc:docChg>
  </pc:docChgLst>
  <pc:docChgLst>
    <pc:chgData name="Surbhi Gupta" userId="4cd92b39-496c-4ea1-b8de-864f8b027b89" providerId="ADAL" clId="{164EDF01-9AE8-457B-99EF-B3066172FDE1}"/>
    <pc:docChg chg="undo custSel addSld delSld modSld modSection">
      <pc:chgData name="Surbhi Gupta" userId="4cd92b39-496c-4ea1-b8de-864f8b027b89" providerId="ADAL" clId="{164EDF01-9AE8-457B-99EF-B3066172FDE1}" dt="2022-03-15T04:49:01.544" v="1070" actId="167"/>
      <pc:docMkLst>
        <pc:docMk/>
      </pc:docMkLst>
      <pc:sldChg chg="addSp delSp modSp mod delAnim modAnim">
        <pc:chgData name="Surbhi Gupta" userId="4cd92b39-496c-4ea1-b8de-864f8b027b89" providerId="ADAL" clId="{164EDF01-9AE8-457B-99EF-B3066172FDE1}" dt="2022-03-15T04:49:01.544" v="1070" actId="167"/>
        <pc:sldMkLst>
          <pc:docMk/>
          <pc:sldMk cId="2705926738" sldId="2145707274"/>
        </pc:sldMkLst>
        <pc:spChg chg="mod">
          <ac:chgData name="Surbhi Gupta" userId="4cd92b39-496c-4ea1-b8de-864f8b027b89" providerId="ADAL" clId="{164EDF01-9AE8-457B-99EF-B3066172FDE1}" dt="2022-03-14T18:55:40.255" v="1006" actId="1076"/>
          <ac:spMkLst>
            <pc:docMk/>
            <pc:sldMk cId="2705926738" sldId="2145707274"/>
            <ac:spMk id="3" creationId="{A5AE3299-D3AF-472E-A50F-94104F7F74DC}"/>
          </ac:spMkLst>
        </pc:spChg>
        <pc:spChg chg="del mod">
          <ac:chgData name="Surbhi Gupta" userId="4cd92b39-496c-4ea1-b8de-864f8b027b89" providerId="ADAL" clId="{164EDF01-9AE8-457B-99EF-B3066172FDE1}" dt="2022-03-14T18:52:15.653" v="974" actId="478"/>
          <ac:spMkLst>
            <pc:docMk/>
            <pc:sldMk cId="2705926738" sldId="2145707274"/>
            <ac:spMk id="4" creationId="{7AD187C3-66CF-4823-8587-C603AF32B5F0}"/>
          </ac:spMkLst>
        </pc:spChg>
        <pc:spChg chg="del">
          <ac:chgData name="Surbhi Gupta" userId="4cd92b39-496c-4ea1-b8de-864f8b027b89" providerId="ADAL" clId="{164EDF01-9AE8-457B-99EF-B3066172FDE1}" dt="2022-03-14T06:55:44.744" v="144" actId="478"/>
          <ac:spMkLst>
            <pc:docMk/>
            <pc:sldMk cId="2705926738" sldId="2145707274"/>
            <ac:spMk id="7" creationId="{023BA36E-551B-4951-AD61-05FA522C72FE}"/>
          </ac:spMkLst>
        </pc:spChg>
        <pc:spChg chg="del mod">
          <ac:chgData name="Surbhi Gupta" userId="4cd92b39-496c-4ea1-b8de-864f8b027b89" providerId="ADAL" clId="{164EDF01-9AE8-457B-99EF-B3066172FDE1}" dt="2022-03-14T06:57:38.814" v="220" actId="478"/>
          <ac:spMkLst>
            <pc:docMk/>
            <pc:sldMk cId="2705926738" sldId="2145707274"/>
            <ac:spMk id="8" creationId="{D3212AC3-BD5D-4D4F-99F9-D58FA2181B4B}"/>
          </ac:spMkLst>
        </pc:spChg>
        <pc:spChg chg="del">
          <ac:chgData name="Surbhi Gupta" userId="4cd92b39-496c-4ea1-b8de-864f8b027b89" providerId="ADAL" clId="{164EDF01-9AE8-457B-99EF-B3066172FDE1}" dt="2022-03-14T06:55:46.558" v="146" actId="478"/>
          <ac:spMkLst>
            <pc:docMk/>
            <pc:sldMk cId="2705926738" sldId="2145707274"/>
            <ac:spMk id="11" creationId="{6D730E4D-D9F5-446C-A369-48614602D3ED}"/>
          </ac:spMkLst>
        </pc:spChg>
        <pc:spChg chg="mod">
          <ac:chgData name="Surbhi Gupta" userId="4cd92b39-496c-4ea1-b8de-864f8b027b89" providerId="ADAL" clId="{164EDF01-9AE8-457B-99EF-B3066172FDE1}" dt="2022-03-14T20:36:22.060" v="1041" actId="14100"/>
          <ac:spMkLst>
            <pc:docMk/>
            <pc:sldMk cId="2705926738" sldId="2145707274"/>
            <ac:spMk id="13" creationId="{8C27AAF9-B019-4867-8FA2-F8A8405DC2B0}"/>
          </ac:spMkLst>
        </pc:spChg>
        <pc:spChg chg="add mod">
          <ac:chgData name="Surbhi Gupta" userId="4cd92b39-496c-4ea1-b8de-864f8b027b89" providerId="ADAL" clId="{164EDF01-9AE8-457B-99EF-B3066172FDE1}" dt="2022-03-14T18:47:53.137" v="920" actId="1076"/>
          <ac:spMkLst>
            <pc:docMk/>
            <pc:sldMk cId="2705926738" sldId="2145707274"/>
            <ac:spMk id="14" creationId="{0B696375-52F9-494F-AEB6-B2893B41B0B5}"/>
          </ac:spMkLst>
        </pc:spChg>
        <pc:spChg chg="mod">
          <ac:chgData name="Surbhi Gupta" userId="4cd92b39-496c-4ea1-b8de-864f8b027b89" providerId="ADAL" clId="{164EDF01-9AE8-457B-99EF-B3066172FDE1}" dt="2022-03-14T18:54:21.145" v="988" actId="14100"/>
          <ac:spMkLst>
            <pc:docMk/>
            <pc:sldMk cId="2705926738" sldId="2145707274"/>
            <ac:spMk id="15" creationId="{7D91B1E5-F3B5-45F7-91BF-2E07814D97B7}"/>
          </ac:spMkLst>
        </pc:spChg>
        <pc:spChg chg="mod">
          <ac:chgData name="Surbhi Gupta" userId="4cd92b39-496c-4ea1-b8de-864f8b027b89" providerId="ADAL" clId="{164EDF01-9AE8-457B-99EF-B3066172FDE1}" dt="2022-03-14T10:08:04.086" v="338" actId="2711"/>
          <ac:spMkLst>
            <pc:docMk/>
            <pc:sldMk cId="2705926738" sldId="2145707274"/>
            <ac:spMk id="16" creationId="{F222AA80-F0A5-40AA-82BF-B76D92C1953F}"/>
          </ac:spMkLst>
        </pc:spChg>
        <pc:spChg chg="mod">
          <ac:chgData name="Surbhi Gupta" userId="4cd92b39-496c-4ea1-b8de-864f8b027b89" providerId="ADAL" clId="{164EDF01-9AE8-457B-99EF-B3066172FDE1}" dt="2022-03-14T18:54:57.804" v="996" actId="14100"/>
          <ac:spMkLst>
            <pc:docMk/>
            <pc:sldMk cId="2705926738" sldId="2145707274"/>
            <ac:spMk id="17" creationId="{D087D5BE-AD8E-4A5A-B223-33C348CBC942}"/>
          </ac:spMkLst>
        </pc:spChg>
        <pc:spChg chg="add del">
          <ac:chgData name="Surbhi Gupta" userId="4cd92b39-496c-4ea1-b8de-864f8b027b89" providerId="ADAL" clId="{164EDF01-9AE8-457B-99EF-B3066172FDE1}" dt="2022-03-14T07:03:23.648" v="231"/>
          <ac:spMkLst>
            <pc:docMk/>
            <pc:sldMk cId="2705926738" sldId="2145707274"/>
            <ac:spMk id="20" creationId="{042E7016-F29A-4C90-9D64-6C748562B180}"/>
          </ac:spMkLst>
        </pc:spChg>
        <pc:spChg chg="add mod">
          <ac:chgData name="Surbhi Gupta" userId="4cd92b39-496c-4ea1-b8de-864f8b027b89" providerId="ADAL" clId="{164EDF01-9AE8-457B-99EF-B3066172FDE1}" dt="2022-03-14T18:52:07.858" v="973" actId="255"/>
          <ac:spMkLst>
            <pc:docMk/>
            <pc:sldMk cId="2705926738" sldId="2145707274"/>
            <ac:spMk id="21" creationId="{11192949-67D0-4D85-A1D4-D7D16EAAF2C3}"/>
          </ac:spMkLst>
        </pc:spChg>
        <pc:spChg chg="add del">
          <ac:chgData name="Surbhi Gupta" userId="4cd92b39-496c-4ea1-b8de-864f8b027b89" providerId="ADAL" clId="{164EDF01-9AE8-457B-99EF-B3066172FDE1}" dt="2022-03-14T07:03:42.882" v="236"/>
          <ac:spMkLst>
            <pc:docMk/>
            <pc:sldMk cId="2705926738" sldId="2145707274"/>
            <ac:spMk id="22" creationId="{8EC681FA-BF5C-4A1E-9920-DC09801892D2}"/>
          </ac:spMkLst>
        </pc:spChg>
        <pc:spChg chg="add del mod">
          <ac:chgData name="Surbhi Gupta" userId="4cd92b39-496c-4ea1-b8de-864f8b027b89" providerId="ADAL" clId="{164EDF01-9AE8-457B-99EF-B3066172FDE1}" dt="2022-03-14T07:03:42.460" v="235"/>
          <ac:spMkLst>
            <pc:docMk/>
            <pc:sldMk cId="2705926738" sldId="2145707274"/>
            <ac:spMk id="23" creationId="{C8357E44-473C-4A0C-A0DB-2F2B67704607}"/>
          </ac:spMkLst>
        </pc:spChg>
        <pc:spChg chg="add del">
          <ac:chgData name="Surbhi Gupta" userId="4cd92b39-496c-4ea1-b8de-864f8b027b89" providerId="ADAL" clId="{164EDF01-9AE8-457B-99EF-B3066172FDE1}" dt="2022-03-14T07:03:46.948" v="238"/>
          <ac:spMkLst>
            <pc:docMk/>
            <pc:sldMk cId="2705926738" sldId="2145707274"/>
            <ac:spMk id="24" creationId="{A57B9A6C-BFB0-4424-94B7-85271AD6009E}"/>
          </ac:spMkLst>
        </pc:spChg>
        <pc:spChg chg="mod">
          <ac:chgData name="Surbhi Gupta" userId="4cd92b39-496c-4ea1-b8de-864f8b027b89" providerId="ADAL" clId="{164EDF01-9AE8-457B-99EF-B3066172FDE1}" dt="2022-03-14T18:54:39.510" v="992" actId="14100"/>
          <ac:spMkLst>
            <pc:docMk/>
            <pc:sldMk cId="2705926738" sldId="2145707274"/>
            <ac:spMk id="31" creationId="{07EA3C3B-BCEE-4B2B-856B-C11553D1A9C7}"/>
          </ac:spMkLst>
        </pc:spChg>
        <pc:spChg chg="mod ord">
          <ac:chgData name="Surbhi Gupta" userId="4cd92b39-496c-4ea1-b8de-864f8b027b89" providerId="ADAL" clId="{164EDF01-9AE8-457B-99EF-B3066172FDE1}" dt="2022-03-14T20:37:48.579" v="1042" actId="108"/>
          <ac:spMkLst>
            <pc:docMk/>
            <pc:sldMk cId="2705926738" sldId="2145707274"/>
            <ac:spMk id="33" creationId="{94DB5CBE-95AD-4FC6-8C7B-739B6EB97627}"/>
          </ac:spMkLst>
        </pc:spChg>
        <pc:spChg chg="add mod topLvl">
          <ac:chgData name="Surbhi Gupta" userId="4cd92b39-496c-4ea1-b8de-864f8b027b89" providerId="ADAL" clId="{164EDF01-9AE8-457B-99EF-B3066172FDE1}" dt="2022-03-14T18:57:56.228" v="1022" actId="1076"/>
          <ac:spMkLst>
            <pc:docMk/>
            <pc:sldMk cId="2705926738" sldId="2145707274"/>
            <ac:spMk id="35" creationId="{9C15303B-837C-4128-B4E4-EE6980FEF865}"/>
          </ac:spMkLst>
        </pc:spChg>
        <pc:spChg chg="add del mod">
          <ac:chgData name="Surbhi Gupta" userId="4cd92b39-496c-4ea1-b8de-864f8b027b89" providerId="ADAL" clId="{164EDF01-9AE8-457B-99EF-B3066172FDE1}" dt="2022-03-14T06:56:51.197" v="169" actId="478"/>
          <ac:spMkLst>
            <pc:docMk/>
            <pc:sldMk cId="2705926738" sldId="2145707274"/>
            <ac:spMk id="38" creationId="{3CF49D57-BF52-43AA-8F28-09F343F3426D}"/>
          </ac:spMkLst>
        </pc:spChg>
        <pc:spChg chg="add mod">
          <ac:chgData name="Surbhi Gupta" userId="4cd92b39-496c-4ea1-b8de-864f8b027b89" providerId="ADAL" clId="{164EDF01-9AE8-457B-99EF-B3066172FDE1}" dt="2022-03-14T10:08:04.086" v="338" actId="2711"/>
          <ac:spMkLst>
            <pc:docMk/>
            <pc:sldMk cId="2705926738" sldId="2145707274"/>
            <ac:spMk id="40" creationId="{E82BDAF5-14C5-443D-B997-D4F5D169C6A6}"/>
          </ac:spMkLst>
        </pc:spChg>
        <pc:spChg chg="del mod">
          <ac:chgData name="Surbhi Gupta" userId="4cd92b39-496c-4ea1-b8de-864f8b027b89" providerId="ADAL" clId="{164EDF01-9AE8-457B-99EF-B3066172FDE1}" dt="2022-03-14T06:55:48.628" v="148" actId="478"/>
          <ac:spMkLst>
            <pc:docMk/>
            <pc:sldMk cId="2705926738" sldId="2145707274"/>
            <ac:spMk id="44" creationId="{3EBB1D9E-8B13-4BFA-A265-E98369E14E9E}"/>
          </ac:spMkLst>
        </pc:spChg>
        <pc:spChg chg="del">
          <ac:chgData name="Surbhi Gupta" userId="4cd92b39-496c-4ea1-b8de-864f8b027b89" providerId="ADAL" clId="{164EDF01-9AE8-457B-99EF-B3066172FDE1}" dt="2022-03-14T06:55:50.052" v="149" actId="478"/>
          <ac:spMkLst>
            <pc:docMk/>
            <pc:sldMk cId="2705926738" sldId="2145707274"/>
            <ac:spMk id="45" creationId="{064E8694-81E8-45D3-ABEE-0270267179AD}"/>
          </ac:spMkLst>
        </pc:spChg>
        <pc:spChg chg="del">
          <ac:chgData name="Surbhi Gupta" userId="4cd92b39-496c-4ea1-b8de-864f8b027b89" providerId="ADAL" clId="{164EDF01-9AE8-457B-99EF-B3066172FDE1}" dt="2022-03-14T06:55:06.010" v="90" actId="478"/>
          <ac:spMkLst>
            <pc:docMk/>
            <pc:sldMk cId="2705926738" sldId="2145707274"/>
            <ac:spMk id="46" creationId="{3236656B-F58C-4E74-AF63-B3F1D01D8B45}"/>
          </ac:spMkLst>
        </pc:spChg>
        <pc:spChg chg="add mod">
          <ac:chgData name="Surbhi Gupta" userId="4cd92b39-496c-4ea1-b8de-864f8b027b89" providerId="ADAL" clId="{164EDF01-9AE8-457B-99EF-B3066172FDE1}" dt="2022-03-14T18:49:21.327" v="963" actId="1076"/>
          <ac:spMkLst>
            <pc:docMk/>
            <pc:sldMk cId="2705926738" sldId="2145707274"/>
            <ac:spMk id="47" creationId="{F05A7CAD-B01F-4C67-92E2-EC8910A4A71C}"/>
          </ac:spMkLst>
        </pc:spChg>
        <pc:spChg chg="del">
          <ac:chgData name="Surbhi Gupta" userId="4cd92b39-496c-4ea1-b8de-864f8b027b89" providerId="ADAL" clId="{164EDF01-9AE8-457B-99EF-B3066172FDE1}" dt="2022-03-14T06:55:45.672" v="145" actId="478"/>
          <ac:spMkLst>
            <pc:docMk/>
            <pc:sldMk cId="2705926738" sldId="2145707274"/>
            <ac:spMk id="48" creationId="{6DE0EEBC-C6D7-408D-8A05-EB79D69CE751}"/>
          </ac:spMkLst>
        </pc:spChg>
        <pc:spChg chg="del">
          <ac:chgData name="Surbhi Gupta" userId="4cd92b39-496c-4ea1-b8de-864f8b027b89" providerId="ADAL" clId="{164EDF01-9AE8-457B-99EF-B3066172FDE1}" dt="2022-03-14T06:55:11.078" v="91" actId="478"/>
          <ac:spMkLst>
            <pc:docMk/>
            <pc:sldMk cId="2705926738" sldId="2145707274"/>
            <ac:spMk id="49" creationId="{51557455-16C1-4BEA-AFD5-D5491B63BF6F}"/>
          </ac:spMkLst>
        </pc:spChg>
        <pc:spChg chg="mod ord">
          <ac:chgData name="Surbhi Gupta" userId="4cd92b39-496c-4ea1-b8de-864f8b027b89" providerId="ADAL" clId="{164EDF01-9AE8-457B-99EF-B3066172FDE1}" dt="2022-03-15T04:49:01.544" v="1070" actId="167"/>
          <ac:spMkLst>
            <pc:docMk/>
            <pc:sldMk cId="2705926738" sldId="2145707274"/>
            <ac:spMk id="50" creationId="{3886C967-42FA-4EF8-9DEA-4AF24ECC189E}"/>
          </ac:spMkLst>
        </pc:spChg>
        <pc:spChg chg="mod">
          <ac:chgData name="Surbhi Gupta" userId="4cd92b39-496c-4ea1-b8de-864f8b027b89" providerId="ADAL" clId="{164EDF01-9AE8-457B-99EF-B3066172FDE1}" dt="2022-03-14T10:08:04.086" v="338" actId="2711"/>
          <ac:spMkLst>
            <pc:docMk/>
            <pc:sldMk cId="2705926738" sldId="2145707274"/>
            <ac:spMk id="51" creationId="{35747CCF-4467-42A0-935E-53C882AC012E}"/>
          </ac:spMkLst>
        </pc:spChg>
        <pc:spChg chg="add del mod">
          <ac:chgData name="Surbhi Gupta" userId="4cd92b39-496c-4ea1-b8de-864f8b027b89" providerId="ADAL" clId="{164EDF01-9AE8-457B-99EF-B3066172FDE1}" dt="2022-03-14T17:19:09.142" v="754" actId="478"/>
          <ac:spMkLst>
            <pc:docMk/>
            <pc:sldMk cId="2705926738" sldId="2145707274"/>
            <ac:spMk id="52" creationId="{DF9847D7-6D16-4134-9414-BF3F5E1989A7}"/>
          </ac:spMkLst>
        </pc:spChg>
        <pc:spChg chg="add mod">
          <ac:chgData name="Surbhi Gupta" userId="4cd92b39-496c-4ea1-b8de-864f8b027b89" providerId="ADAL" clId="{164EDF01-9AE8-457B-99EF-B3066172FDE1}" dt="2022-03-14T18:49:45.228" v="965" actId="1076"/>
          <ac:spMkLst>
            <pc:docMk/>
            <pc:sldMk cId="2705926738" sldId="2145707274"/>
            <ac:spMk id="53" creationId="{213D6240-F005-477F-BE0F-71BA0B1AC9DF}"/>
          </ac:spMkLst>
        </pc:spChg>
        <pc:spChg chg="add del mod">
          <ac:chgData name="Surbhi Gupta" userId="4cd92b39-496c-4ea1-b8de-864f8b027b89" providerId="ADAL" clId="{164EDF01-9AE8-457B-99EF-B3066172FDE1}" dt="2022-03-14T17:35:23.077" v="838" actId="478"/>
          <ac:spMkLst>
            <pc:docMk/>
            <pc:sldMk cId="2705926738" sldId="2145707274"/>
            <ac:spMk id="54" creationId="{A7810345-59FE-4E3F-9C31-B2137B929E88}"/>
          </ac:spMkLst>
        </pc:spChg>
        <pc:spChg chg="add mod">
          <ac:chgData name="Surbhi Gupta" userId="4cd92b39-496c-4ea1-b8de-864f8b027b89" providerId="ADAL" clId="{164EDF01-9AE8-457B-99EF-B3066172FDE1}" dt="2022-03-14T18:53:11.100" v="982" actId="1076"/>
          <ac:spMkLst>
            <pc:docMk/>
            <pc:sldMk cId="2705926738" sldId="2145707274"/>
            <ac:spMk id="57" creationId="{FC22F057-8BD0-445C-A53A-D1A60C25A3B6}"/>
          </ac:spMkLst>
        </pc:spChg>
        <pc:spChg chg="add del mod">
          <ac:chgData name="Surbhi Gupta" userId="4cd92b39-496c-4ea1-b8de-864f8b027b89" providerId="ADAL" clId="{164EDF01-9AE8-457B-99EF-B3066172FDE1}" dt="2022-03-14T17:30:31.257" v="786" actId="478"/>
          <ac:spMkLst>
            <pc:docMk/>
            <pc:sldMk cId="2705926738" sldId="2145707274"/>
            <ac:spMk id="59" creationId="{3A08CC3D-13A9-41B7-A290-0A3A07F2FD64}"/>
          </ac:spMkLst>
        </pc:spChg>
        <pc:spChg chg="add del mod">
          <ac:chgData name="Surbhi Gupta" userId="4cd92b39-496c-4ea1-b8de-864f8b027b89" providerId="ADAL" clId="{164EDF01-9AE8-457B-99EF-B3066172FDE1}" dt="2022-03-14T17:30:43.490" v="789" actId="478"/>
          <ac:spMkLst>
            <pc:docMk/>
            <pc:sldMk cId="2705926738" sldId="2145707274"/>
            <ac:spMk id="63" creationId="{FBA53344-32CD-4F50-9B28-911F9DE24625}"/>
          </ac:spMkLst>
        </pc:spChg>
        <pc:spChg chg="mod">
          <ac:chgData name="Surbhi Gupta" userId="4cd92b39-496c-4ea1-b8de-864f8b027b89" providerId="ADAL" clId="{164EDF01-9AE8-457B-99EF-B3066172FDE1}" dt="2022-03-14T20:38:03.402" v="1043" actId="108"/>
          <ac:spMkLst>
            <pc:docMk/>
            <pc:sldMk cId="2705926738" sldId="2145707274"/>
            <ac:spMk id="65" creationId="{20B00786-2330-4F60-AEFD-545A4DAE0F4D}"/>
          </ac:spMkLst>
        </pc:spChg>
        <pc:spChg chg="add del mod">
          <ac:chgData name="Surbhi Gupta" userId="4cd92b39-496c-4ea1-b8de-864f8b027b89" providerId="ADAL" clId="{164EDF01-9AE8-457B-99EF-B3066172FDE1}" dt="2022-03-14T18:49:02.977" v="960" actId="478"/>
          <ac:spMkLst>
            <pc:docMk/>
            <pc:sldMk cId="2705926738" sldId="2145707274"/>
            <ac:spMk id="68" creationId="{F7794130-C524-45DD-8FA7-7E8BF0738ECA}"/>
          </ac:spMkLst>
        </pc:spChg>
        <pc:spChg chg="add mod">
          <ac:chgData name="Surbhi Gupta" userId="4cd92b39-496c-4ea1-b8de-864f8b027b89" providerId="ADAL" clId="{164EDF01-9AE8-457B-99EF-B3066172FDE1}" dt="2022-03-15T04:38:49.883" v="1069" actId="20577"/>
          <ac:spMkLst>
            <pc:docMk/>
            <pc:sldMk cId="2705926738" sldId="2145707274"/>
            <ac:spMk id="69" creationId="{EC852C63-EF80-41C2-805D-D65B08C739FF}"/>
          </ac:spMkLst>
        </pc:spChg>
        <pc:spChg chg="add mod">
          <ac:chgData name="Surbhi Gupta" userId="4cd92b39-496c-4ea1-b8de-864f8b027b89" providerId="ADAL" clId="{164EDF01-9AE8-457B-99EF-B3066172FDE1}" dt="2022-03-14T18:53:11.100" v="982" actId="1076"/>
          <ac:spMkLst>
            <pc:docMk/>
            <pc:sldMk cId="2705926738" sldId="2145707274"/>
            <ac:spMk id="71" creationId="{CC19A294-B240-4978-9C3D-91BE1A4F0CA4}"/>
          </ac:spMkLst>
        </pc:spChg>
        <pc:spChg chg="add mod">
          <ac:chgData name="Surbhi Gupta" userId="4cd92b39-496c-4ea1-b8de-864f8b027b89" providerId="ADAL" clId="{164EDF01-9AE8-457B-99EF-B3066172FDE1}" dt="2022-03-14T18:53:11.100" v="982" actId="1076"/>
          <ac:spMkLst>
            <pc:docMk/>
            <pc:sldMk cId="2705926738" sldId="2145707274"/>
            <ac:spMk id="72" creationId="{7BB72DDA-4ABC-4FF2-B8AF-708F4BF16050}"/>
          </ac:spMkLst>
        </pc:spChg>
        <pc:spChg chg="add mod">
          <ac:chgData name="Surbhi Gupta" userId="4cd92b39-496c-4ea1-b8de-864f8b027b89" providerId="ADAL" clId="{164EDF01-9AE8-457B-99EF-B3066172FDE1}" dt="2022-03-14T18:49:25.554" v="964" actId="1076"/>
          <ac:spMkLst>
            <pc:docMk/>
            <pc:sldMk cId="2705926738" sldId="2145707274"/>
            <ac:spMk id="73" creationId="{1F207C2B-FC32-45FD-8665-FEC0532C2A3E}"/>
          </ac:spMkLst>
        </pc:spChg>
        <pc:grpChg chg="mod">
          <ac:chgData name="Surbhi Gupta" userId="4cd92b39-496c-4ea1-b8de-864f8b027b89" providerId="ADAL" clId="{164EDF01-9AE8-457B-99EF-B3066172FDE1}" dt="2022-03-14T18:54:53.753" v="995" actId="1076"/>
          <ac:grpSpMkLst>
            <pc:docMk/>
            <pc:sldMk cId="2705926738" sldId="2145707274"/>
            <ac:grpSpMk id="18" creationId="{D4208702-DBD1-4641-AF5F-F3CA47BDB21E}"/>
          </ac:grpSpMkLst>
        </pc:grpChg>
        <pc:grpChg chg="add mod">
          <ac:chgData name="Surbhi Gupta" userId="4cd92b39-496c-4ea1-b8de-864f8b027b89" providerId="ADAL" clId="{164EDF01-9AE8-457B-99EF-B3066172FDE1}" dt="2022-03-14T18:56:01.364" v="1010" actId="1076"/>
          <ac:grpSpMkLst>
            <pc:docMk/>
            <pc:sldMk cId="2705926738" sldId="2145707274"/>
            <ac:grpSpMk id="7180" creationId="{01D94F8F-BE4C-4F8B-9A71-127650E17A16}"/>
          </ac:grpSpMkLst>
        </pc:grpChg>
        <pc:grpChg chg="add mod">
          <ac:chgData name="Surbhi Gupta" userId="4cd92b39-496c-4ea1-b8de-864f8b027b89" providerId="ADAL" clId="{164EDF01-9AE8-457B-99EF-B3066172FDE1}" dt="2022-03-14T18:56:40.898" v="1014" actId="1076"/>
          <ac:grpSpMkLst>
            <pc:docMk/>
            <pc:sldMk cId="2705926738" sldId="2145707274"/>
            <ac:grpSpMk id="7181" creationId="{2050A1E2-FFE2-45AC-8C02-9D1FB95583D1}"/>
          </ac:grpSpMkLst>
        </pc:grpChg>
        <pc:grpChg chg="add mod">
          <ac:chgData name="Surbhi Gupta" userId="4cd92b39-496c-4ea1-b8de-864f8b027b89" providerId="ADAL" clId="{164EDF01-9AE8-457B-99EF-B3066172FDE1}" dt="2022-03-14T20:30:23.309" v="1037" actId="1076"/>
          <ac:grpSpMkLst>
            <pc:docMk/>
            <pc:sldMk cId="2705926738" sldId="2145707274"/>
            <ac:grpSpMk id="7182" creationId="{6E5AF800-D017-47C8-A04B-8708C7FEEE1B}"/>
          </ac:grpSpMkLst>
        </pc:grpChg>
        <pc:grpChg chg="add del mod">
          <ac:chgData name="Surbhi Gupta" userId="4cd92b39-496c-4ea1-b8de-864f8b027b89" providerId="ADAL" clId="{164EDF01-9AE8-457B-99EF-B3066172FDE1}" dt="2022-03-14T18:57:45.508" v="1019" actId="165"/>
          <ac:grpSpMkLst>
            <pc:docMk/>
            <pc:sldMk cId="2705926738" sldId="2145707274"/>
            <ac:grpSpMk id="7183" creationId="{3B617D00-0744-4D5B-B0F5-992F311966E9}"/>
          </ac:grpSpMkLst>
        </pc:grpChg>
        <pc:grpChg chg="add mod">
          <ac:chgData name="Surbhi Gupta" userId="4cd92b39-496c-4ea1-b8de-864f8b027b89" providerId="ADAL" clId="{164EDF01-9AE8-457B-99EF-B3066172FDE1}" dt="2022-03-14T18:57:26.657" v="1018" actId="1076"/>
          <ac:grpSpMkLst>
            <pc:docMk/>
            <pc:sldMk cId="2705926738" sldId="2145707274"/>
            <ac:grpSpMk id="7184" creationId="{8F01CCAF-E041-4CC2-821B-83306AC80DD7}"/>
          </ac:grpSpMkLst>
        </pc:grpChg>
        <pc:grpChg chg="add">
          <ac:chgData name="Surbhi Gupta" userId="4cd92b39-496c-4ea1-b8de-864f8b027b89" providerId="ADAL" clId="{164EDF01-9AE8-457B-99EF-B3066172FDE1}" dt="2022-03-14T18:58:00.246" v="1023" actId="164"/>
          <ac:grpSpMkLst>
            <pc:docMk/>
            <pc:sldMk cId="2705926738" sldId="2145707274"/>
            <ac:grpSpMk id="7185" creationId="{8F025905-0189-46A7-A992-3C37AA967B65}"/>
          </ac:grpSpMkLst>
        </pc:grpChg>
        <pc:picChg chg="mod">
          <ac:chgData name="Surbhi Gupta" userId="4cd92b39-496c-4ea1-b8de-864f8b027b89" providerId="ADAL" clId="{164EDF01-9AE8-457B-99EF-B3066172FDE1}" dt="2022-03-14T18:55:33.780" v="1004" actId="14100"/>
          <ac:picMkLst>
            <pc:docMk/>
            <pc:sldMk cId="2705926738" sldId="2145707274"/>
            <ac:picMk id="2" creationId="{48EED9AB-2838-4187-9950-8E0F82A96885}"/>
          </ac:picMkLst>
        </pc:picChg>
        <pc:picChg chg="add mod topLvl">
          <ac:chgData name="Surbhi Gupta" userId="4cd92b39-496c-4ea1-b8de-864f8b027b89" providerId="ADAL" clId="{164EDF01-9AE8-457B-99EF-B3066172FDE1}" dt="2022-03-14T18:57:51.327" v="1021" actId="1076"/>
          <ac:picMkLst>
            <pc:docMk/>
            <pc:sldMk cId="2705926738" sldId="2145707274"/>
            <ac:picMk id="6" creationId="{81185491-5402-49A7-BAC1-5CC4C961DE05}"/>
          </ac:picMkLst>
        </pc:picChg>
        <pc:picChg chg="mod">
          <ac:chgData name="Surbhi Gupta" userId="4cd92b39-496c-4ea1-b8de-864f8b027b89" providerId="ADAL" clId="{164EDF01-9AE8-457B-99EF-B3066172FDE1}" dt="2022-03-14T18:54:31.418" v="990" actId="14100"/>
          <ac:picMkLst>
            <pc:docMk/>
            <pc:sldMk cId="2705926738" sldId="2145707274"/>
            <ac:picMk id="9" creationId="{DC8F86DB-B4DB-4FC8-8D57-CF5B9F7CF5CD}"/>
          </ac:picMkLst>
        </pc:picChg>
        <pc:picChg chg="mod">
          <ac:chgData name="Surbhi Gupta" userId="4cd92b39-496c-4ea1-b8de-864f8b027b89" providerId="ADAL" clId="{164EDF01-9AE8-457B-99EF-B3066172FDE1}" dt="2022-03-14T18:54:21.145" v="988" actId="14100"/>
          <ac:picMkLst>
            <pc:docMk/>
            <pc:sldMk cId="2705926738" sldId="2145707274"/>
            <ac:picMk id="12" creationId="{FB261612-0A98-48EA-BF0C-A17F7D85AA1A}"/>
          </ac:picMkLst>
        </pc:picChg>
        <pc:picChg chg="mod">
          <ac:chgData name="Surbhi Gupta" userId="4cd92b39-496c-4ea1-b8de-864f8b027b89" providerId="ADAL" clId="{164EDF01-9AE8-457B-99EF-B3066172FDE1}" dt="2022-03-14T06:54:55.987" v="88" actId="207"/>
          <ac:picMkLst>
            <pc:docMk/>
            <pc:sldMk cId="2705926738" sldId="2145707274"/>
            <ac:picMk id="19" creationId="{690CDEF2-AE6E-4F88-AE45-2C3DA2F9B2D4}"/>
          </ac:picMkLst>
        </pc:picChg>
        <pc:picChg chg="add del mod">
          <ac:chgData name="Surbhi Gupta" userId="4cd92b39-496c-4ea1-b8de-864f8b027b89" providerId="ADAL" clId="{164EDF01-9AE8-457B-99EF-B3066172FDE1}" dt="2022-03-14T17:07:57.813" v="512" actId="478"/>
          <ac:picMkLst>
            <pc:docMk/>
            <pc:sldMk cId="2705926738" sldId="2145707274"/>
            <ac:picMk id="26" creationId="{BD191257-D54E-4285-A9DE-4CFD48421F72}"/>
          </ac:picMkLst>
        </pc:picChg>
        <pc:picChg chg="del">
          <ac:chgData name="Surbhi Gupta" userId="4cd92b39-496c-4ea1-b8de-864f8b027b89" providerId="ADAL" clId="{164EDF01-9AE8-457B-99EF-B3066172FDE1}" dt="2022-03-14T06:55:11.078" v="91" actId="478"/>
          <ac:picMkLst>
            <pc:docMk/>
            <pc:sldMk cId="2705926738" sldId="2145707274"/>
            <ac:picMk id="29" creationId="{CABCB699-5314-439F-93CC-A2824F450E2D}"/>
          </ac:picMkLst>
        </pc:picChg>
        <pc:picChg chg="del">
          <ac:chgData name="Surbhi Gupta" userId="4cd92b39-496c-4ea1-b8de-864f8b027b89" providerId="ADAL" clId="{164EDF01-9AE8-457B-99EF-B3066172FDE1}" dt="2022-03-14T06:55:06.010" v="90" actId="478"/>
          <ac:picMkLst>
            <pc:docMk/>
            <pc:sldMk cId="2705926738" sldId="2145707274"/>
            <ac:picMk id="34" creationId="{0E582D34-6478-4E58-8DCA-34B93143F2B2}"/>
          </ac:picMkLst>
        </pc:picChg>
        <pc:picChg chg="del">
          <ac:chgData name="Surbhi Gupta" userId="4cd92b39-496c-4ea1-b8de-864f8b027b89" providerId="ADAL" clId="{164EDF01-9AE8-457B-99EF-B3066172FDE1}" dt="2022-03-14T06:55:11.078" v="91" actId="478"/>
          <ac:picMkLst>
            <pc:docMk/>
            <pc:sldMk cId="2705926738" sldId="2145707274"/>
            <ac:picMk id="37" creationId="{38F07B1C-ED0A-49BD-B922-B85DE8E9AA3B}"/>
          </ac:picMkLst>
        </pc:picChg>
        <pc:picChg chg="del">
          <ac:chgData name="Surbhi Gupta" userId="4cd92b39-496c-4ea1-b8de-864f8b027b89" providerId="ADAL" clId="{164EDF01-9AE8-457B-99EF-B3066172FDE1}" dt="2022-03-14T06:55:11.078" v="91" actId="478"/>
          <ac:picMkLst>
            <pc:docMk/>
            <pc:sldMk cId="2705926738" sldId="2145707274"/>
            <ac:picMk id="39" creationId="{1A929338-4913-4B58-AC09-9F12E72FEFB9}"/>
          </ac:picMkLst>
        </pc:picChg>
        <pc:picChg chg="del">
          <ac:chgData name="Surbhi Gupta" userId="4cd92b39-496c-4ea1-b8de-864f8b027b89" providerId="ADAL" clId="{164EDF01-9AE8-457B-99EF-B3066172FDE1}" dt="2022-03-14T06:55:11.078" v="91" actId="478"/>
          <ac:picMkLst>
            <pc:docMk/>
            <pc:sldMk cId="2705926738" sldId="2145707274"/>
            <ac:picMk id="41" creationId="{512CBF91-4E05-4CAE-8FF9-7B9D87DBC16B}"/>
          </ac:picMkLst>
        </pc:picChg>
        <pc:picChg chg="del">
          <ac:chgData name="Surbhi Gupta" userId="4cd92b39-496c-4ea1-b8de-864f8b027b89" providerId="ADAL" clId="{164EDF01-9AE8-457B-99EF-B3066172FDE1}" dt="2022-03-14T06:55:11.078" v="91" actId="478"/>
          <ac:picMkLst>
            <pc:docMk/>
            <pc:sldMk cId="2705926738" sldId="2145707274"/>
            <ac:picMk id="42" creationId="{F0BDD0BF-CE0D-4A0E-9D49-DD76CC215BE2}"/>
          </ac:picMkLst>
        </pc:picChg>
        <pc:picChg chg="add mod">
          <ac:chgData name="Surbhi Gupta" userId="4cd92b39-496c-4ea1-b8de-864f8b027b89" providerId="ADAL" clId="{164EDF01-9AE8-457B-99EF-B3066172FDE1}" dt="2022-03-14T19:02:53.649" v="1034" actId="1076"/>
          <ac:picMkLst>
            <pc:docMk/>
            <pc:sldMk cId="2705926738" sldId="2145707274"/>
            <ac:picMk id="1026" creationId="{B00DD22E-9A37-40B4-9192-E393EF01DEE8}"/>
          </ac:picMkLst>
        </pc:picChg>
        <pc:picChg chg="add mod">
          <ac:chgData name="Surbhi Gupta" userId="4cd92b39-496c-4ea1-b8de-864f8b027b89" providerId="ADAL" clId="{164EDF01-9AE8-457B-99EF-B3066172FDE1}" dt="2022-03-14T18:53:11.100" v="982" actId="1076"/>
          <ac:picMkLst>
            <pc:docMk/>
            <pc:sldMk cId="2705926738" sldId="2145707274"/>
            <ac:picMk id="7168" creationId="{276C8A4C-0EA9-4228-AC81-3980D5DFB98C}"/>
          </ac:picMkLst>
        </pc:picChg>
        <pc:picChg chg="add mod">
          <ac:chgData name="Surbhi Gupta" userId="4cd92b39-496c-4ea1-b8de-864f8b027b89" providerId="ADAL" clId="{164EDF01-9AE8-457B-99EF-B3066172FDE1}" dt="2022-03-14T18:53:11.100" v="982" actId="1076"/>
          <ac:picMkLst>
            <pc:docMk/>
            <pc:sldMk cId="2705926738" sldId="2145707274"/>
            <ac:picMk id="7172" creationId="{8EEEBE7D-014C-477F-9067-F5829C98ADB1}"/>
          </ac:picMkLst>
        </pc:picChg>
        <pc:picChg chg="del mod">
          <ac:chgData name="Surbhi Gupta" userId="4cd92b39-496c-4ea1-b8de-864f8b027b89" providerId="ADAL" clId="{164EDF01-9AE8-457B-99EF-B3066172FDE1}" dt="2022-03-14T12:45:54.783" v="342" actId="478"/>
          <ac:picMkLst>
            <pc:docMk/>
            <pc:sldMk cId="2705926738" sldId="2145707274"/>
            <ac:picMk id="7174" creationId="{A04213B0-F124-41DA-B2B7-3DAA93EA6EDD}"/>
          </ac:picMkLst>
        </pc:picChg>
        <pc:picChg chg="add del mod">
          <ac:chgData name="Surbhi Gupta" userId="4cd92b39-496c-4ea1-b8de-864f8b027b89" providerId="ADAL" clId="{164EDF01-9AE8-457B-99EF-B3066172FDE1}" dt="2022-03-14T17:17:28.365" v="703" actId="478"/>
          <ac:picMkLst>
            <pc:docMk/>
            <pc:sldMk cId="2705926738" sldId="2145707274"/>
            <ac:picMk id="7176" creationId="{2D1D3E4D-993D-4182-BC46-1030A49F5F13}"/>
          </ac:picMkLst>
        </pc:picChg>
        <pc:picChg chg="add mod">
          <ac:chgData name="Surbhi Gupta" userId="4cd92b39-496c-4ea1-b8de-864f8b027b89" providerId="ADAL" clId="{164EDF01-9AE8-457B-99EF-B3066172FDE1}" dt="2022-03-14T18:53:11.100" v="982" actId="1076"/>
          <ac:picMkLst>
            <pc:docMk/>
            <pc:sldMk cId="2705926738" sldId="2145707274"/>
            <ac:picMk id="7178" creationId="{1CD58CA5-73DB-4BE5-AF60-D174B6F0A68F}"/>
          </ac:picMkLst>
        </pc:picChg>
        <pc:picChg chg="add mod">
          <ac:chgData name="Surbhi Gupta" userId="4cd92b39-496c-4ea1-b8de-864f8b027b89" providerId="ADAL" clId="{164EDF01-9AE8-457B-99EF-B3066172FDE1}" dt="2022-03-14T17:35:45.274" v="841" actId="1076"/>
          <ac:picMkLst>
            <pc:docMk/>
            <pc:sldMk cId="2705926738" sldId="2145707274"/>
            <ac:picMk id="7179" creationId="{A96C088D-C357-435C-86AF-5A60EF749330}"/>
          </ac:picMkLst>
        </pc:picChg>
        <pc:picChg chg="add mod">
          <ac:chgData name="Surbhi Gupta" userId="4cd92b39-496c-4ea1-b8de-864f8b027b89" providerId="ADAL" clId="{164EDF01-9AE8-457B-99EF-B3066172FDE1}" dt="2022-03-14T19:00:48.730" v="1031" actId="1076"/>
          <ac:picMkLst>
            <pc:docMk/>
            <pc:sldMk cId="2705926738" sldId="2145707274"/>
            <ac:picMk id="7187" creationId="{44577A9B-9B83-46DC-A452-5330220B7D28}"/>
          </ac:picMkLst>
        </pc:picChg>
      </pc:sldChg>
      <pc:sldChg chg="add del">
        <pc:chgData name="Surbhi Gupta" userId="4cd92b39-496c-4ea1-b8de-864f8b027b89" providerId="ADAL" clId="{164EDF01-9AE8-457B-99EF-B3066172FDE1}" dt="2022-03-14T08:24:57.450" v="305" actId="47"/>
        <pc:sldMkLst>
          <pc:docMk/>
          <pc:sldMk cId="3749868779" sldId="2145707275"/>
        </pc:sldMkLst>
      </pc:sldChg>
    </pc:docChg>
  </pc:docChgLst>
  <pc:docChgLst>
    <pc:chgData name="David Warner" userId="S::david_dwarnerii.com#ext#@microsoft.onmicrosoft.com::acafcf14-4098-4a83-9425-e73571277a06" providerId="AD" clId="Web-{F698218E-9D1D-4C5C-8D11-E028B5261CBC}"/>
    <pc:docChg chg="modSld">
      <pc:chgData name="David Warner" userId="S::david_dwarnerii.com#ext#@microsoft.onmicrosoft.com::acafcf14-4098-4a83-9425-e73571277a06" providerId="AD" clId="Web-{F698218E-9D1D-4C5C-8D11-E028B5261CBC}" dt="2021-05-03T14:33:53.325" v="54" actId="20577"/>
      <pc:docMkLst>
        <pc:docMk/>
      </pc:docMkLst>
      <pc:sldChg chg="modSp">
        <pc:chgData name="David Warner" userId="S::david_dwarnerii.com#ext#@microsoft.onmicrosoft.com::acafcf14-4098-4a83-9425-e73571277a06" providerId="AD" clId="Web-{F698218E-9D1D-4C5C-8D11-E028B5261CBC}" dt="2021-05-03T14:33:15.697" v="24" actId="20577"/>
        <pc:sldMkLst>
          <pc:docMk/>
          <pc:sldMk cId="10702720" sldId="2079"/>
        </pc:sldMkLst>
        <pc:spChg chg="mod">
          <ac:chgData name="David Warner" userId="S::david_dwarnerii.com#ext#@microsoft.onmicrosoft.com::acafcf14-4098-4a83-9425-e73571277a06" providerId="AD" clId="Web-{F698218E-9D1D-4C5C-8D11-E028B5261CBC}" dt="2021-05-03T14:33:15.697" v="2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F698218E-9D1D-4C5C-8D11-E028B5261CBC}" dt="2021-05-03T14:33:53.325" v="54" actId="20577"/>
        <pc:sldMkLst>
          <pc:docMk/>
          <pc:sldMk cId="778883926" sldId="2076136264"/>
        </pc:sldMkLst>
        <pc:spChg chg="mod">
          <ac:chgData name="David Warner" userId="S::david_dwarnerii.com#ext#@microsoft.onmicrosoft.com::acafcf14-4098-4a83-9425-e73571277a06" providerId="AD" clId="Web-{F698218E-9D1D-4C5C-8D11-E028B5261CBC}" dt="2021-05-03T14:33:53.325" v="54" actId="20577"/>
          <ac:spMkLst>
            <pc:docMk/>
            <pc:sldMk cId="778883926" sldId="2076136264"/>
            <ac:spMk id="14" creationId="{953584C8-8734-42EA-AD16-6AA2B405D249}"/>
          </ac:spMkLst>
        </pc:spChg>
      </pc:sldChg>
    </pc:docChg>
  </pc:docChgLst>
  <pc:docChgLst>
    <pc:chgData name="Julie Turner" userId="S::julie.turner_sympraxisconsulting.com#ext#@microsoft.onmicrosoft.com::51f00042-4c48-4111-9ee4-670ef2fc7d0e" providerId="AD" clId="Web-{ED7A0FF5-1832-47BD-AC42-3346F0469E9C}"/>
    <pc:docChg chg="modSld">
      <pc:chgData name="Julie Turner" userId="S::julie.turner_sympraxisconsulting.com#ext#@microsoft.onmicrosoft.com::51f00042-4c48-4111-9ee4-670ef2fc7d0e" providerId="AD" clId="Web-{ED7A0FF5-1832-47BD-AC42-3346F0469E9C}" dt="2021-04-19T21:54:24.097" v="71" actId="20577"/>
      <pc:docMkLst>
        <pc:docMk/>
      </pc:docMkLst>
      <pc:sldChg chg="delSp modSp">
        <pc:chgData name="Julie Turner" userId="S::julie.turner_sympraxisconsulting.com#ext#@microsoft.onmicrosoft.com::51f00042-4c48-4111-9ee4-670ef2fc7d0e" providerId="AD" clId="Web-{ED7A0FF5-1832-47BD-AC42-3346F0469E9C}" dt="2021-04-19T21:54:24.097" v="71" actId="20577"/>
        <pc:sldMkLst>
          <pc:docMk/>
          <pc:sldMk cId="2877399898" sldId="1623"/>
        </pc:sldMkLst>
        <pc:spChg chg="mod">
          <ac:chgData name="Julie Turner" userId="S::julie.turner_sympraxisconsulting.com#ext#@microsoft.onmicrosoft.com::51f00042-4c48-4111-9ee4-670ef2fc7d0e" providerId="AD" clId="Web-{ED7A0FF5-1832-47BD-AC42-3346F0469E9C}" dt="2021-04-19T21:54:24.097" v="71"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ED7A0FF5-1832-47BD-AC42-3346F0469E9C}" dt="2021-04-19T21:52:37.531" v="1"/>
          <ac:spMkLst>
            <pc:docMk/>
            <pc:sldMk cId="2877399898" sldId="1623"/>
            <ac:spMk id="20" creationId="{BCBC141C-B4C4-4616-A633-17C863C0CA3F}"/>
          </ac:spMkLst>
        </pc:spChg>
      </pc:sldChg>
    </pc:docChg>
  </pc:docChgLst>
  <pc:docChgLst>
    <pc:chgData name="David Warner" userId="S::david_dwarnerii.com#ext#@microsoft.onmicrosoft.com::acafcf14-4098-4a83-9425-e73571277a06" providerId="AD" clId="Web-{65942C09-81BE-463D-BBAF-D6BFD30D2B18}"/>
    <pc:docChg chg="modSld">
      <pc:chgData name="David Warner" userId="S::david_dwarnerii.com#ext#@microsoft.onmicrosoft.com::acafcf14-4098-4a83-9425-e73571277a06" providerId="AD" clId="Web-{65942C09-81BE-463D-BBAF-D6BFD30D2B18}" dt="2022-02-08T02:19:29.239" v="39" actId="20577"/>
      <pc:docMkLst>
        <pc:docMk/>
      </pc:docMkLst>
      <pc:sldChg chg="modSp">
        <pc:chgData name="David Warner" userId="S::david_dwarnerii.com#ext#@microsoft.onmicrosoft.com::acafcf14-4098-4a83-9425-e73571277a06" providerId="AD" clId="Web-{65942C09-81BE-463D-BBAF-D6BFD30D2B18}" dt="2022-02-08T02:19:29.239" v="39" actId="20577"/>
        <pc:sldMkLst>
          <pc:docMk/>
          <pc:sldMk cId="10702720" sldId="2079"/>
        </pc:sldMkLst>
        <pc:spChg chg="mod">
          <ac:chgData name="David Warner" userId="S::david_dwarnerii.com#ext#@microsoft.onmicrosoft.com::acafcf14-4098-4a83-9425-e73571277a06" providerId="AD" clId="Web-{65942C09-81BE-463D-BBAF-D6BFD30D2B18}" dt="2022-02-08T02:19:29.239" v="39" actId="20577"/>
          <ac:spMkLst>
            <pc:docMk/>
            <pc:sldMk cId="10702720" sldId="2079"/>
            <ac:spMk id="8" creationId="{00000000-0000-0000-0000-000000000000}"/>
          </ac:spMkLst>
        </pc:spChg>
      </pc:sldChg>
      <pc:sldChg chg="addSp modSp">
        <pc:chgData name="David Warner" userId="S::david_dwarnerii.com#ext#@microsoft.onmicrosoft.com::acafcf14-4098-4a83-9425-e73571277a06" providerId="AD" clId="Web-{65942C09-81BE-463D-BBAF-D6BFD30D2B18}" dt="2022-02-08T02:18:54.362" v="35" actId="1076"/>
        <pc:sldMkLst>
          <pc:docMk/>
          <pc:sldMk cId="1812315545" sldId="2134805597"/>
        </pc:sldMkLst>
        <pc:spChg chg="add mod">
          <ac:chgData name="David Warner" userId="S::david_dwarnerii.com#ext#@microsoft.onmicrosoft.com::acafcf14-4098-4a83-9425-e73571277a06" providerId="AD" clId="Web-{65942C09-81BE-463D-BBAF-D6BFD30D2B18}" dt="2022-02-08T02:18:54.362" v="35" actId="1076"/>
          <ac:spMkLst>
            <pc:docMk/>
            <pc:sldMk cId="1812315545" sldId="2134805597"/>
            <ac:spMk id="8" creationId="{6BC7833C-8612-43DC-A24D-1523E4554EB0}"/>
          </ac:spMkLst>
        </pc:spChg>
        <pc:spChg chg="mod">
          <ac:chgData name="David Warner" userId="S::david_dwarnerii.com#ext#@microsoft.onmicrosoft.com::acafcf14-4098-4a83-9425-e73571277a06" providerId="AD" clId="Web-{65942C09-81BE-463D-BBAF-D6BFD30D2B18}" dt="2022-02-08T02:18:25.954" v="25" actId="20577"/>
          <ac:spMkLst>
            <pc:docMk/>
            <pc:sldMk cId="1812315545" sldId="2134805597"/>
            <ac:spMk id="10" creationId="{16E1CB8C-122B-4C5A-8724-D74AEC2B5DEC}"/>
          </ac:spMkLst>
        </pc:spChg>
      </pc:sldChg>
    </pc:docChg>
  </pc:docChgLst>
  <pc:docChgLst>
    <pc:chgData name="Vesa Juvonen" userId="c7243be1-99a3-4752-ab2a-0cf698cf8236" providerId="ADAL" clId="{0166E096-B9C8-4B09-AB87-830419F37450}"/>
    <pc:docChg chg="undo custSel addSld modSld modSection">
      <pc:chgData name="Vesa Juvonen" userId="c7243be1-99a3-4752-ab2a-0cf698cf8236" providerId="ADAL" clId="{0166E096-B9C8-4B09-AB87-830419F37450}" dt="2021-01-28T16:47:51.902" v="541" actId="1076"/>
      <pc:docMkLst>
        <pc:docMk/>
      </pc:docMkLst>
      <pc:sldChg chg="modSp mod">
        <pc:chgData name="Vesa Juvonen" userId="c7243be1-99a3-4752-ab2a-0cf698cf8236" providerId="ADAL" clId="{0166E096-B9C8-4B09-AB87-830419F37450}" dt="2021-01-25T08:34:10.189" v="311" actId="115"/>
        <pc:sldMkLst>
          <pc:docMk/>
          <pc:sldMk cId="2967945684" sldId="277"/>
        </pc:sldMkLst>
        <pc:spChg chg="mod">
          <ac:chgData name="Vesa Juvonen" userId="c7243be1-99a3-4752-ab2a-0cf698cf8236" providerId="ADAL" clId="{0166E096-B9C8-4B09-AB87-830419F37450}" dt="2021-01-25T08:34:10.189" v="311" actId="115"/>
          <ac:spMkLst>
            <pc:docMk/>
            <pc:sldMk cId="2967945684" sldId="277"/>
            <ac:spMk id="4" creationId="{A04E16D6-6682-4068-BF11-BA8E4E8E1BBC}"/>
          </ac:spMkLst>
        </pc:spChg>
      </pc:sldChg>
      <pc:sldChg chg="addSp mod">
        <pc:chgData name="Vesa Juvonen" userId="c7243be1-99a3-4752-ab2a-0cf698cf8236" providerId="ADAL" clId="{0166E096-B9C8-4B09-AB87-830419F37450}" dt="2021-01-25T08:32:58.023" v="235" actId="22"/>
        <pc:sldMkLst>
          <pc:docMk/>
          <pc:sldMk cId="2877399898" sldId="1623"/>
        </pc:sldMkLst>
        <pc:spChg chg="add">
          <ac:chgData name="Vesa Juvonen" userId="c7243be1-99a3-4752-ab2a-0cf698cf8236" providerId="ADAL" clId="{0166E096-B9C8-4B09-AB87-830419F37450}" dt="2021-01-25T08:32:58.023" v="235" actId="22"/>
          <ac:spMkLst>
            <pc:docMk/>
            <pc:sldMk cId="2877399898" sldId="1623"/>
            <ac:spMk id="5" creationId="{863E507B-3862-47F7-9B43-BEA48B6FD84B}"/>
          </ac:spMkLst>
        </pc:spChg>
      </pc:sldChg>
      <pc:sldChg chg="addSp mod">
        <pc:chgData name="Vesa Juvonen" userId="c7243be1-99a3-4752-ab2a-0cf698cf8236" providerId="ADAL" clId="{0166E096-B9C8-4B09-AB87-830419F37450}" dt="2021-01-25T08:32:56.118" v="234" actId="22"/>
        <pc:sldMkLst>
          <pc:docMk/>
          <pc:sldMk cId="2253365439" sldId="1642"/>
        </pc:sldMkLst>
        <pc:spChg chg="add">
          <ac:chgData name="Vesa Juvonen" userId="c7243be1-99a3-4752-ab2a-0cf698cf8236" providerId="ADAL" clId="{0166E096-B9C8-4B09-AB87-830419F37450}" dt="2021-01-25T08:32:56.118" v="234" actId="22"/>
          <ac:spMkLst>
            <pc:docMk/>
            <pc:sldMk cId="2253365439" sldId="1642"/>
            <ac:spMk id="4" creationId="{122A7C4C-2DC6-4B4C-AE92-0610E0DB0CB4}"/>
          </ac:spMkLst>
        </pc:spChg>
      </pc:sldChg>
      <pc:sldChg chg="delSp modSp mod">
        <pc:chgData name="Vesa Juvonen" userId="c7243be1-99a3-4752-ab2a-0cf698cf8236" providerId="ADAL" clId="{0166E096-B9C8-4B09-AB87-830419F37450}" dt="2021-01-25T08:33:24.963" v="291" actId="20577"/>
        <pc:sldMkLst>
          <pc:docMk/>
          <pc:sldMk cId="10702720" sldId="2079"/>
        </pc:sldMkLst>
        <pc:spChg chg="mod">
          <ac:chgData name="Vesa Juvonen" userId="c7243be1-99a3-4752-ab2a-0cf698cf8236" providerId="ADAL" clId="{0166E096-B9C8-4B09-AB87-830419F37450}" dt="2021-01-25T08:33:24.963" v="291" actId="20577"/>
          <ac:spMkLst>
            <pc:docMk/>
            <pc:sldMk cId="10702720" sldId="2079"/>
            <ac:spMk id="8" creationId="{00000000-0000-0000-0000-000000000000}"/>
          </ac:spMkLst>
        </pc:spChg>
        <pc:grpChg chg="del">
          <ac:chgData name="Vesa Juvonen" userId="c7243be1-99a3-4752-ab2a-0cf698cf8236" providerId="ADAL" clId="{0166E096-B9C8-4B09-AB87-830419F37450}" dt="2021-01-25T08:29:19.213" v="0" actId="165"/>
          <ac:grpSpMkLst>
            <pc:docMk/>
            <pc:sldMk cId="10702720" sldId="2079"/>
            <ac:grpSpMk id="10" creationId="{9ABC89E0-0295-4408-8D0C-C61E18A46382}"/>
          </ac:grpSpMkLst>
        </pc:grpChg>
        <pc:picChg chg="mod topLvl">
          <ac:chgData name="Vesa Juvonen" userId="c7243be1-99a3-4752-ab2a-0cf698cf8236" providerId="ADAL" clId="{0166E096-B9C8-4B09-AB87-830419F37450}" dt="2021-01-25T08:29:35.594" v="5" actId="1076"/>
          <ac:picMkLst>
            <pc:docMk/>
            <pc:sldMk cId="10702720" sldId="2079"/>
            <ac:picMk id="6" creationId="{5D362C44-FF2C-49DA-B573-7BCE5F2F4363}"/>
          </ac:picMkLst>
        </pc:picChg>
        <pc:picChg chg="mod topLvl">
          <ac:chgData name="Vesa Juvonen" userId="c7243be1-99a3-4752-ab2a-0cf698cf8236" providerId="ADAL" clId="{0166E096-B9C8-4B09-AB87-830419F37450}" dt="2021-01-25T08:29:26.446" v="2" actId="1076"/>
          <ac:picMkLst>
            <pc:docMk/>
            <pc:sldMk cId="10702720" sldId="2079"/>
            <ac:picMk id="1028" creationId="{0EA04847-1ED5-42C6-963F-9F077DBFF741}"/>
          </ac:picMkLst>
        </pc:picChg>
        <pc:picChg chg="mod topLvl">
          <ac:chgData name="Vesa Juvonen" userId="c7243be1-99a3-4752-ab2a-0cf698cf8236" providerId="ADAL" clId="{0166E096-B9C8-4B09-AB87-830419F37450}" dt="2021-01-25T08:29:33.927" v="4" actId="1076"/>
          <ac:picMkLst>
            <pc:docMk/>
            <pc:sldMk cId="10702720" sldId="2079"/>
            <ac:picMk id="1030" creationId="{CC6FFA69-ACB0-4E3B-822A-56A52356A7F5}"/>
          </ac:picMkLst>
        </pc:picChg>
      </pc:sldChg>
      <pc:sldChg chg="addSp mod">
        <pc:chgData name="Vesa Juvonen" userId="c7243be1-99a3-4752-ab2a-0cf698cf8236" providerId="ADAL" clId="{0166E096-B9C8-4B09-AB87-830419F37450}" dt="2021-01-25T08:32:53.956" v="233" actId="22"/>
        <pc:sldMkLst>
          <pc:docMk/>
          <pc:sldMk cId="4037611923" sldId="3334"/>
        </pc:sldMkLst>
        <pc:spChg chg="add">
          <ac:chgData name="Vesa Juvonen" userId="c7243be1-99a3-4752-ab2a-0cf698cf8236" providerId="ADAL" clId="{0166E096-B9C8-4B09-AB87-830419F37450}" dt="2021-01-25T08:32:53.956" v="233" actId="22"/>
          <ac:spMkLst>
            <pc:docMk/>
            <pc:sldMk cId="4037611923" sldId="3334"/>
            <ac:spMk id="4" creationId="{3812DCA9-B082-42B9-A928-23161CF25A98}"/>
          </ac:spMkLst>
        </pc:spChg>
      </pc:sldChg>
      <pc:sldChg chg="addSp mod">
        <pc:chgData name="Vesa Juvonen" userId="c7243be1-99a3-4752-ab2a-0cf698cf8236" providerId="ADAL" clId="{0166E096-B9C8-4B09-AB87-830419F37450}" dt="2021-01-25T08:32:51.549" v="232" actId="22"/>
        <pc:sldMkLst>
          <pc:docMk/>
          <pc:sldMk cId="1805818155" sldId="3338"/>
        </pc:sldMkLst>
        <pc:spChg chg="add">
          <ac:chgData name="Vesa Juvonen" userId="c7243be1-99a3-4752-ab2a-0cf698cf8236" providerId="ADAL" clId="{0166E096-B9C8-4B09-AB87-830419F37450}" dt="2021-01-25T08:32:51.549" v="232" actId="22"/>
          <ac:spMkLst>
            <pc:docMk/>
            <pc:sldMk cId="1805818155" sldId="3338"/>
            <ac:spMk id="19" creationId="{81B0332A-D936-4353-A43C-9D27AFEE5992}"/>
          </ac:spMkLst>
        </pc:spChg>
      </pc:sldChg>
      <pc:sldChg chg="modSp mod">
        <pc:chgData name="Vesa Juvonen" userId="c7243be1-99a3-4752-ab2a-0cf698cf8236" providerId="ADAL" clId="{0166E096-B9C8-4B09-AB87-830419F37450}" dt="2021-01-25T08:32:19.468" v="213" actId="113"/>
        <pc:sldMkLst>
          <pc:docMk/>
          <pc:sldMk cId="778883926" sldId="2076136264"/>
        </pc:sldMkLst>
        <pc:spChg chg="mod">
          <ac:chgData name="Vesa Juvonen" userId="c7243be1-99a3-4752-ab2a-0cf698cf8236" providerId="ADAL" clId="{0166E096-B9C8-4B09-AB87-830419F37450}" dt="2021-01-25T08:32:19.468" v="213" actId="113"/>
          <ac:spMkLst>
            <pc:docMk/>
            <pc:sldMk cId="778883926" sldId="2076136264"/>
            <ac:spMk id="14" creationId="{953584C8-8734-42EA-AD16-6AA2B405D249}"/>
          </ac:spMkLst>
        </pc:spChg>
        <pc:picChg chg="mod">
          <ac:chgData name="Vesa Juvonen" userId="c7243be1-99a3-4752-ab2a-0cf698cf8236" providerId="ADAL" clId="{0166E096-B9C8-4B09-AB87-830419F37450}" dt="2021-01-25T08:32:12.759" v="209" actId="1076"/>
          <ac:picMkLst>
            <pc:docMk/>
            <pc:sldMk cId="778883926" sldId="2076136264"/>
            <ac:picMk id="9" creationId="{81D4906B-5BF0-4418-87DA-6C24B71FF1BD}"/>
          </ac:picMkLst>
        </pc:picChg>
        <pc:picChg chg="mod">
          <ac:chgData name="Vesa Juvonen" userId="c7243be1-99a3-4752-ab2a-0cf698cf8236" providerId="ADAL" clId="{0166E096-B9C8-4B09-AB87-830419F37450}" dt="2021-01-25T08:32:14.450" v="210" actId="1076"/>
          <ac:picMkLst>
            <pc:docMk/>
            <pc:sldMk cId="778883926" sldId="2076136264"/>
            <ac:picMk id="10" creationId="{DAA74D5B-4139-4D90-83EE-EDE7897F1478}"/>
          </ac:picMkLst>
        </pc:picChg>
        <pc:picChg chg="mod">
          <ac:chgData name="Vesa Juvonen" userId="c7243be1-99a3-4752-ab2a-0cf698cf8236" providerId="ADAL" clId="{0166E096-B9C8-4B09-AB87-830419F37450}" dt="2021-01-25T08:32:11.425" v="208" actId="1076"/>
          <ac:picMkLst>
            <pc:docMk/>
            <pc:sldMk cId="778883926" sldId="2076136264"/>
            <ac:picMk id="11" creationId="{131AFD9C-6E44-4FF3-8F3A-49804368A0C3}"/>
          </ac:picMkLst>
        </pc:picChg>
      </pc:sldChg>
      <pc:sldChg chg="addSp mod">
        <pc:chgData name="Vesa Juvonen" userId="c7243be1-99a3-4752-ab2a-0cf698cf8236" providerId="ADAL" clId="{0166E096-B9C8-4B09-AB87-830419F37450}" dt="2021-01-25T08:32:49.085" v="231" actId="22"/>
        <pc:sldMkLst>
          <pc:docMk/>
          <pc:sldMk cId="2925091645" sldId="2076136308"/>
        </pc:sldMkLst>
        <pc:spChg chg="add">
          <ac:chgData name="Vesa Juvonen" userId="c7243be1-99a3-4752-ab2a-0cf698cf8236" providerId="ADAL" clId="{0166E096-B9C8-4B09-AB87-830419F37450}" dt="2021-01-25T08:32:49.085" v="231" actId="22"/>
          <ac:spMkLst>
            <pc:docMk/>
            <pc:sldMk cId="2925091645" sldId="2076136308"/>
            <ac:spMk id="5" creationId="{77DF8B66-B6F3-4FDA-A84D-F4247D729755}"/>
          </ac:spMkLst>
        </pc:spChg>
      </pc:sldChg>
      <pc:sldChg chg="addSp delSp modSp mod">
        <pc:chgData name="Vesa Juvonen" userId="c7243be1-99a3-4752-ab2a-0cf698cf8236" providerId="ADAL" clId="{0166E096-B9C8-4B09-AB87-830419F37450}" dt="2021-01-28T16:47:51.902" v="541" actId="1076"/>
        <pc:sldMkLst>
          <pc:docMk/>
          <pc:sldMk cId="3026554354" sldId="2076136368"/>
        </pc:sldMkLst>
        <pc:picChg chg="del">
          <ac:chgData name="Vesa Juvonen" userId="c7243be1-99a3-4752-ab2a-0cf698cf8236" providerId="ADAL" clId="{0166E096-B9C8-4B09-AB87-830419F37450}" dt="2021-01-28T16:47:43.951" v="536" actId="478"/>
          <ac:picMkLst>
            <pc:docMk/>
            <pc:sldMk cId="3026554354" sldId="2076136368"/>
            <ac:picMk id="7" creationId="{C6C1BA5B-B0E0-4A6B-85B6-241B309D7C2B}"/>
          </ac:picMkLst>
        </pc:picChg>
        <pc:picChg chg="del">
          <ac:chgData name="Vesa Juvonen" userId="c7243be1-99a3-4752-ab2a-0cf698cf8236" providerId="ADAL" clId="{0166E096-B9C8-4B09-AB87-830419F37450}" dt="2021-01-28T16:47:42.225" v="535" actId="478"/>
          <ac:picMkLst>
            <pc:docMk/>
            <pc:sldMk cId="3026554354" sldId="2076136368"/>
            <ac:picMk id="8" creationId="{8759185C-6531-4AEF-B05F-C936B7387B40}"/>
          </ac:picMkLst>
        </pc:picChg>
        <pc:picChg chg="add mod">
          <ac:chgData name="Vesa Juvonen" userId="c7243be1-99a3-4752-ab2a-0cf698cf8236" providerId="ADAL" clId="{0166E096-B9C8-4B09-AB87-830419F37450}" dt="2021-01-28T16:47:51.902" v="541" actId="1076"/>
          <ac:picMkLst>
            <pc:docMk/>
            <pc:sldMk cId="3026554354" sldId="2076136368"/>
            <ac:picMk id="9" creationId="{45A5CDE6-6045-4E01-9502-CA7FEF205728}"/>
          </ac:picMkLst>
        </pc:picChg>
      </pc:sldChg>
      <pc:sldChg chg="addSp mod">
        <pc:chgData name="Vesa Juvonen" userId="c7243be1-99a3-4752-ab2a-0cf698cf8236" providerId="ADAL" clId="{0166E096-B9C8-4B09-AB87-830419F37450}" dt="2021-01-25T08:33:38.229" v="292" actId="22"/>
        <pc:sldMkLst>
          <pc:docMk/>
          <pc:sldMk cId="357588276" sldId="2076136388"/>
        </pc:sldMkLst>
        <pc:spChg chg="add">
          <ac:chgData name="Vesa Juvonen" userId="c7243be1-99a3-4752-ab2a-0cf698cf8236" providerId="ADAL" clId="{0166E096-B9C8-4B09-AB87-830419F37450}" dt="2021-01-25T08:33:38.229" v="292" actId="22"/>
          <ac:spMkLst>
            <pc:docMk/>
            <pc:sldMk cId="357588276" sldId="2076136388"/>
            <ac:spMk id="2" creationId="{AAB555CA-30D0-4966-8EBC-E16450523AFE}"/>
          </ac:spMkLst>
        </pc:spChg>
      </pc:sldChg>
      <pc:sldChg chg="addSp delSp modSp mod">
        <pc:chgData name="Vesa Juvonen" userId="c7243be1-99a3-4752-ab2a-0cf698cf8236" providerId="ADAL" clId="{0166E096-B9C8-4B09-AB87-830419F37450}" dt="2021-01-28T12:56:04.657" v="532" actId="20577"/>
        <pc:sldMkLst>
          <pc:docMk/>
          <pc:sldMk cId="1795682602" sldId="2076136389"/>
        </pc:sldMkLst>
        <pc:spChg chg="mod">
          <ac:chgData name="Vesa Juvonen" userId="c7243be1-99a3-4752-ab2a-0cf698cf8236" providerId="ADAL" clId="{0166E096-B9C8-4B09-AB87-830419F37450}" dt="2021-01-28T12:56:04.657" v="532" actId="20577"/>
          <ac:spMkLst>
            <pc:docMk/>
            <pc:sldMk cId="1795682602" sldId="2076136389"/>
            <ac:spMk id="3" creationId="{00000000-0000-0000-0000-000000000000}"/>
          </ac:spMkLst>
        </pc:spChg>
        <pc:spChg chg="add del">
          <ac:chgData name="Vesa Juvonen" userId="c7243be1-99a3-4752-ab2a-0cf698cf8236" providerId="ADAL" clId="{0166E096-B9C8-4B09-AB87-830419F37450}" dt="2021-01-28T12:44:44.926" v="312" actId="478"/>
          <ac:spMkLst>
            <pc:docMk/>
            <pc:sldMk cId="1795682602" sldId="2076136389"/>
            <ac:spMk id="6" creationId="{B78A0551-221C-4F6E-AA93-C535953E66FE}"/>
          </ac:spMkLst>
        </pc:spChg>
      </pc:sldChg>
      <pc:sldChg chg="addSp modSp mod">
        <pc:chgData name="Vesa Juvonen" userId="c7243be1-99a3-4752-ab2a-0cf698cf8236" providerId="ADAL" clId="{0166E096-B9C8-4B09-AB87-830419F37450}" dt="2021-01-25T08:32:45.790" v="230" actId="242"/>
        <pc:sldMkLst>
          <pc:docMk/>
          <pc:sldMk cId="1154834655" sldId="2076136390"/>
        </pc:sldMkLst>
        <pc:spChg chg="add mod">
          <ac:chgData name="Vesa Juvonen" userId="c7243be1-99a3-4752-ab2a-0cf698cf8236" providerId="ADAL" clId="{0166E096-B9C8-4B09-AB87-830419F37450}" dt="2021-01-25T08:32:45.790" v="230" actId="242"/>
          <ac:spMkLst>
            <pc:docMk/>
            <pc:sldMk cId="1154834655" sldId="2076136390"/>
            <ac:spMk id="4" creationId="{9429404B-C1F6-47D7-A436-F029930CF530}"/>
          </ac:spMkLst>
        </pc:spChg>
      </pc:sldChg>
      <pc:sldChg chg="modSp add mod">
        <pc:chgData name="Vesa Juvonen" userId="c7243be1-99a3-4752-ab2a-0cf698cf8236" providerId="ADAL" clId="{0166E096-B9C8-4B09-AB87-830419F37450}" dt="2021-01-28T14:38:00.057" v="534" actId="207"/>
        <pc:sldMkLst>
          <pc:docMk/>
          <pc:sldMk cId="1254403106" sldId="2076137543"/>
        </pc:sldMkLst>
        <pc:spChg chg="mod">
          <ac:chgData name="Vesa Juvonen" userId="c7243be1-99a3-4752-ab2a-0cf698cf8236" providerId="ADAL" clId="{0166E096-B9C8-4B09-AB87-830419F37450}" dt="2021-01-28T14:38:00.057" v="534" actId="207"/>
          <ac:spMkLst>
            <pc:docMk/>
            <pc:sldMk cId="1254403106" sldId="2076137543"/>
            <ac:spMk id="3" creationId="{0A5159A6-97DD-4B54-96ED-4154691B295F}"/>
          </ac:spMkLst>
        </pc:spChg>
      </pc:sldChg>
    </pc:docChg>
  </pc:docChgLst>
  <pc:docChgLst>
    <pc:chgData name="David Warner" userId="S::david_dwarnerii.com#ext#@microsoft.onmicrosoft.com::acafcf14-4098-4a83-9425-e73571277a06" providerId="AD" clId="Web-{7F06FF3A-CBEA-4C22-858F-49F457D5C720}"/>
    <pc:docChg chg="modSld">
      <pc:chgData name="David Warner" userId="S::david_dwarnerii.com#ext#@microsoft.onmicrosoft.com::acafcf14-4098-4a83-9425-e73571277a06" providerId="AD" clId="Web-{7F06FF3A-CBEA-4C22-858F-49F457D5C720}" dt="2022-01-25T15:34:02.695" v="37" actId="1076"/>
      <pc:docMkLst>
        <pc:docMk/>
      </pc:docMkLst>
      <pc:sldChg chg="addSp modSp">
        <pc:chgData name="David Warner" userId="S::david_dwarnerii.com#ext#@microsoft.onmicrosoft.com::acafcf14-4098-4a83-9425-e73571277a06" providerId="AD" clId="Web-{7F06FF3A-CBEA-4C22-858F-49F457D5C720}" dt="2022-01-25T15:34:02.695" v="37" actId="1076"/>
        <pc:sldMkLst>
          <pc:docMk/>
          <pc:sldMk cId="1812315545" sldId="2134805597"/>
        </pc:sldMkLst>
        <pc:spChg chg="add mod">
          <ac:chgData name="David Warner" userId="S::david_dwarnerii.com#ext#@microsoft.onmicrosoft.com::acafcf14-4098-4a83-9425-e73571277a06" providerId="AD" clId="Web-{7F06FF3A-CBEA-4C22-858F-49F457D5C720}" dt="2022-01-25T15:34:02.695" v="37" actId="1076"/>
          <ac:spMkLst>
            <pc:docMk/>
            <pc:sldMk cId="1812315545" sldId="2134805597"/>
            <ac:spMk id="2" creationId="{A4A42281-296A-4E9A-B964-6C621813E4BC}"/>
          </ac:spMkLst>
        </pc:spChg>
        <pc:spChg chg="mod">
          <ac:chgData name="David Warner" userId="S::david_dwarnerii.com#ext#@microsoft.onmicrosoft.com::acafcf14-4098-4a83-9425-e73571277a06" providerId="AD" clId="Web-{7F06FF3A-CBEA-4C22-858F-49F457D5C720}" dt="2022-01-25T15:33:07.256" v="13" actId="20577"/>
          <ac:spMkLst>
            <pc:docMk/>
            <pc:sldMk cId="1812315545" sldId="2134805597"/>
            <ac:spMk id="10" creationId="{16E1CB8C-122B-4C5A-8724-D74AEC2B5DEC}"/>
          </ac:spMkLst>
        </pc:spChg>
      </pc:sldChg>
    </pc:docChg>
  </pc:docChgLst>
  <pc:docChgLst>
    <pc:chgData name="Sébastien Levert" userId="ece773f4-084f-4e66-97d9-a9d066f2d75d" providerId="ADAL" clId="{4AA211FA-73CD-4018-91EE-4DBA9E87EA22}"/>
    <pc:docChg chg="custSel modSld">
      <pc:chgData name="Sébastien Levert" userId="ece773f4-084f-4e66-97d9-a9d066f2d75d" providerId="ADAL" clId="{4AA211FA-73CD-4018-91EE-4DBA9E87EA22}" dt="2021-11-30T15:56:07.842" v="3" actId="1076"/>
      <pc:docMkLst>
        <pc:docMk/>
      </pc:docMkLst>
      <pc:sldChg chg="addSp delSp modSp mod">
        <pc:chgData name="Sébastien Levert" userId="ece773f4-084f-4e66-97d9-a9d066f2d75d" providerId="ADAL" clId="{4AA211FA-73CD-4018-91EE-4DBA9E87EA22}" dt="2021-11-30T15:56:07.842" v="3" actId="1076"/>
        <pc:sldMkLst>
          <pc:docMk/>
          <pc:sldMk cId="4046856784" sldId="2134805599"/>
        </pc:sldMkLst>
        <pc:spChg chg="del">
          <ac:chgData name="Sébastien Levert" userId="ece773f4-084f-4e66-97d9-a9d066f2d75d" providerId="ADAL" clId="{4AA211FA-73CD-4018-91EE-4DBA9E87EA22}" dt="2021-11-30T15:55:46.788" v="0" actId="478"/>
          <ac:spMkLst>
            <pc:docMk/>
            <pc:sldMk cId="4046856784" sldId="2134805599"/>
            <ac:spMk id="2" creationId="{BA203BF0-85A4-4DFD-8BF5-FCC16D2EAB49}"/>
          </ac:spMkLst>
        </pc:spChg>
        <pc:picChg chg="add mod">
          <ac:chgData name="Sébastien Levert" userId="ece773f4-084f-4e66-97d9-a9d066f2d75d" providerId="ADAL" clId="{4AA211FA-73CD-4018-91EE-4DBA9E87EA22}" dt="2021-11-30T15:56:07.842" v="3" actId="1076"/>
          <ac:picMkLst>
            <pc:docMk/>
            <pc:sldMk cId="4046856784" sldId="2134805599"/>
            <ac:picMk id="4" creationId="{F72FC086-DF7D-4B8E-859D-5186291F4DDB}"/>
          </ac:picMkLst>
        </pc:picChg>
      </pc:sldChg>
    </pc:docChg>
  </pc:docChgLst>
  <pc:docChgLst>
    <pc:chgData name="David Warner" userId="S::david_dwarnerii.com#ext#@microsoft.onmicrosoft.com::acafcf14-4098-4a83-9425-e73571277a06" providerId="AD" clId="Web-{D33C493F-A6CE-4D1E-8D4B-639E2D43F682}"/>
    <pc:docChg chg="modSld">
      <pc:chgData name="David Warner" userId="S::david_dwarnerii.com#ext#@microsoft.onmicrosoft.com::acafcf14-4098-4a83-9425-e73571277a06" providerId="AD" clId="Web-{D33C493F-A6CE-4D1E-8D4B-639E2D43F682}" dt="2021-11-08T14:55:01.572" v="15" actId="20577"/>
      <pc:docMkLst>
        <pc:docMk/>
      </pc:docMkLst>
      <pc:sldChg chg="addSp delSp modSp">
        <pc:chgData name="David Warner" userId="S::david_dwarnerii.com#ext#@microsoft.onmicrosoft.com::acafcf14-4098-4a83-9425-e73571277a06" providerId="AD" clId="Web-{D33C493F-A6CE-4D1E-8D4B-639E2D43F682}" dt="2021-11-08T14:55:01.572" v="15" actId="20577"/>
        <pc:sldMkLst>
          <pc:docMk/>
          <pc:sldMk cId="1812315545" sldId="2134805597"/>
        </pc:sldMkLst>
        <pc:spChg chg="mod">
          <ac:chgData name="David Warner" userId="S::david_dwarnerii.com#ext#@microsoft.onmicrosoft.com::acafcf14-4098-4a83-9425-e73571277a06" providerId="AD" clId="Web-{D33C493F-A6CE-4D1E-8D4B-639E2D43F682}" dt="2021-11-08T14:55:01.572" v="15"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D33C493F-A6CE-4D1E-8D4B-639E2D43F682}" dt="2021-11-08T14:54:36.868" v="5"/>
          <ac:picMkLst>
            <pc:docMk/>
            <pc:sldMk cId="1812315545" sldId="2134805597"/>
            <ac:picMk id="2" creationId="{1400528B-9E3B-48A2-94B8-3A8E9DC75271}"/>
          </ac:picMkLst>
        </pc:picChg>
        <pc:picChg chg="add mod modCrop">
          <ac:chgData name="David Warner" userId="S::david_dwarnerii.com#ext#@microsoft.onmicrosoft.com::acafcf14-4098-4a83-9425-e73571277a06" providerId="AD" clId="Web-{D33C493F-A6CE-4D1E-8D4B-639E2D43F682}" dt="2021-11-08T14:54:53.213" v="10"/>
          <ac:picMkLst>
            <pc:docMk/>
            <pc:sldMk cId="1812315545" sldId="2134805597"/>
            <ac:picMk id="3" creationId="{01BAB32A-98BF-4CB0-A013-B13935CAF1BF}"/>
          </ac:picMkLst>
        </pc:picChg>
      </pc:sldChg>
    </pc:docChg>
  </pc:docChgLst>
  <pc:docChgLst>
    <pc:chgData name="Vesa Juvonen" userId="c7243be1-99a3-4752-ab2a-0cf698cf8236" providerId="ADAL" clId="{06094106-48D1-4A1B-B8BA-13D2196A82EB}"/>
    <pc:docChg chg="custSel delSld modSld modSection">
      <pc:chgData name="Vesa Juvonen" userId="c7243be1-99a3-4752-ab2a-0cf698cf8236" providerId="ADAL" clId="{06094106-48D1-4A1B-B8BA-13D2196A82EB}" dt="2021-11-09T15:51:11.812" v="82"/>
      <pc:docMkLst>
        <pc:docMk/>
      </pc:docMkLst>
      <pc:sldChg chg="addSp delSp modSp mod">
        <pc:chgData name="Vesa Juvonen" userId="c7243be1-99a3-4752-ab2a-0cf698cf8236" providerId="ADAL" clId="{06094106-48D1-4A1B-B8BA-13D2196A82EB}" dt="2021-11-05T15:48:09.349" v="24" actId="1076"/>
        <pc:sldMkLst>
          <pc:docMk/>
          <pc:sldMk cId="10702720" sldId="2079"/>
        </pc:sldMkLst>
        <pc:spChg chg="mod">
          <ac:chgData name="Vesa Juvonen" userId="c7243be1-99a3-4752-ab2a-0cf698cf8236" providerId="ADAL" clId="{06094106-48D1-4A1B-B8BA-13D2196A82EB}" dt="2021-11-05T15:45:45.278" v="2" actId="113"/>
          <ac:spMkLst>
            <pc:docMk/>
            <pc:sldMk cId="10702720" sldId="2079"/>
            <ac:spMk id="8" creationId="{00000000-0000-0000-0000-000000000000}"/>
          </ac:spMkLst>
        </pc:spChg>
        <pc:picChg chg="del">
          <ac:chgData name="Vesa Juvonen" userId="c7243be1-99a3-4752-ab2a-0cf698cf8236" providerId="ADAL" clId="{06094106-48D1-4A1B-B8BA-13D2196A82EB}" dt="2021-11-05T15:46:30.978" v="7" actId="478"/>
          <ac:picMkLst>
            <pc:docMk/>
            <pc:sldMk cId="10702720" sldId="2079"/>
            <ac:picMk id="4" creationId="{2C583734-A112-4181-AC59-778FD9BC6330}"/>
          </ac:picMkLst>
        </pc:picChg>
        <pc:picChg chg="add mod">
          <ac:chgData name="Vesa Juvonen" userId="c7243be1-99a3-4752-ab2a-0cf698cf8236" providerId="ADAL" clId="{06094106-48D1-4A1B-B8BA-13D2196A82EB}" dt="2021-11-05T15:48:09.349" v="24" actId="1076"/>
          <ac:picMkLst>
            <pc:docMk/>
            <pc:sldMk cId="10702720" sldId="2079"/>
            <ac:picMk id="6" creationId="{84C42584-7CFC-4745-959A-F2BA8AE51912}"/>
          </ac:picMkLst>
        </pc:picChg>
        <pc:picChg chg="del">
          <ac:chgData name="Vesa Juvonen" userId="c7243be1-99a3-4752-ab2a-0cf698cf8236" providerId="ADAL" clId="{06094106-48D1-4A1B-B8BA-13D2196A82EB}" dt="2021-11-05T15:46:30.978" v="7" actId="478"/>
          <ac:picMkLst>
            <pc:docMk/>
            <pc:sldMk cId="10702720" sldId="2079"/>
            <ac:picMk id="10" creationId="{23F1D3F3-8499-4333-9B24-DE26BDA6C32D}"/>
          </ac:picMkLst>
        </pc:picChg>
        <pc:picChg chg="add mod">
          <ac:chgData name="Vesa Juvonen" userId="c7243be1-99a3-4752-ab2a-0cf698cf8236" providerId="ADAL" clId="{06094106-48D1-4A1B-B8BA-13D2196A82EB}" dt="2021-11-05T15:48:09.349" v="24" actId="1076"/>
          <ac:picMkLst>
            <pc:docMk/>
            <pc:sldMk cId="10702720" sldId="2079"/>
            <ac:picMk id="11" creationId="{444496F8-9436-4D8F-8AA2-6372E4522A53}"/>
          </ac:picMkLst>
        </pc:picChg>
        <pc:picChg chg="add mod">
          <ac:chgData name="Vesa Juvonen" userId="c7243be1-99a3-4752-ab2a-0cf698cf8236" providerId="ADAL" clId="{06094106-48D1-4A1B-B8BA-13D2196A82EB}" dt="2021-11-05T15:48:09.349" v="24" actId="1076"/>
          <ac:picMkLst>
            <pc:docMk/>
            <pc:sldMk cId="10702720" sldId="2079"/>
            <ac:picMk id="1026" creationId="{E8BAC4A6-6822-4AD9-9484-C0CD6EEAF921}"/>
          </ac:picMkLst>
        </pc:picChg>
      </pc:sldChg>
      <pc:sldChg chg="del">
        <pc:chgData name="Vesa Juvonen" userId="c7243be1-99a3-4752-ab2a-0cf698cf8236" providerId="ADAL" clId="{06094106-48D1-4A1B-B8BA-13D2196A82EB}" dt="2021-11-05T15:48:18.152" v="25" actId="47"/>
        <pc:sldMkLst>
          <pc:docMk/>
          <pc:sldMk cId="979604221" sldId="11618"/>
        </pc:sldMkLst>
      </pc:sldChg>
      <pc:sldChg chg="addSp delSp modSp mod">
        <pc:chgData name="Vesa Juvonen" userId="c7243be1-99a3-4752-ab2a-0cf698cf8236" providerId="ADAL" clId="{06094106-48D1-4A1B-B8BA-13D2196A82EB}" dt="2021-11-05T15:49:20.535" v="38" actId="1076"/>
        <pc:sldMkLst>
          <pc:docMk/>
          <pc:sldMk cId="778883926" sldId="2076136264"/>
        </pc:sldMkLst>
        <pc:spChg chg="mod">
          <ac:chgData name="Vesa Juvonen" userId="c7243be1-99a3-4752-ab2a-0cf698cf8236" providerId="ADAL" clId="{06094106-48D1-4A1B-B8BA-13D2196A82EB}" dt="2021-11-05T15:48:42.142" v="30" actId="113"/>
          <ac:spMkLst>
            <pc:docMk/>
            <pc:sldMk cId="778883926" sldId="2076136264"/>
            <ac:spMk id="14" creationId="{953584C8-8734-42EA-AD16-6AA2B405D249}"/>
          </ac:spMkLst>
        </pc:spChg>
        <pc:picChg chg="del">
          <ac:chgData name="Vesa Juvonen" userId="c7243be1-99a3-4752-ab2a-0cf698cf8236" providerId="ADAL" clId="{06094106-48D1-4A1B-B8BA-13D2196A82EB}" dt="2021-11-05T15:48:44.500" v="31" actId="478"/>
          <ac:picMkLst>
            <pc:docMk/>
            <pc:sldMk cId="778883926" sldId="2076136264"/>
            <ac:picMk id="3" creationId="{53E1F291-996A-4AF6-840E-A9C0F0978EB4}"/>
          </ac:picMkLst>
        </pc:picChg>
        <pc:picChg chg="add mod">
          <ac:chgData name="Vesa Juvonen" userId="c7243be1-99a3-4752-ab2a-0cf698cf8236" providerId="ADAL" clId="{06094106-48D1-4A1B-B8BA-13D2196A82EB}" dt="2021-11-05T15:49:20.535" v="38" actId="1076"/>
          <ac:picMkLst>
            <pc:docMk/>
            <pc:sldMk cId="778883926" sldId="2076136264"/>
            <ac:picMk id="5" creationId="{E923D53A-AE2F-4D4B-B7D0-8E42F2E6AF91}"/>
          </ac:picMkLst>
        </pc:picChg>
        <pc:picChg chg="del">
          <ac:chgData name="Vesa Juvonen" userId="c7243be1-99a3-4752-ab2a-0cf698cf8236" providerId="ADAL" clId="{06094106-48D1-4A1B-B8BA-13D2196A82EB}" dt="2021-11-05T15:48:44.500" v="31" actId="478"/>
          <ac:picMkLst>
            <pc:docMk/>
            <pc:sldMk cId="778883926" sldId="2076136264"/>
            <ac:picMk id="6" creationId="{EB0044D9-DA96-4AA7-9135-940E174F7380}"/>
          </ac:picMkLst>
        </pc:picChg>
        <pc:picChg chg="add mod">
          <ac:chgData name="Vesa Juvonen" userId="c7243be1-99a3-4752-ab2a-0cf698cf8236" providerId="ADAL" clId="{06094106-48D1-4A1B-B8BA-13D2196A82EB}" dt="2021-11-05T15:49:20.535" v="38" actId="1076"/>
          <ac:picMkLst>
            <pc:docMk/>
            <pc:sldMk cId="778883926" sldId="2076136264"/>
            <ac:picMk id="8" creationId="{D1F8805D-9AD2-4BC5-B0B3-011C4E03940B}"/>
          </ac:picMkLst>
        </pc:picChg>
        <pc:picChg chg="add mod">
          <ac:chgData name="Vesa Juvonen" userId="c7243be1-99a3-4752-ab2a-0cf698cf8236" providerId="ADAL" clId="{06094106-48D1-4A1B-B8BA-13D2196A82EB}" dt="2021-11-05T15:49:16.268" v="37" actId="1076"/>
          <ac:picMkLst>
            <pc:docMk/>
            <pc:sldMk cId="778883926" sldId="2076136264"/>
            <ac:picMk id="10" creationId="{10ADDE20-07EE-451A-8EAB-96F23A7ACCAE}"/>
          </ac:picMkLst>
        </pc:picChg>
      </pc:sldChg>
      <pc:sldChg chg="addSp delSp modSp mod modAnim">
        <pc:chgData name="Vesa Juvonen" userId="c7243be1-99a3-4752-ab2a-0cf698cf8236" providerId="ADAL" clId="{06094106-48D1-4A1B-B8BA-13D2196A82EB}" dt="2021-11-09T15:51:11.812" v="82"/>
        <pc:sldMkLst>
          <pc:docMk/>
          <pc:sldMk cId="4046856784" sldId="2134805599"/>
        </pc:sldMkLst>
        <pc:spChg chg="del">
          <ac:chgData name="Vesa Juvonen" userId="c7243be1-99a3-4752-ab2a-0cf698cf8236" providerId="ADAL" clId="{06094106-48D1-4A1B-B8BA-13D2196A82EB}" dt="2021-11-09T15:47:10.152" v="39" actId="478"/>
          <ac:spMkLst>
            <pc:docMk/>
            <pc:sldMk cId="4046856784" sldId="2134805599"/>
            <ac:spMk id="3" creationId="{2B1C2CB8-6269-4AA6-9B7D-B538CDE69B89}"/>
          </ac:spMkLst>
        </pc:spChg>
        <pc:picChg chg="del">
          <ac:chgData name="Vesa Juvonen" userId="c7243be1-99a3-4752-ab2a-0cf698cf8236" providerId="ADAL" clId="{06094106-48D1-4A1B-B8BA-13D2196A82EB}" dt="2021-11-09T15:47:13.594" v="41" actId="478"/>
          <ac:picMkLst>
            <pc:docMk/>
            <pc:sldMk cId="4046856784" sldId="2134805599"/>
            <ac:picMk id="2" creationId="{0918162E-9E4B-44A2-858A-42242479D314}"/>
          </ac:picMkLst>
        </pc:picChg>
        <pc:picChg chg="del">
          <ac:chgData name="Vesa Juvonen" userId="c7243be1-99a3-4752-ab2a-0cf698cf8236" providerId="ADAL" clId="{06094106-48D1-4A1B-B8BA-13D2196A82EB}" dt="2021-11-09T15:47:11.820" v="40" actId="478"/>
          <ac:picMkLst>
            <pc:docMk/>
            <pc:sldMk cId="4046856784" sldId="2134805599"/>
            <ac:picMk id="5" creationId="{B68D8BD9-9CB6-444C-A4C9-5E811F3E0375}"/>
          </ac:picMkLst>
        </pc:picChg>
        <pc:picChg chg="add mod">
          <ac:chgData name="Vesa Juvonen" userId="c7243be1-99a3-4752-ab2a-0cf698cf8236" providerId="ADAL" clId="{06094106-48D1-4A1B-B8BA-13D2196A82EB}" dt="2021-11-09T15:47:20.073" v="44" actId="1076"/>
          <ac:picMkLst>
            <pc:docMk/>
            <pc:sldMk cId="4046856784" sldId="2134805599"/>
            <ac:picMk id="6" creationId="{FC897E55-DF44-45EE-8895-C9BD0EC61B74}"/>
          </ac:picMkLst>
        </pc:picChg>
        <pc:picChg chg="add mod">
          <ac:chgData name="Vesa Juvonen" userId="c7243be1-99a3-4752-ab2a-0cf698cf8236" providerId="ADAL" clId="{06094106-48D1-4A1B-B8BA-13D2196A82EB}" dt="2021-11-09T15:50:28.935" v="64" actId="14100"/>
          <ac:picMkLst>
            <pc:docMk/>
            <pc:sldMk cId="4046856784" sldId="2134805599"/>
            <ac:picMk id="9" creationId="{13B7F552-8590-4309-86E7-E3204CB922AD}"/>
          </ac:picMkLst>
        </pc:picChg>
        <pc:picChg chg="add mod">
          <ac:chgData name="Vesa Juvonen" userId="c7243be1-99a3-4752-ab2a-0cf698cf8236" providerId="ADAL" clId="{06094106-48D1-4A1B-B8BA-13D2196A82EB}" dt="2021-11-09T15:49:16.440" v="59" actId="1036"/>
          <ac:picMkLst>
            <pc:docMk/>
            <pc:sldMk cId="4046856784" sldId="2134805599"/>
            <ac:picMk id="11" creationId="{BF933FF9-4F7C-480E-9CE5-BE29428F827F}"/>
          </ac:picMkLst>
        </pc:picChg>
        <pc:picChg chg="add mod">
          <ac:chgData name="Vesa Juvonen" userId="c7243be1-99a3-4752-ab2a-0cf698cf8236" providerId="ADAL" clId="{06094106-48D1-4A1B-B8BA-13D2196A82EB}" dt="2021-11-09T15:50:30.900" v="65" actId="1076"/>
          <ac:picMkLst>
            <pc:docMk/>
            <pc:sldMk cId="4046856784" sldId="2134805599"/>
            <ac:picMk id="14" creationId="{9CCC8C8B-74EF-4836-BE0B-D7A7CD634D3F}"/>
          </ac:picMkLst>
        </pc:picChg>
        <pc:picChg chg="add mod">
          <ac:chgData name="Vesa Juvonen" userId="c7243be1-99a3-4752-ab2a-0cf698cf8236" providerId="ADAL" clId="{06094106-48D1-4A1B-B8BA-13D2196A82EB}" dt="2021-11-09T15:50:46.607" v="69" actId="1076"/>
          <ac:picMkLst>
            <pc:docMk/>
            <pc:sldMk cId="4046856784" sldId="2134805599"/>
            <ac:picMk id="16" creationId="{C19C5D75-956F-4550-B741-D8FF95E81F73}"/>
          </ac:picMkLst>
        </pc:picChg>
      </pc:sldChg>
      <pc:sldMasterChg chg="delSldLayout">
        <pc:chgData name="Vesa Juvonen" userId="c7243be1-99a3-4752-ab2a-0cf698cf8236" providerId="ADAL" clId="{06094106-48D1-4A1B-B8BA-13D2196A82EB}" dt="2021-11-05T15:48:18.152" v="25" actId="47"/>
        <pc:sldMasterMkLst>
          <pc:docMk/>
          <pc:sldMasterMk cId="3588427678" sldId="2147484229"/>
        </pc:sldMasterMkLst>
        <pc:sldLayoutChg chg="del">
          <pc:chgData name="Vesa Juvonen" userId="c7243be1-99a3-4752-ab2a-0cf698cf8236" providerId="ADAL" clId="{06094106-48D1-4A1B-B8BA-13D2196A82EB}" dt="2021-11-05T15:48:18.152" v="25" actId="47"/>
          <pc:sldLayoutMkLst>
            <pc:docMk/>
            <pc:sldMasterMk cId="3588427678" sldId="2147484229"/>
            <pc:sldLayoutMk cId="1401530028" sldId="2147484635"/>
          </pc:sldLayoutMkLst>
        </pc:sldLayoutChg>
      </pc:sldMasterChg>
    </pc:docChg>
  </pc:docChgLst>
  <pc:docChgLst>
    <pc:chgData name="David Warner" userId="S::david_dwarnerii.com#ext#@microsoft.onmicrosoft.com::acafcf14-4098-4a83-9425-e73571277a06" providerId="AD" clId="Web-{3B4A6BDD-D798-419D-B01B-8C2165CD8D28}"/>
    <pc:docChg chg="modSld">
      <pc:chgData name="David Warner" userId="S::david_dwarnerii.com#ext#@microsoft.onmicrosoft.com::acafcf14-4098-4a83-9425-e73571277a06" providerId="AD" clId="Web-{3B4A6BDD-D798-419D-B01B-8C2165CD8D28}" dt="2022-02-14T23:50:19.025" v="1" actId="20577"/>
      <pc:docMkLst>
        <pc:docMk/>
      </pc:docMkLst>
      <pc:sldChg chg="modSp">
        <pc:chgData name="David Warner" userId="S::david_dwarnerii.com#ext#@microsoft.onmicrosoft.com::acafcf14-4098-4a83-9425-e73571277a06" providerId="AD" clId="Web-{3B4A6BDD-D798-419D-B01B-8C2165CD8D28}" dt="2022-02-14T23:50:19.025" v="1" actId="20577"/>
        <pc:sldMkLst>
          <pc:docMk/>
          <pc:sldMk cId="1812315545" sldId="2134805597"/>
        </pc:sldMkLst>
        <pc:spChg chg="mod">
          <ac:chgData name="David Warner" userId="S::david_dwarnerii.com#ext#@microsoft.onmicrosoft.com::acafcf14-4098-4a83-9425-e73571277a06" providerId="AD" clId="Web-{3B4A6BDD-D798-419D-B01B-8C2165CD8D28}" dt="2022-02-14T23:50:19.025" v="1" actId="20577"/>
          <ac:spMkLst>
            <pc:docMk/>
            <pc:sldMk cId="1812315545" sldId="2134805597"/>
            <ac:spMk id="10" creationId="{16E1CB8C-122B-4C5A-8724-D74AEC2B5DEC}"/>
          </ac:spMkLst>
        </pc:spChg>
      </pc:sldChg>
    </pc:docChg>
  </pc:docChgLst>
  <pc:docChgLst>
    <pc:chgData name="Mikael Svenson" userId="965d4e6a-fd22-4d0b-8bb9-2315d7bb356c" providerId="ADAL" clId="{CCB25CE7-1742-46EC-954A-8057074610FC}"/>
    <pc:docChg chg="custSel modSld">
      <pc:chgData name="Mikael Svenson" userId="965d4e6a-fd22-4d0b-8bb9-2315d7bb356c" providerId="ADAL" clId="{CCB25CE7-1742-46EC-954A-8057074610FC}" dt="2021-01-25T15:15:07.746" v="135" actId="20577"/>
      <pc:docMkLst>
        <pc:docMk/>
      </pc:docMkLst>
      <pc:sldChg chg="delSp modSp mod">
        <pc:chgData name="Mikael Svenson" userId="965d4e6a-fd22-4d0b-8bb9-2315d7bb356c" providerId="ADAL" clId="{CCB25CE7-1742-46EC-954A-8057074610FC}" dt="2021-01-25T15:15:07.746" v="135" actId="20577"/>
        <pc:sldMkLst>
          <pc:docMk/>
          <pc:sldMk cId="2925091645" sldId="2076136308"/>
        </pc:sldMkLst>
        <pc:spChg chg="mod">
          <ac:chgData name="Mikael Svenson" userId="965d4e6a-fd22-4d0b-8bb9-2315d7bb356c" providerId="ADAL" clId="{CCB25CE7-1742-46EC-954A-8057074610FC}" dt="2021-01-25T15:15:07.746" v="135" actId="20577"/>
          <ac:spMkLst>
            <pc:docMk/>
            <pc:sldMk cId="2925091645" sldId="2076136308"/>
            <ac:spMk id="3" creationId="{CBDC9C38-872E-4048-96FE-C321FEF21EC1}"/>
          </ac:spMkLst>
        </pc:spChg>
        <pc:spChg chg="del">
          <ac:chgData name="Mikael Svenson" userId="965d4e6a-fd22-4d0b-8bb9-2315d7bb356c" providerId="ADAL" clId="{CCB25CE7-1742-46EC-954A-8057074610FC}" dt="2021-01-25T15:11:36.119" v="0" actId="478"/>
          <ac:spMkLst>
            <pc:docMk/>
            <pc:sldMk cId="2925091645" sldId="2076136308"/>
            <ac:spMk id="5" creationId="{77DF8B66-B6F3-4FDA-A84D-F4247D729755}"/>
          </ac:spMkLst>
        </pc:spChg>
      </pc:sldChg>
    </pc:docChg>
  </pc:docChgLst>
  <pc:docChgLst>
    <pc:chgData name="David Warner" userId="S::david_dwarnerii.com#ext#@microsoft.onmicrosoft.com::acafcf14-4098-4a83-9425-e73571277a06" providerId="AD" clId="Web-{5FDE63C8-1135-4D02-B4DC-A0A4D7F0F6FC}"/>
    <pc:docChg chg="modSld">
      <pc:chgData name="David Warner" userId="S::david_dwarnerii.com#ext#@microsoft.onmicrosoft.com::acafcf14-4098-4a83-9425-e73571277a06" providerId="AD" clId="Web-{5FDE63C8-1135-4D02-B4DC-A0A4D7F0F6FC}" dt="2021-10-25T01:03:30.187" v="10"/>
      <pc:docMkLst>
        <pc:docMk/>
      </pc:docMkLst>
      <pc:sldChg chg="addSp delSp modSp">
        <pc:chgData name="David Warner" userId="S::david_dwarnerii.com#ext#@microsoft.onmicrosoft.com::acafcf14-4098-4a83-9425-e73571277a06" providerId="AD" clId="Web-{5FDE63C8-1135-4D02-B4DC-A0A4D7F0F6FC}" dt="2021-10-25T01:03:30.187" v="10"/>
        <pc:sldMkLst>
          <pc:docMk/>
          <pc:sldMk cId="1812315545" sldId="2134805597"/>
        </pc:sldMkLst>
        <pc:spChg chg="mod">
          <ac:chgData name="David Warner" userId="S::david_dwarnerii.com#ext#@microsoft.onmicrosoft.com::acafcf14-4098-4a83-9425-e73571277a06" providerId="AD" clId="Web-{5FDE63C8-1135-4D02-B4DC-A0A4D7F0F6FC}" dt="2021-10-25T01:02:46.981" v="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5FDE63C8-1135-4D02-B4DC-A0A4D7F0F6FC}" dt="2021-10-25T01:03:30.187" v="10"/>
          <ac:picMkLst>
            <pc:docMk/>
            <pc:sldMk cId="1812315545" sldId="2134805597"/>
            <ac:picMk id="2" creationId="{1400528B-9E3B-48A2-94B8-3A8E9DC75271}"/>
          </ac:picMkLst>
        </pc:picChg>
        <pc:picChg chg="del">
          <ac:chgData name="David Warner" userId="S::david_dwarnerii.com#ext#@microsoft.onmicrosoft.com::acafcf14-4098-4a83-9425-e73571277a06" providerId="AD" clId="Web-{5FDE63C8-1135-4D02-B4DC-A0A4D7F0F6FC}" dt="2021-10-25T01:03:11.405" v="5"/>
          <ac:picMkLst>
            <pc:docMk/>
            <pc:sldMk cId="1812315545" sldId="2134805597"/>
            <ac:picMk id="3" creationId="{7FA629F4-CC84-471C-983E-47DF88A6B63D}"/>
          </ac:picMkLst>
        </pc:picChg>
      </pc:sldChg>
    </pc:docChg>
  </pc:docChgLst>
  <pc:docChgLst>
    <pc:chgData name="David Warner" userId="S::david_dwarnerii.com#ext#@microsoft.onmicrosoft.com::acafcf14-4098-4a83-9425-e73571277a06" providerId="AD" clId="Web-{4B67C589-C190-4268-9DD2-F2A5EE6A58CB}"/>
    <pc:docChg chg="modSld">
      <pc:chgData name="David Warner" userId="S::david_dwarnerii.com#ext#@microsoft.onmicrosoft.com::acafcf14-4098-4a83-9425-e73571277a06" providerId="AD" clId="Web-{4B67C589-C190-4268-9DD2-F2A5EE6A58CB}" dt="2022-02-14T21:31:28.630" v="23" actId="1076"/>
      <pc:docMkLst>
        <pc:docMk/>
      </pc:docMkLst>
      <pc:sldChg chg="delSp modSp">
        <pc:chgData name="David Warner" userId="S::david_dwarnerii.com#ext#@microsoft.onmicrosoft.com::acafcf14-4098-4a83-9425-e73571277a06" providerId="AD" clId="Web-{4B67C589-C190-4268-9DD2-F2A5EE6A58CB}" dt="2022-02-14T21:31:28.630" v="23" actId="1076"/>
        <pc:sldMkLst>
          <pc:docMk/>
          <pc:sldMk cId="1812315545" sldId="2134805597"/>
        </pc:sldMkLst>
        <pc:spChg chg="mod">
          <ac:chgData name="David Warner" userId="S::david_dwarnerii.com#ext#@microsoft.onmicrosoft.com::acafcf14-4098-4a83-9425-e73571277a06" providerId="AD" clId="Web-{4B67C589-C190-4268-9DD2-F2A5EE6A58CB}" dt="2022-02-14T21:31:28.630" v="23" actId="1076"/>
          <ac:spMkLst>
            <pc:docMk/>
            <pc:sldMk cId="1812315545" sldId="2134805597"/>
            <ac:spMk id="2" creationId="{43B4EDB2-1FD9-44AD-8C9A-AE418EB20F7D}"/>
          </ac:spMkLst>
        </pc:spChg>
        <pc:spChg chg="del">
          <ac:chgData name="David Warner" userId="S::david_dwarnerii.com#ext#@microsoft.onmicrosoft.com::acafcf14-4098-4a83-9425-e73571277a06" providerId="AD" clId="Web-{4B67C589-C190-4268-9DD2-F2A5EE6A58CB}" dt="2022-02-14T21:31:01.958" v="0"/>
          <ac:spMkLst>
            <pc:docMk/>
            <pc:sldMk cId="1812315545" sldId="2134805597"/>
            <ac:spMk id="4" creationId="{54D52EB5-1386-4BB7-9BAD-BFDF6484941E}"/>
          </ac:spMkLst>
        </pc:spChg>
        <pc:spChg chg="mod">
          <ac:chgData name="David Warner" userId="S::david_dwarnerii.com#ext#@microsoft.onmicrosoft.com::acafcf14-4098-4a83-9425-e73571277a06" providerId="AD" clId="Web-{4B67C589-C190-4268-9DD2-F2A5EE6A58CB}" dt="2022-02-14T21:31:25.505" v="21"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04877F8A-4B6F-424C-8AAD-38E557BF179E}"/>
    <pc:docChg chg="modSld">
      <pc:chgData name="David Warner" userId="S::david_dwarnerii.com#ext#@microsoft.onmicrosoft.com::acafcf14-4098-4a83-9425-e73571277a06" providerId="AD" clId="Web-{04877F8A-4B6F-424C-8AAD-38E557BF179E}" dt="2021-07-12T13:34:31.221" v="8"/>
      <pc:docMkLst>
        <pc:docMk/>
      </pc:docMkLst>
      <pc:sldChg chg="addSp delSp modSp">
        <pc:chgData name="David Warner" userId="S::david_dwarnerii.com#ext#@microsoft.onmicrosoft.com::acafcf14-4098-4a83-9425-e73571277a06" providerId="AD" clId="Web-{04877F8A-4B6F-424C-8AAD-38E557BF179E}" dt="2021-07-12T13:34:31.221" v="8"/>
        <pc:sldMkLst>
          <pc:docMk/>
          <pc:sldMk cId="357588276" sldId="2076136388"/>
        </pc:sldMkLst>
        <pc:spChg chg="del mod">
          <ac:chgData name="David Warner" userId="S::david_dwarnerii.com#ext#@microsoft.onmicrosoft.com::acafcf14-4098-4a83-9425-e73571277a06" providerId="AD" clId="Web-{04877F8A-4B6F-424C-8AAD-38E557BF179E}" dt="2021-07-12T13:34:31.221" v="8"/>
          <ac:spMkLst>
            <pc:docMk/>
            <pc:sldMk cId="357588276" sldId="2076136388"/>
            <ac:spMk id="2" creationId="{51129327-031B-48C4-A03A-93698193B7CF}"/>
          </ac:spMkLst>
        </pc:spChg>
        <pc:picChg chg="add mod modCrop">
          <ac:chgData name="David Warner" userId="S::david_dwarnerii.com#ext#@microsoft.onmicrosoft.com::acafcf14-4098-4a83-9425-e73571277a06" providerId="AD" clId="Web-{04877F8A-4B6F-424C-8AAD-38E557BF179E}" dt="2021-07-12T13:34:13.971" v="7" actId="14100"/>
          <ac:picMkLst>
            <pc:docMk/>
            <pc:sldMk cId="357588276" sldId="2076136388"/>
            <ac:picMk id="3" creationId="{BFDDE769-ABDD-4411-8BFF-97CB394CCAF4}"/>
          </ac:picMkLst>
        </pc:picChg>
        <pc:picChg chg="del">
          <ac:chgData name="David Warner" userId="S::david_dwarnerii.com#ext#@microsoft.onmicrosoft.com::acafcf14-4098-4a83-9425-e73571277a06" providerId="AD" clId="Web-{04877F8A-4B6F-424C-8AAD-38E557BF179E}" dt="2021-07-12T13:33:44.469" v="1"/>
          <ac:picMkLst>
            <pc:docMk/>
            <pc:sldMk cId="357588276" sldId="2076136388"/>
            <ac:picMk id="4" creationId="{4DF3D21A-394F-47B9-B065-0631E058B1FF}"/>
          </ac:picMkLst>
        </pc:picChg>
      </pc:sldChg>
    </pc:docChg>
  </pc:docChgLst>
  <pc:docChgLst>
    <pc:chgData name="David Warner" userId="S::david_dwarnerii.com#ext#@microsoft.onmicrosoft.com::acafcf14-4098-4a83-9425-e73571277a06" providerId="AD" clId="Web-{EF8FF5A8-6762-4A4E-8AC5-5AC8CF90AD6E}"/>
    <pc:docChg chg="modSld">
      <pc:chgData name="David Warner" userId="S::david_dwarnerii.com#ext#@microsoft.onmicrosoft.com::acafcf14-4098-4a83-9425-e73571277a06" providerId="AD" clId="Web-{EF8FF5A8-6762-4A4E-8AC5-5AC8CF90AD6E}" dt="2021-07-01T04:06:16.616" v="3"/>
      <pc:docMkLst>
        <pc:docMk/>
      </pc:docMkLst>
      <pc:sldChg chg="mod modShow">
        <pc:chgData name="David Warner" userId="S::david_dwarnerii.com#ext#@microsoft.onmicrosoft.com::acafcf14-4098-4a83-9425-e73571277a06" providerId="AD" clId="Web-{EF8FF5A8-6762-4A4E-8AC5-5AC8CF90AD6E}" dt="2021-07-01T04:06:11.053" v="1"/>
        <pc:sldMkLst>
          <pc:docMk/>
          <pc:sldMk cId="467751124" sldId="6149"/>
        </pc:sldMkLst>
      </pc:sldChg>
      <pc:sldChg chg="mod modShow">
        <pc:chgData name="David Warner" userId="S::david_dwarnerii.com#ext#@microsoft.onmicrosoft.com::acafcf14-4098-4a83-9425-e73571277a06" providerId="AD" clId="Web-{EF8FF5A8-6762-4A4E-8AC5-5AC8CF90AD6E}" dt="2021-07-01T04:06:08.006" v="0"/>
        <pc:sldMkLst>
          <pc:docMk/>
          <pc:sldMk cId="2007154274" sldId="2076136270"/>
        </pc:sldMkLst>
      </pc:sldChg>
      <pc:sldChg chg="mod modShow">
        <pc:chgData name="David Warner" userId="S::david_dwarnerii.com#ext#@microsoft.onmicrosoft.com::acafcf14-4098-4a83-9425-e73571277a06" providerId="AD" clId="Web-{EF8FF5A8-6762-4A4E-8AC5-5AC8CF90AD6E}" dt="2021-07-01T04:06:16.616" v="3"/>
        <pc:sldMkLst>
          <pc:docMk/>
          <pc:sldMk cId="456093034" sldId="2076136307"/>
        </pc:sldMkLst>
      </pc:sldChg>
      <pc:sldChg chg="mod modShow">
        <pc:chgData name="David Warner" userId="S::david_dwarnerii.com#ext#@microsoft.onmicrosoft.com::acafcf14-4098-4a83-9425-e73571277a06" providerId="AD" clId="Web-{EF8FF5A8-6762-4A4E-8AC5-5AC8CF90AD6E}" dt="2021-07-01T04:06:16.569" v="2"/>
        <pc:sldMkLst>
          <pc:docMk/>
          <pc:sldMk cId="2925091645" sldId="2076136308"/>
        </pc:sldMkLst>
      </pc:sldChg>
    </pc:docChg>
  </pc:docChgLst>
  <pc:docChgLst>
    <pc:chgData name="Mikael Svenson" userId="965d4e6a-fd22-4d0b-8bb9-2315d7bb356c" providerId="ADAL" clId="{C2EA5DD3-A183-E742-B04C-622DE6BA80AC}"/>
    <pc:docChg chg="custSel modSld">
      <pc:chgData name="Mikael Svenson" userId="965d4e6a-fd22-4d0b-8bb9-2315d7bb356c" providerId="ADAL" clId="{C2EA5DD3-A183-E742-B04C-622DE6BA80AC}" dt="2021-02-23T20:56:36.124" v="0" actId="21"/>
      <pc:docMkLst>
        <pc:docMk/>
      </pc:docMkLst>
      <pc:sldChg chg="delSp">
        <pc:chgData name="Mikael Svenson" userId="965d4e6a-fd22-4d0b-8bb9-2315d7bb356c" providerId="ADAL" clId="{C2EA5DD3-A183-E742-B04C-622DE6BA80AC}" dt="2021-02-23T20:56:36.124" v="0" actId="21"/>
        <pc:sldMkLst>
          <pc:docMk/>
          <pc:sldMk cId="2925091645" sldId="2076136308"/>
        </pc:sldMkLst>
        <pc:spChg chg="del">
          <ac:chgData name="Mikael Svenson" userId="965d4e6a-fd22-4d0b-8bb9-2315d7bb356c" providerId="ADAL" clId="{C2EA5DD3-A183-E742-B04C-622DE6BA80AC}" dt="2021-02-23T20:56:36.124" v="0" actId="21"/>
          <ac:spMkLst>
            <pc:docMk/>
            <pc:sldMk cId="2925091645" sldId="2076136308"/>
            <ac:spMk id="5" creationId="{D92F8E95-CC80-492B-B7FF-FC9B55D1DD49}"/>
          </ac:spMkLst>
        </pc:spChg>
      </pc:sldChg>
    </pc:docChg>
  </pc:docChgLst>
  <pc:docChgLst>
    <pc:chgData name="Hugo Bernier" userId="S::hugobernier@microsoft.com::846ef6cd-3f11-462c-a4be-44fff9f1a751" providerId="AD" clId="Web-{0FDBA8FC-D069-424F-B928-2BB5A6C5223E}"/>
    <pc:docChg chg="modSld">
      <pc:chgData name="Hugo Bernier" userId="S::hugobernier@microsoft.com::846ef6cd-3f11-462c-a4be-44fff9f1a751" providerId="AD" clId="Web-{0FDBA8FC-D069-424F-B928-2BB5A6C5223E}" dt="2021-04-06T12:33:03.120" v="0"/>
      <pc:docMkLst>
        <pc:docMk/>
      </pc:docMkLst>
      <pc:sldChg chg="delSp">
        <pc:chgData name="Hugo Bernier" userId="S::hugobernier@microsoft.com::846ef6cd-3f11-462c-a4be-44fff9f1a751" providerId="AD" clId="Web-{0FDBA8FC-D069-424F-B928-2BB5A6C5223E}" dt="2021-04-06T12:33:03.120" v="0"/>
        <pc:sldMkLst>
          <pc:docMk/>
          <pc:sldMk cId="2636939237" sldId="2076137579"/>
        </pc:sldMkLst>
        <pc:spChg chg="del">
          <ac:chgData name="Hugo Bernier" userId="S::hugobernier@microsoft.com::846ef6cd-3f11-462c-a4be-44fff9f1a751" providerId="AD" clId="Web-{0FDBA8FC-D069-424F-B928-2BB5A6C5223E}" dt="2021-04-06T12:33:03.120" v="0"/>
          <ac:spMkLst>
            <pc:docMk/>
            <pc:sldMk cId="2636939237" sldId="2076137579"/>
            <ac:spMk id="4" creationId="{5596FBF7-5050-4982-9CB0-89387C820B6B}"/>
          </ac:spMkLst>
        </pc:spChg>
      </pc:sldChg>
    </pc:docChg>
  </pc:docChgLst>
  <pc:docChgLst>
    <pc:chgData name="David Warner" userId="S::david_dwarnerii.com#ext#@microsoft.onmicrosoft.com::acafcf14-4098-4a83-9425-e73571277a06" providerId="AD" clId="Web-{CFD0121D-F846-4702-82BE-08F2E7B6CC63}"/>
    <pc:docChg chg="modSld">
      <pc:chgData name="David Warner" userId="S::david_dwarnerii.com#ext#@microsoft.onmicrosoft.com::acafcf14-4098-4a83-9425-e73571277a06" providerId="AD" clId="Web-{CFD0121D-F846-4702-82BE-08F2E7B6CC63}" dt="2021-10-04T13:53:37.211" v="26" actId="1076"/>
      <pc:docMkLst>
        <pc:docMk/>
      </pc:docMkLst>
      <pc:sldChg chg="addSp delSp modSp">
        <pc:chgData name="David Warner" userId="S::david_dwarnerii.com#ext#@microsoft.onmicrosoft.com::acafcf14-4098-4a83-9425-e73571277a06" providerId="AD" clId="Web-{CFD0121D-F846-4702-82BE-08F2E7B6CC63}" dt="2021-10-04T13:53:37.211" v="26" actId="1076"/>
        <pc:sldMkLst>
          <pc:docMk/>
          <pc:sldMk cId="357588276" sldId="2076136388"/>
        </pc:sldMkLst>
        <pc:spChg chg="del">
          <ac:chgData name="David Warner" userId="S::david_dwarnerii.com#ext#@microsoft.onmicrosoft.com::acafcf14-4098-4a83-9425-e73571277a06" providerId="AD" clId="Web-{CFD0121D-F846-4702-82BE-08F2E7B6CC63}" dt="2021-10-04T13:53:01.412" v="21"/>
          <ac:spMkLst>
            <pc:docMk/>
            <pc:sldMk cId="357588276" sldId="2076136388"/>
            <ac:spMk id="2" creationId="{A2696E22-0EE3-43B9-8A72-B2E3BA657622}"/>
          </ac:spMkLst>
        </pc:spChg>
        <pc:spChg chg="mod">
          <ac:chgData name="David Warner" userId="S::david_dwarnerii.com#ext#@microsoft.onmicrosoft.com::acafcf14-4098-4a83-9425-e73571277a06" providerId="AD" clId="Web-{CFD0121D-F846-4702-82BE-08F2E7B6CC63}" dt="2021-10-04T13:53:00.631" v="20" actId="20577"/>
          <ac:spMkLst>
            <pc:docMk/>
            <pc:sldMk cId="357588276" sldId="2076136388"/>
            <ac:spMk id="10" creationId="{1E766323-85D0-46EC-88ED-617808B2C008}"/>
          </ac:spMkLst>
        </pc:spChg>
        <pc:picChg chg="add mod">
          <ac:chgData name="David Warner" userId="S::david_dwarnerii.com#ext#@microsoft.onmicrosoft.com::acafcf14-4098-4a83-9425-e73571277a06" providerId="AD" clId="Web-{CFD0121D-F846-4702-82BE-08F2E7B6CC63}" dt="2021-10-04T13:53:37.211" v="26" actId="1076"/>
          <ac:picMkLst>
            <pc:docMk/>
            <pc:sldMk cId="357588276" sldId="2076136388"/>
            <ac:picMk id="3" creationId="{543ADD3B-5B82-4B4F-BA24-6220B39E28B9}"/>
          </ac:picMkLst>
        </pc:picChg>
        <pc:picChg chg="del">
          <ac:chgData name="David Warner" userId="S::david_dwarnerii.com#ext#@microsoft.onmicrosoft.com::acafcf14-4098-4a83-9425-e73571277a06" providerId="AD" clId="Web-{CFD0121D-F846-4702-82BE-08F2E7B6CC63}" dt="2021-10-04T13:53:22.117" v="22"/>
          <ac:picMkLst>
            <pc:docMk/>
            <pc:sldMk cId="357588276" sldId="2076136388"/>
            <ac:picMk id="4" creationId="{87BC8B20-55F8-4FA9-AE06-588561AF0EA3}"/>
          </ac:picMkLst>
        </pc:picChg>
      </pc:sldChg>
    </pc:docChg>
  </pc:docChgLst>
  <pc:docChgLst>
    <pc:chgData name="Mikael Svenson" userId="S::misvenso@microsoft.com::965d4e6a-fd22-4d0b-8bb9-2315d7bb356c" providerId="AD" clId="Web-{F3368CB8-54C7-6DD3-5058-887E8C2723BA}"/>
    <pc:docChg chg="modSld">
      <pc:chgData name="Mikael Svenson" userId="S::misvenso@microsoft.com::965d4e6a-fd22-4d0b-8bb9-2315d7bb356c" providerId="AD" clId="Web-{F3368CB8-54C7-6DD3-5058-887E8C2723BA}" dt="2021-02-11T09:56:35.002" v="3" actId="20577"/>
      <pc:docMkLst>
        <pc:docMk/>
      </pc:docMkLst>
      <pc:sldChg chg="delSp modSp">
        <pc:chgData name="Mikael Svenson" userId="S::misvenso@microsoft.com::965d4e6a-fd22-4d0b-8bb9-2315d7bb356c" providerId="AD" clId="Web-{F3368CB8-54C7-6DD3-5058-887E8C2723BA}" dt="2021-02-11T09:56:35.002" v="3" actId="20577"/>
        <pc:sldMkLst>
          <pc:docMk/>
          <pc:sldMk cId="2925091645" sldId="2076136308"/>
        </pc:sldMkLst>
        <pc:spChg chg="mod">
          <ac:chgData name="Mikael Svenson" userId="S::misvenso@microsoft.com::965d4e6a-fd22-4d0b-8bb9-2315d7bb356c" providerId="AD" clId="Web-{F3368CB8-54C7-6DD3-5058-887E8C2723BA}" dt="2021-02-11T09:56:35.002" v="3" actId="20577"/>
          <ac:spMkLst>
            <pc:docMk/>
            <pc:sldMk cId="2925091645" sldId="2076136308"/>
            <ac:spMk id="3" creationId="{CBDC9C38-872E-4048-96FE-C321FEF21EC1}"/>
          </ac:spMkLst>
        </pc:spChg>
        <pc:spChg chg="del">
          <ac:chgData name="Mikael Svenson" userId="S::misvenso@microsoft.com::965d4e6a-fd22-4d0b-8bb9-2315d7bb356c" providerId="AD" clId="Web-{F3368CB8-54C7-6DD3-5058-887E8C2723BA}" dt="2021-02-11T09:56:18.033" v="0"/>
          <ac:spMkLst>
            <pc:docMk/>
            <pc:sldMk cId="2925091645" sldId="2076136308"/>
            <ac:spMk id="5" creationId="{3933B942-B084-4932-B6BE-82120EC583A7}"/>
          </ac:spMkLst>
        </pc:spChg>
      </pc:sldChg>
    </pc:docChg>
  </pc:docChgLst>
  <pc:docChgLst>
    <pc:chgData name="Vesa Juvonen" userId="c7243be1-99a3-4752-ab2a-0cf698cf8236" providerId="ADAL" clId="{43FD9AA1-9496-494A-898A-D51AACF27F67}"/>
    <pc:docChg chg="custSel delSld modSld modSection">
      <pc:chgData name="Vesa Juvonen" userId="c7243be1-99a3-4752-ab2a-0cf698cf8236" providerId="ADAL" clId="{43FD9AA1-9496-494A-898A-D51AACF27F67}" dt="2022-06-07T04:46:36.627" v="41" actId="5793"/>
      <pc:docMkLst>
        <pc:docMk/>
      </pc:docMkLst>
      <pc:sldChg chg="modSp">
        <pc:chgData name="Vesa Juvonen" userId="c7243be1-99a3-4752-ab2a-0cf698cf8236" providerId="ADAL" clId="{43FD9AA1-9496-494A-898A-D51AACF27F67}" dt="2022-06-07T04:41:51.478" v="14" actId="6549"/>
        <pc:sldMkLst>
          <pc:docMk/>
          <pc:sldMk cId="287163252" sldId="1567"/>
        </pc:sldMkLst>
        <pc:spChg chg="mod">
          <ac:chgData name="Vesa Juvonen" userId="c7243be1-99a3-4752-ab2a-0cf698cf8236" providerId="ADAL" clId="{43FD9AA1-9496-494A-898A-D51AACF27F67}" dt="2022-06-07T04:41:51.478" v="14" actId="6549"/>
          <ac:spMkLst>
            <pc:docMk/>
            <pc:sldMk cId="287163252" sldId="1567"/>
            <ac:spMk id="5" creationId="{9B6ECC88-D921-48D6-BA85-F52F354F9C35}"/>
          </ac:spMkLst>
        </pc:spChg>
      </pc:sldChg>
      <pc:sldChg chg="modSp mod">
        <pc:chgData name="Vesa Juvonen" userId="c7243be1-99a3-4752-ab2a-0cf698cf8236" providerId="ADAL" clId="{43FD9AA1-9496-494A-898A-D51AACF27F67}" dt="2022-06-07T04:42:27.470" v="16" actId="20577"/>
        <pc:sldMkLst>
          <pc:docMk/>
          <pc:sldMk cId="460153747" sldId="2134805598"/>
        </pc:sldMkLst>
        <pc:spChg chg="mod">
          <ac:chgData name="Vesa Juvonen" userId="c7243be1-99a3-4752-ab2a-0cf698cf8236" providerId="ADAL" clId="{43FD9AA1-9496-494A-898A-D51AACF27F67}" dt="2022-06-07T04:42:27.470" v="16" actId="20577"/>
          <ac:spMkLst>
            <pc:docMk/>
            <pc:sldMk cId="460153747" sldId="2134805598"/>
            <ac:spMk id="2" creationId="{D93BDAB2-0D8E-40FD-BE74-409F9AFD71E2}"/>
          </ac:spMkLst>
        </pc:spChg>
      </pc:sldChg>
      <pc:sldChg chg="addSp delSp modSp mod delAnim modNotesTx">
        <pc:chgData name="Vesa Juvonen" userId="c7243be1-99a3-4752-ab2a-0cf698cf8236" providerId="ADAL" clId="{43FD9AA1-9496-494A-898A-D51AACF27F67}" dt="2022-06-07T04:46:36.627" v="41" actId="5793"/>
        <pc:sldMkLst>
          <pc:docMk/>
          <pc:sldMk cId="4046856784" sldId="2134805599"/>
        </pc:sldMkLst>
        <pc:picChg chg="add mod">
          <ac:chgData name="Vesa Juvonen" userId="c7243be1-99a3-4752-ab2a-0cf698cf8236" providerId="ADAL" clId="{43FD9AA1-9496-494A-898A-D51AACF27F67}" dt="2022-06-07T04:46:14.504" v="35" actId="1076"/>
          <ac:picMkLst>
            <pc:docMk/>
            <pc:sldMk cId="4046856784" sldId="2134805599"/>
            <ac:picMk id="3" creationId="{1FB14B8A-6587-4F9A-DD21-740DB49DF6F4}"/>
          </ac:picMkLst>
        </pc:picChg>
        <pc:picChg chg="del">
          <ac:chgData name="Vesa Juvonen" userId="c7243be1-99a3-4752-ab2a-0cf698cf8236" providerId="ADAL" clId="{43FD9AA1-9496-494A-898A-D51AACF27F67}" dt="2022-06-07T04:44:00.181" v="18" actId="478"/>
          <ac:picMkLst>
            <pc:docMk/>
            <pc:sldMk cId="4046856784" sldId="2134805599"/>
            <ac:picMk id="4" creationId="{6FD6B9FE-9602-C3AB-7161-0DA0BCE84E98}"/>
          </ac:picMkLst>
        </pc:picChg>
        <pc:picChg chg="del">
          <ac:chgData name="Vesa Juvonen" userId="c7243be1-99a3-4752-ab2a-0cf698cf8236" providerId="ADAL" clId="{43FD9AA1-9496-494A-898A-D51AACF27F67}" dt="2022-06-07T04:44:01.455" v="19" actId="478"/>
          <ac:picMkLst>
            <pc:docMk/>
            <pc:sldMk cId="4046856784" sldId="2134805599"/>
            <ac:picMk id="6" creationId="{37064E2E-6888-4D1F-B731-7843CAF8ADA0}"/>
          </ac:picMkLst>
        </pc:picChg>
        <pc:picChg chg="add mod">
          <ac:chgData name="Vesa Juvonen" userId="c7243be1-99a3-4752-ab2a-0cf698cf8236" providerId="ADAL" clId="{43FD9AA1-9496-494A-898A-D51AACF27F67}" dt="2022-06-07T04:46:18.627" v="36" actId="1076"/>
          <ac:picMkLst>
            <pc:docMk/>
            <pc:sldMk cId="4046856784" sldId="2134805599"/>
            <ac:picMk id="7" creationId="{397BE2E0-7E6B-89D6-8B24-8DC30EB08A5B}"/>
          </ac:picMkLst>
        </pc:picChg>
        <pc:picChg chg="add mod">
          <ac:chgData name="Vesa Juvonen" userId="c7243be1-99a3-4752-ab2a-0cf698cf8236" providerId="ADAL" clId="{43FD9AA1-9496-494A-898A-D51AACF27F67}" dt="2022-06-07T04:46:27.134" v="39" actId="1076"/>
          <ac:picMkLst>
            <pc:docMk/>
            <pc:sldMk cId="4046856784" sldId="2134805599"/>
            <ac:picMk id="10" creationId="{A741D939-1B04-2B07-D5BB-C6BDD658CCC4}"/>
          </ac:picMkLst>
        </pc:picChg>
      </pc:sldChg>
      <pc:sldChg chg="del">
        <pc:chgData name="Vesa Juvonen" userId="c7243be1-99a3-4752-ab2a-0cf698cf8236" providerId="ADAL" clId="{43FD9AA1-9496-494A-898A-D51AACF27F67}" dt="2022-06-07T04:42:38.491" v="17" actId="47"/>
        <pc:sldMkLst>
          <pc:docMk/>
          <pc:sldMk cId="1985673936" sldId="2145707281"/>
        </pc:sldMkLst>
      </pc:sldChg>
    </pc:docChg>
  </pc:docChgLst>
  <pc:docChgLst>
    <pc:chgData name="Hugo Bernier" userId="846ef6cd-3f11-462c-a4be-44fff9f1a751" providerId="ADAL" clId="{8E1217F4-322D-4394-9432-F402FB4C1DE2}"/>
    <pc:docChg chg="undo custSel addSld delSld modSld modSection">
      <pc:chgData name="Hugo Bernier" userId="846ef6cd-3f11-462c-a4be-44fff9f1a751" providerId="ADAL" clId="{8E1217F4-322D-4394-9432-F402FB4C1DE2}" dt="2021-05-20T05:24:04.774" v="1117" actId="20577"/>
      <pc:docMkLst>
        <pc:docMk/>
      </pc:docMkLst>
      <pc:sldChg chg="addSp">
        <pc:chgData name="Hugo Bernier" userId="846ef6cd-3f11-462c-a4be-44fff9f1a751" providerId="ADAL" clId="{8E1217F4-322D-4394-9432-F402FB4C1DE2}" dt="2021-05-20T04:57:13.252" v="22"/>
        <pc:sldMkLst>
          <pc:docMk/>
          <pc:sldMk cId="758706406" sldId="2076137579"/>
        </pc:sldMkLst>
        <pc:picChg chg="add">
          <ac:chgData name="Hugo Bernier" userId="846ef6cd-3f11-462c-a4be-44fff9f1a751" providerId="ADAL" clId="{8E1217F4-322D-4394-9432-F402FB4C1DE2}" dt="2021-05-20T04:57:13.252" v="22"/>
          <ac:picMkLst>
            <pc:docMk/>
            <pc:sldMk cId="758706406" sldId="2076137579"/>
            <ac:picMk id="1026" creationId="{6DB86E6F-13A2-456C-BFD2-34C9A35E77C4}"/>
          </ac:picMkLst>
        </pc:picChg>
      </pc:sldChg>
      <pc:sldChg chg="addSp modSp">
        <pc:chgData name="Hugo Bernier" userId="846ef6cd-3f11-462c-a4be-44fff9f1a751" providerId="ADAL" clId="{8E1217F4-322D-4394-9432-F402FB4C1DE2}" dt="2021-05-20T04:59:24.889" v="93"/>
        <pc:sldMkLst>
          <pc:docMk/>
          <pc:sldMk cId="995844043" sldId="2076137579"/>
        </pc:sldMkLst>
        <pc:spChg chg="add mod">
          <ac:chgData name="Hugo Bernier" userId="846ef6cd-3f11-462c-a4be-44fff9f1a751" providerId="ADAL" clId="{8E1217F4-322D-4394-9432-F402FB4C1DE2}" dt="2021-05-20T04:59:24.889" v="93"/>
          <ac:spMkLst>
            <pc:docMk/>
            <pc:sldMk cId="995844043" sldId="2076137579"/>
            <ac:spMk id="4" creationId="{5BFF23E1-7525-4AAD-8723-F065F074146B}"/>
          </ac:spMkLst>
        </pc:spChg>
      </pc:sldChg>
      <pc:sldChg chg="addSp">
        <pc:chgData name="Hugo Bernier" userId="846ef6cd-3f11-462c-a4be-44fff9f1a751" providerId="ADAL" clId="{8E1217F4-322D-4394-9432-F402FB4C1DE2}" dt="2021-05-20T04:59:44.869" v="96"/>
        <pc:sldMkLst>
          <pc:docMk/>
          <pc:sldMk cId="1929286466" sldId="2076137579"/>
        </pc:sldMkLst>
        <pc:picChg chg="add">
          <ac:chgData name="Hugo Bernier" userId="846ef6cd-3f11-462c-a4be-44fff9f1a751" providerId="ADAL" clId="{8E1217F4-322D-4394-9432-F402FB4C1DE2}" dt="2021-05-20T04:59:44.869" v="96"/>
          <ac:picMkLst>
            <pc:docMk/>
            <pc:sldMk cId="1929286466" sldId="2076137579"/>
            <ac:picMk id="3074" creationId="{D6130437-ADE2-4BDB-B8BD-4E33C20B3BC0}"/>
          </ac:picMkLst>
        </pc:picChg>
      </pc:sldChg>
      <pc:sldChg chg="addSp">
        <pc:chgData name="Hugo Bernier" userId="846ef6cd-3f11-462c-a4be-44fff9f1a751" providerId="ADAL" clId="{8E1217F4-322D-4394-9432-F402FB4C1DE2}" dt="2021-05-20T05:09:26.628" v="263"/>
        <pc:sldMkLst>
          <pc:docMk/>
          <pc:sldMk cId="2201255926" sldId="2076137579"/>
        </pc:sldMkLst>
        <pc:picChg chg="add">
          <ac:chgData name="Hugo Bernier" userId="846ef6cd-3f11-462c-a4be-44fff9f1a751" providerId="ADAL" clId="{8E1217F4-322D-4394-9432-F402FB4C1DE2}" dt="2021-05-20T05:09:26.628" v="263"/>
          <ac:picMkLst>
            <pc:docMk/>
            <pc:sldMk cId="2201255926" sldId="2076137579"/>
            <ac:picMk id="5122" creationId="{4A00AEA4-04B8-491E-B994-0D499CEEB773}"/>
          </ac:picMkLst>
        </pc:picChg>
      </pc:sldChg>
      <pc:sldChg chg="addSp delSp modSp add del mod addAnim delAnim modAnim modNotesTx">
        <pc:chgData name="Hugo Bernier" userId="846ef6cd-3f11-462c-a4be-44fff9f1a751" providerId="ADAL" clId="{8E1217F4-322D-4394-9432-F402FB4C1DE2}" dt="2021-05-20T05:24:04.774" v="1117" actId="20577"/>
        <pc:sldMkLst>
          <pc:docMk/>
          <pc:sldMk cId="2636939237" sldId="2076137579"/>
        </pc:sldMkLst>
        <pc:spChg chg="ord">
          <ac:chgData name="Hugo Bernier" userId="846ef6cd-3f11-462c-a4be-44fff9f1a751" providerId="ADAL" clId="{8E1217F4-322D-4394-9432-F402FB4C1DE2}" dt="2021-05-20T05:11:26.455" v="289" actId="166"/>
          <ac:spMkLst>
            <pc:docMk/>
            <pc:sldMk cId="2636939237" sldId="2076137579"/>
            <ac:spMk id="2" creationId="{4EDF62F3-12E9-44F2-ADF4-F7AEA5750C8C}"/>
          </ac:spMkLst>
        </pc:spChg>
        <pc:spChg chg="mod">
          <ac:chgData name="Hugo Bernier" userId="846ef6cd-3f11-462c-a4be-44fff9f1a751" providerId="ADAL" clId="{8E1217F4-322D-4394-9432-F402FB4C1DE2}" dt="2021-05-20T05:11:16.852" v="288"/>
          <ac:spMkLst>
            <pc:docMk/>
            <pc:sldMk cId="2636939237" sldId="2076137579"/>
            <ac:spMk id="3" creationId="{CBDC9C38-872E-4048-96FE-C321FEF21EC1}"/>
          </ac:spMkLst>
        </pc:spChg>
        <pc:spChg chg="mod">
          <ac:chgData name="Hugo Bernier" userId="846ef6cd-3f11-462c-a4be-44fff9f1a751" providerId="ADAL" clId="{8E1217F4-322D-4394-9432-F402FB4C1DE2}" dt="2021-05-20T05:11:50.440" v="290" actId="339"/>
          <ac:spMkLst>
            <pc:docMk/>
            <pc:sldMk cId="2636939237" sldId="2076137579"/>
            <ac:spMk id="5" creationId="{D99E2DB0-70F3-400F-878F-33AE8632B7BC}"/>
          </ac:spMkLst>
        </pc:spChg>
        <pc:spChg chg="del">
          <ac:chgData name="Hugo Bernier" userId="846ef6cd-3f11-462c-a4be-44fff9f1a751" providerId="ADAL" clId="{8E1217F4-322D-4394-9432-F402FB4C1DE2}" dt="2021-05-20T04:55:45.339" v="0" actId="478"/>
          <ac:spMkLst>
            <pc:docMk/>
            <pc:sldMk cId="2636939237" sldId="2076137579"/>
            <ac:spMk id="23" creationId="{BC7E219B-52C8-49C0-9227-567227810501}"/>
          </ac:spMkLst>
        </pc:spChg>
        <pc:grpChg chg="add del mod">
          <ac:chgData name="Hugo Bernier" userId="846ef6cd-3f11-462c-a4be-44fff9f1a751" providerId="ADAL" clId="{8E1217F4-322D-4394-9432-F402FB4C1DE2}" dt="2021-05-20T05:11:59.618" v="292" actId="165"/>
          <ac:grpSpMkLst>
            <pc:docMk/>
            <pc:sldMk cId="2636939237" sldId="2076137579"/>
            <ac:grpSpMk id="4" creationId="{F9E10D7F-B9B6-45F6-B5F9-6C51DE5BD9F5}"/>
          </ac:grpSpMkLst>
        </pc:grpChg>
        <pc:grpChg chg="del mod">
          <ac:chgData name="Hugo Bernier" userId="846ef6cd-3f11-462c-a4be-44fff9f1a751" providerId="ADAL" clId="{8E1217F4-322D-4394-9432-F402FB4C1DE2}" dt="2021-05-20T04:55:58.981" v="2" actId="165"/>
          <ac:grpSpMkLst>
            <pc:docMk/>
            <pc:sldMk cId="2636939237" sldId="2076137579"/>
            <ac:grpSpMk id="19" creationId="{6C845879-F191-49F4-B8C1-9972308E5014}"/>
          </ac:grpSpMkLst>
        </pc:grpChg>
        <pc:grpChg chg="add mod">
          <ac:chgData name="Hugo Bernier" userId="846ef6cd-3f11-462c-a4be-44fff9f1a751" providerId="ADAL" clId="{8E1217F4-322D-4394-9432-F402FB4C1DE2}" dt="2021-05-20T05:12:38.406" v="305" actId="1076"/>
          <ac:grpSpMkLst>
            <pc:docMk/>
            <pc:sldMk cId="2636939237" sldId="2076137579"/>
            <ac:grpSpMk id="20" creationId="{F4D9DDC1-5C0D-4F9A-8583-C796AF8BA6A0}"/>
          </ac:grpSpMkLst>
        </pc:grpChg>
        <pc:picChg chg="del topLvl">
          <ac:chgData name="Hugo Bernier" userId="846ef6cd-3f11-462c-a4be-44fff9f1a751" providerId="ADAL" clId="{8E1217F4-322D-4394-9432-F402FB4C1DE2}" dt="2021-05-20T04:59:19.367" v="88" actId="478"/>
          <ac:picMkLst>
            <pc:docMk/>
            <pc:sldMk cId="2636939237" sldId="2076137579"/>
            <ac:picMk id="4" creationId="{E09761A3-EEFC-4D20-97AC-06219199C2FD}"/>
          </ac:picMkLst>
        </pc:picChg>
        <pc:picChg chg="add mod topLvl">
          <ac:chgData name="Hugo Bernier" userId="846ef6cd-3f11-462c-a4be-44fff9f1a751" providerId="ADAL" clId="{8E1217F4-322D-4394-9432-F402FB4C1DE2}" dt="2021-05-20T05:12:38.406" v="305" actId="1076"/>
          <ac:picMkLst>
            <pc:docMk/>
            <pc:sldMk cId="2636939237" sldId="2076137579"/>
            <ac:picMk id="19" creationId="{4338C9BC-D17A-4B19-B763-3DBF8AFF7E66}"/>
          </ac:picMkLst>
        </pc:picChg>
        <pc:picChg chg="del topLvl">
          <ac:chgData name="Hugo Bernier" userId="846ef6cd-3f11-462c-a4be-44fff9f1a751" providerId="ADAL" clId="{8E1217F4-322D-4394-9432-F402FB4C1DE2}" dt="2021-05-20T04:57:12.027" v="21" actId="478"/>
          <ac:picMkLst>
            <pc:docMk/>
            <pc:sldMk cId="2636939237" sldId="2076137579"/>
            <ac:picMk id="20" creationId="{18548502-ABFD-4E5F-A980-3C355FE0D5C7}"/>
          </ac:picMkLst>
        </pc:picChg>
        <pc:picChg chg="del topLvl">
          <ac:chgData name="Hugo Bernier" userId="846ef6cd-3f11-462c-a4be-44fff9f1a751" providerId="ADAL" clId="{8E1217F4-322D-4394-9432-F402FB4C1DE2}" dt="2021-05-20T04:59:20.672" v="90" actId="478"/>
          <ac:picMkLst>
            <pc:docMk/>
            <pc:sldMk cId="2636939237" sldId="2076137579"/>
            <ac:picMk id="21" creationId="{B0DA8843-28E0-41A9-98CB-44FC83E6FC0D}"/>
          </ac:picMkLst>
        </pc:picChg>
        <pc:picChg chg="add mod">
          <ac:chgData name="Hugo Bernier" userId="846ef6cd-3f11-462c-a4be-44fff9f1a751" providerId="ADAL" clId="{8E1217F4-322D-4394-9432-F402FB4C1DE2}" dt="2021-05-20T05:15:01.062" v="315" actId="108"/>
          <ac:picMkLst>
            <pc:docMk/>
            <pc:sldMk cId="2636939237" sldId="2076137579"/>
            <ac:picMk id="23" creationId="{9502E8CB-574E-4BF0-A632-8A713BFA40B3}"/>
          </ac:picMkLst>
        </pc:picChg>
        <pc:picChg chg="mod">
          <ac:chgData name="Hugo Bernier" userId="846ef6cd-3f11-462c-a4be-44fff9f1a751" providerId="ADAL" clId="{8E1217F4-322D-4394-9432-F402FB4C1DE2}" dt="2021-05-20T05:00:28.052" v="118" actId="1076"/>
          <ac:picMkLst>
            <pc:docMk/>
            <pc:sldMk cId="2636939237" sldId="2076137579"/>
            <ac:picMk id="24" creationId="{BABC0567-9FD0-49B9-A3F3-D4086058D523}"/>
          </ac:picMkLst>
        </pc:picChg>
        <pc:picChg chg="mod">
          <ac:chgData name="Hugo Bernier" userId="846ef6cd-3f11-462c-a4be-44fff9f1a751" providerId="ADAL" clId="{8E1217F4-322D-4394-9432-F402FB4C1DE2}" dt="2021-05-20T05:00:42.920" v="121" actId="1076"/>
          <ac:picMkLst>
            <pc:docMk/>
            <pc:sldMk cId="2636939237" sldId="2076137579"/>
            <ac:picMk id="28" creationId="{552212ED-7E19-4286-B5FA-6D82FC5469E3}"/>
          </ac:picMkLst>
        </pc:picChg>
        <pc:picChg chg="mod">
          <ac:chgData name="Hugo Bernier" userId="846ef6cd-3f11-462c-a4be-44fff9f1a751" providerId="ADAL" clId="{8E1217F4-322D-4394-9432-F402FB4C1DE2}" dt="2021-05-20T05:00:44.927" v="122" actId="1076"/>
          <ac:picMkLst>
            <pc:docMk/>
            <pc:sldMk cId="2636939237" sldId="2076137579"/>
            <ac:picMk id="29" creationId="{E8DC1192-0F89-4521-AC70-9EE3FE847BB2}"/>
          </ac:picMkLst>
        </pc:picChg>
        <pc:picChg chg="mod">
          <ac:chgData name="Hugo Bernier" userId="846ef6cd-3f11-462c-a4be-44fff9f1a751" providerId="ADAL" clId="{8E1217F4-322D-4394-9432-F402FB4C1DE2}" dt="2021-05-20T05:10:29.462" v="282" actId="1076"/>
          <ac:picMkLst>
            <pc:docMk/>
            <pc:sldMk cId="2636939237" sldId="2076137579"/>
            <ac:picMk id="31" creationId="{4B3DC786-3281-49CB-990F-C9AF6A1EF34D}"/>
          </ac:picMkLst>
        </pc:picChg>
        <pc:picChg chg="mod">
          <ac:chgData name="Hugo Bernier" userId="846ef6cd-3f11-462c-a4be-44fff9f1a751" providerId="ADAL" clId="{8E1217F4-322D-4394-9432-F402FB4C1DE2}" dt="2021-05-20T05:00:32.406" v="119" actId="1076"/>
          <ac:picMkLst>
            <pc:docMk/>
            <pc:sldMk cId="2636939237" sldId="2076137579"/>
            <ac:picMk id="33" creationId="{6B1F3093-F79F-44B1-BE20-443071F6A2F4}"/>
          </ac:picMkLst>
        </pc:picChg>
        <pc:picChg chg="mod">
          <ac:chgData name="Hugo Bernier" userId="846ef6cd-3f11-462c-a4be-44fff9f1a751" providerId="ADAL" clId="{8E1217F4-322D-4394-9432-F402FB4C1DE2}" dt="2021-05-20T05:00:48.166" v="123" actId="1076"/>
          <ac:picMkLst>
            <pc:docMk/>
            <pc:sldMk cId="2636939237" sldId="2076137579"/>
            <ac:picMk id="35" creationId="{3EA1BE2F-C398-4574-953D-B75DC66915F8}"/>
          </ac:picMkLst>
        </pc:picChg>
        <pc:picChg chg="mod">
          <ac:chgData name="Hugo Bernier" userId="846ef6cd-3f11-462c-a4be-44fff9f1a751" providerId="ADAL" clId="{8E1217F4-322D-4394-9432-F402FB4C1DE2}" dt="2021-05-20T05:00:50.480" v="124" actId="1076"/>
          <ac:picMkLst>
            <pc:docMk/>
            <pc:sldMk cId="2636939237" sldId="2076137579"/>
            <ac:picMk id="36" creationId="{B70F0C9D-6017-4869-BCBC-181ABCED1744}"/>
          </ac:picMkLst>
        </pc:picChg>
        <pc:picChg chg="mod topLvl">
          <ac:chgData name="Hugo Bernier" userId="846ef6cd-3f11-462c-a4be-44fff9f1a751" providerId="ADAL" clId="{8E1217F4-322D-4394-9432-F402FB4C1DE2}" dt="2021-05-20T05:12:38.406" v="305" actId="1076"/>
          <ac:picMkLst>
            <pc:docMk/>
            <pc:sldMk cId="2636939237" sldId="2076137579"/>
            <ac:picMk id="1026" creationId="{6DB86E6F-13A2-456C-BFD2-34C9A35E77C4}"/>
          </ac:picMkLst>
        </pc:picChg>
        <pc:picChg chg="del topLvl">
          <ac:chgData name="Hugo Bernier" userId="846ef6cd-3f11-462c-a4be-44fff9f1a751" providerId="ADAL" clId="{8E1217F4-322D-4394-9432-F402FB4C1DE2}" dt="2021-05-20T04:59:21.661" v="92" actId="478"/>
          <ac:picMkLst>
            <pc:docMk/>
            <pc:sldMk cId="2636939237" sldId="2076137579"/>
            <ac:picMk id="3074" creationId="{2B0CAB46-35D6-44F7-8013-C751CF453FA8}"/>
          </ac:picMkLst>
        </pc:picChg>
        <pc:picChg chg="mod topLvl">
          <ac:chgData name="Hugo Bernier" userId="846ef6cd-3f11-462c-a4be-44fff9f1a751" providerId="ADAL" clId="{8E1217F4-322D-4394-9432-F402FB4C1DE2}" dt="2021-05-20T05:12:38.406" v="305" actId="1076"/>
          <ac:picMkLst>
            <pc:docMk/>
            <pc:sldMk cId="2636939237" sldId="2076137579"/>
            <ac:picMk id="3074" creationId="{D6130437-ADE2-4BDB-B8BD-4E33C20B3BC0}"/>
          </ac:picMkLst>
        </pc:picChg>
        <pc:picChg chg="mod topLvl">
          <ac:chgData name="Hugo Bernier" userId="846ef6cd-3f11-462c-a4be-44fff9f1a751" providerId="ADAL" clId="{8E1217F4-322D-4394-9432-F402FB4C1DE2}" dt="2021-05-20T05:12:38.406" v="305" actId="1076"/>
          <ac:picMkLst>
            <pc:docMk/>
            <pc:sldMk cId="2636939237" sldId="2076137579"/>
            <ac:picMk id="5122" creationId="{4A00AEA4-04B8-491E-B994-0D499CEEB773}"/>
          </ac:picMkLst>
        </pc:picChg>
        <pc:picChg chg="del topLvl">
          <ac:chgData name="Hugo Bernier" userId="846ef6cd-3f11-462c-a4be-44fff9f1a751" providerId="ADAL" clId="{8E1217F4-322D-4394-9432-F402FB4C1DE2}" dt="2021-05-20T04:59:20.041" v="89" actId="478"/>
          <ac:picMkLst>
            <pc:docMk/>
            <pc:sldMk cId="2636939237" sldId="2076137579"/>
            <ac:picMk id="7170" creationId="{476A6259-BD65-4394-90DB-BF6BF9DB10E9}"/>
          </ac:picMkLst>
        </pc:picChg>
        <pc:picChg chg="del topLvl">
          <ac:chgData name="Hugo Bernier" userId="846ef6cd-3f11-462c-a4be-44fff9f1a751" providerId="ADAL" clId="{8E1217F4-322D-4394-9432-F402FB4C1DE2}" dt="2021-05-20T04:59:21.166" v="91" actId="478"/>
          <ac:picMkLst>
            <pc:docMk/>
            <pc:sldMk cId="2636939237" sldId="2076137579"/>
            <ac:picMk id="9218" creationId="{F87DAD07-D476-4FCE-8C48-ABCE52E75D2A}"/>
          </ac:picMkLst>
        </pc:picChg>
      </pc:sldChg>
      <pc:sldChg chg="addSp modSp">
        <pc:chgData name="Hugo Bernier" userId="846ef6cd-3f11-462c-a4be-44fff9f1a751" providerId="ADAL" clId="{8E1217F4-322D-4394-9432-F402FB4C1DE2}" dt="2021-05-20T05:09:18.578" v="260"/>
        <pc:sldMkLst>
          <pc:docMk/>
          <pc:sldMk cId="3978994667" sldId="2076137579"/>
        </pc:sldMkLst>
        <pc:spChg chg="add mod">
          <ac:chgData name="Hugo Bernier" userId="846ef6cd-3f11-462c-a4be-44fff9f1a751" providerId="ADAL" clId="{8E1217F4-322D-4394-9432-F402FB4C1DE2}" dt="2021-05-20T05:09:18.578" v="260"/>
          <ac:spMkLst>
            <pc:docMk/>
            <pc:sldMk cId="3978994667" sldId="2076137579"/>
            <ac:spMk id="4" creationId="{2C0AFFEB-0E2A-403D-A4E6-48D8F552A501}"/>
          </ac:spMkLst>
        </pc:spChg>
      </pc:sldChg>
    </pc:docChg>
  </pc:docChgLst>
  <pc:docChgLst>
    <pc:chgData name="Patrick Rodgers" userId="d219dede-d6b3-4097-a769-454d84f039e8" providerId="ADAL" clId="{2AAEF922-AC60-4FD5-BB13-29767DA9B054}"/>
    <pc:docChg chg="custSel modSld">
      <pc:chgData name="Patrick Rodgers" userId="d219dede-d6b3-4097-a769-454d84f039e8" providerId="ADAL" clId="{2AAEF922-AC60-4FD5-BB13-29767DA9B054}" dt="2021-03-11T13:34:45.021" v="69" actId="20577"/>
      <pc:docMkLst>
        <pc:docMk/>
      </pc:docMkLst>
      <pc:sldChg chg="modSp mod">
        <pc:chgData name="Patrick Rodgers" userId="d219dede-d6b3-4097-a769-454d84f039e8" providerId="ADAL" clId="{2AAEF922-AC60-4FD5-BB13-29767DA9B054}" dt="2021-03-11T13:34:45.021" v="69" actId="20577"/>
        <pc:sldMkLst>
          <pc:docMk/>
          <pc:sldMk cId="2877399898" sldId="1623"/>
        </pc:sldMkLst>
        <pc:spChg chg="mod">
          <ac:chgData name="Patrick Rodgers" userId="d219dede-d6b3-4097-a769-454d84f039e8" providerId="ADAL" clId="{2AAEF922-AC60-4FD5-BB13-29767DA9B054}" dt="2021-03-11T13:34:45.021" v="69" actId="20577"/>
          <ac:spMkLst>
            <pc:docMk/>
            <pc:sldMk cId="2877399898" sldId="1623"/>
            <ac:spMk id="3" creationId="{CBDC9C38-872E-4048-96FE-C321FEF21EC1}"/>
          </ac:spMkLst>
        </pc:spChg>
      </pc:sldChg>
    </pc:docChg>
  </pc:docChgLst>
  <pc:docChgLst>
    <pc:chgData name="Brian Jackett" userId="e2c557f4-fffa-4012-a1e1-e15087bfdbac" providerId="ADAL" clId="{5C8761EE-7526-48E4-99F9-28599A921F17}"/>
    <pc:docChg chg="modSld">
      <pc:chgData name="Brian Jackett" userId="e2c557f4-fffa-4012-a1e1-e15087bfdbac" providerId="ADAL" clId="{5C8761EE-7526-48E4-99F9-28599A921F17}" dt="2022-04-28T17:04:13.537" v="7" actId="20577"/>
      <pc:docMkLst>
        <pc:docMk/>
      </pc:docMkLst>
      <pc:sldChg chg="modSp mod">
        <pc:chgData name="Brian Jackett" userId="e2c557f4-fffa-4012-a1e1-e15087bfdbac" providerId="ADAL" clId="{5C8761EE-7526-48E4-99F9-28599A921F17}" dt="2022-04-28T17:04:13.537" v="7" actId="20577"/>
        <pc:sldMkLst>
          <pc:docMk/>
          <pc:sldMk cId="979604221" sldId="11618"/>
        </pc:sldMkLst>
        <pc:spChg chg="mod">
          <ac:chgData name="Brian Jackett" userId="e2c557f4-fffa-4012-a1e1-e15087bfdbac" providerId="ADAL" clId="{5C8761EE-7526-48E4-99F9-28599A921F17}" dt="2022-04-28T17:04:13.537" v="7" actId="20577"/>
          <ac:spMkLst>
            <pc:docMk/>
            <pc:sldMk cId="979604221" sldId="11618"/>
            <ac:spMk id="11" creationId="{D4ED1670-E789-4F0F-B9DC-5D7E4283DCEF}"/>
          </ac:spMkLst>
        </pc:spChg>
      </pc:sldChg>
    </pc:docChg>
  </pc:docChgLst>
  <pc:docChgLst>
    <pc:chgData name="Mikael Svenson" userId="965d4e6a-fd22-4d0b-8bb9-2315d7bb356c" providerId="ADAL" clId="{42139A22-9D62-4435-A878-5D490779A74A}"/>
    <pc:docChg chg="custSel modSld">
      <pc:chgData name="Mikael Svenson" userId="965d4e6a-fd22-4d0b-8bb9-2315d7bb356c" providerId="ADAL" clId="{42139A22-9D62-4435-A878-5D490779A74A}" dt="2021-07-14T18:21:31.912" v="223" actId="1076"/>
      <pc:docMkLst>
        <pc:docMk/>
      </pc:docMkLst>
      <pc:sldChg chg="delSp modSp mod">
        <pc:chgData name="Mikael Svenson" userId="965d4e6a-fd22-4d0b-8bb9-2315d7bb356c" providerId="ADAL" clId="{42139A22-9D62-4435-A878-5D490779A74A}" dt="2021-07-14T18:21:31.912" v="223" actId="1076"/>
        <pc:sldMkLst>
          <pc:docMk/>
          <pc:sldMk cId="2925091645" sldId="2076136308"/>
        </pc:sldMkLst>
        <pc:spChg chg="mod">
          <ac:chgData name="Mikael Svenson" userId="965d4e6a-fd22-4d0b-8bb9-2315d7bb356c" providerId="ADAL" clId="{42139A22-9D62-4435-A878-5D490779A74A}" dt="2021-07-14T18:21:27.772" v="222" actId="20577"/>
          <ac:spMkLst>
            <pc:docMk/>
            <pc:sldMk cId="2925091645" sldId="2076136308"/>
            <ac:spMk id="3" creationId="{CBDC9C38-872E-4048-96FE-C321FEF21EC1}"/>
          </ac:spMkLst>
        </pc:spChg>
        <pc:spChg chg="del">
          <ac:chgData name="Mikael Svenson" userId="965d4e6a-fd22-4d0b-8bb9-2315d7bb356c" providerId="ADAL" clId="{42139A22-9D62-4435-A878-5D490779A74A}" dt="2021-07-14T18:18:02.499" v="0" actId="478"/>
          <ac:spMkLst>
            <pc:docMk/>
            <pc:sldMk cId="2925091645" sldId="2076136308"/>
            <ac:spMk id="5" creationId="{F8C64CE7-8943-48CA-8701-7D6E3D695E45}"/>
          </ac:spMkLst>
        </pc:spChg>
        <pc:picChg chg="mod">
          <ac:chgData name="Mikael Svenson" userId="965d4e6a-fd22-4d0b-8bb9-2315d7bb356c" providerId="ADAL" clId="{42139A22-9D62-4435-A878-5D490779A74A}" dt="2021-07-14T18:21:31.912" v="223" actId="1076"/>
          <ac:picMkLst>
            <pc:docMk/>
            <pc:sldMk cId="2925091645" sldId="2076136308"/>
            <ac:picMk id="4" creationId="{F5409098-B4AE-4FFF-8F49-123DBB19AAF0}"/>
          </ac:picMkLst>
        </pc:picChg>
      </pc:sldChg>
    </pc:docChg>
  </pc:docChgLst>
  <pc:docChgLst>
    <pc:chgData name="Mikael Svenson" userId="965d4e6a-fd22-4d0b-8bb9-2315d7bb356c" providerId="ADAL" clId="{B8FC8A89-AF90-4CFF-BAF0-57AAA3A6306F}"/>
    <pc:docChg chg="undo custSel modSld">
      <pc:chgData name="Mikael Svenson" userId="965d4e6a-fd22-4d0b-8bb9-2315d7bb356c" providerId="ADAL" clId="{B8FC8A89-AF90-4CFF-BAF0-57AAA3A6306F}" dt="2021-05-03T13:22:39.604" v="296" actId="790"/>
      <pc:docMkLst>
        <pc:docMk/>
      </pc:docMkLst>
      <pc:sldChg chg="modSp mod modNotes">
        <pc:chgData name="Mikael Svenson" userId="965d4e6a-fd22-4d0b-8bb9-2315d7bb356c" providerId="ADAL" clId="{B8FC8A89-AF90-4CFF-BAF0-57AAA3A6306F}" dt="2021-05-03T13:22:39.436" v="165" actId="790"/>
        <pc:sldMkLst>
          <pc:docMk/>
          <pc:sldMk cId="2974719989" sldId="267"/>
        </pc:sldMkLst>
        <pc:spChg chg="mod">
          <ac:chgData name="Mikael Svenson" userId="965d4e6a-fd22-4d0b-8bb9-2315d7bb356c" providerId="ADAL" clId="{B8FC8A89-AF90-4CFF-BAF0-57AAA3A6306F}" dt="2021-05-03T13:22:39.428" v="160" actId="790"/>
          <ac:spMkLst>
            <pc:docMk/>
            <pc:sldMk cId="2974719989" sldId="267"/>
            <ac:spMk id="2" creationId="{00000000-0000-0000-0000-000000000000}"/>
          </ac:spMkLst>
        </pc:spChg>
        <pc:spChg chg="mod">
          <ac:chgData name="Mikael Svenson" userId="965d4e6a-fd22-4d0b-8bb9-2315d7bb356c" providerId="ADAL" clId="{B8FC8A89-AF90-4CFF-BAF0-57AAA3A6306F}" dt="2021-05-03T13:22:39.433" v="161" actId="790"/>
          <ac:spMkLst>
            <pc:docMk/>
            <pc:sldMk cId="2974719989" sldId="267"/>
            <ac:spMk id="3" creationId="{00000000-0000-0000-0000-000000000000}"/>
          </ac:spMkLst>
        </pc:spChg>
        <pc:spChg chg="mod">
          <ac:chgData name="Mikael Svenson" userId="965d4e6a-fd22-4d0b-8bb9-2315d7bb356c" providerId="ADAL" clId="{B8FC8A89-AF90-4CFF-BAF0-57AAA3A6306F}" dt="2021-05-03T13:22:39.435" v="163" actId="790"/>
          <ac:spMkLst>
            <pc:docMk/>
            <pc:sldMk cId="2974719989" sldId="267"/>
            <ac:spMk id="7" creationId="{CB6C7D1D-E65D-4204-8B6F-A26F0A8E7241}"/>
          </ac:spMkLst>
        </pc:spChg>
        <pc:spChg chg="mod">
          <ac:chgData name="Mikael Svenson" userId="965d4e6a-fd22-4d0b-8bb9-2315d7bb356c" providerId="ADAL" clId="{B8FC8A89-AF90-4CFF-BAF0-57AAA3A6306F}" dt="2021-05-03T13:22:39.434" v="162" actId="790"/>
          <ac:spMkLst>
            <pc:docMk/>
            <pc:sldMk cId="2974719989" sldId="267"/>
            <ac:spMk id="8" creationId="{88A2C9A0-4E2A-4CC0-91E5-9234F229F387}"/>
          </ac:spMkLst>
        </pc:spChg>
        <pc:spChg chg="mod">
          <ac:chgData name="Mikael Svenson" userId="965d4e6a-fd22-4d0b-8bb9-2315d7bb356c" providerId="ADAL" clId="{B8FC8A89-AF90-4CFF-BAF0-57AAA3A6306F}" dt="2021-05-03T13:22:39.427" v="159" actId="790"/>
          <ac:spMkLst>
            <pc:docMk/>
            <pc:sldMk cId="2974719989" sldId="267"/>
            <ac:spMk id="23" creationId="{00000000-0000-0000-0000-000000000000}"/>
          </ac:spMkLst>
        </pc:spChg>
      </pc:sldChg>
      <pc:sldChg chg="modSp mod modNotes">
        <pc:chgData name="Mikael Svenson" userId="965d4e6a-fd22-4d0b-8bb9-2315d7bb356c" providerId="ADAL" clId="{B8FC8A89-AF90-4CFF-BAF0-57AAA3A6306F}" dt="2021-05-03T13:22:39.588" v="277" actId="790"/>
        <pc:sldMkLst>
          <pc:docMk/>
          <pc:sldMk cId="2967945684" sldId="277"/>
        </pc:sldMkLst>
        <pc:spChg chg="mod">
          <ac:chgData name="Mikael Svenson" userId="965d4e6a-fd22-4d0b-8bb9-2315d7bb356c" providerId="ADAL" clId="{B8FC8A89-AF90-4CFF-BAF0-57AAA3A6306F}" dt="2021-05-03T13:22:39.586" v="275" actId="790"/>
          <ac:spMkLst>
            <pc:docMk/>
            <pc:sldMk cId="2967945684" sldId="277"/>
            <ac:spMk id="2" creationId="{4D61BE38-EB50-48A0-9D32-853A554C7127}"/>
          </ac:spMkLst>
        </pc:spChg>
        <pc:spChg chg="mod">
          <ac:chgData name="Mikael Svenson" userId="965d4e6a-fd22-4d0b-8bb9-2315d7bb356c" providerId="ADAL" clId="{B8FC8A89-AF90-4CFF-BAF0-57AAA3A6306F}" dt="2021-05-03T13:22:39.586" v="274" actId="790"/>
          <ac:spMkLst>
            <pc:docMk/>
            <pc:sldMk cId="2967945684" sldId="277"/>
            <ac:spMk id="4" creationId="{A04E16D6-6682-4068-BF11-BA8E4E8E1BBC}"/>
          </ac:spMkLst>
        </pc:spChg>
      </pc:sldChg>
      <pc:sldChg chg="modSp mod modNotes">
        <pc:chgData name="Mikael Svenson" userId="965d4e6a-fd22-4d0b-8bb9-2315d7bb356c" providerId="ADAL" clId="{B8FC8A89-AF90-4CFF-BAF0-57AAA3A6306F}" dt="2021-05-03T13:22:39.312" v="98" actId="790"/>
        <pc:sldMkLst>
          <pc:docMk/>
          <pc:sldMk cId="287163252" sldId="1567"/>
        </pc:sldMkLst>
        <pc:spChg chg="mod">
          <ac:chgData name="Mikael Svenson" userId="965d4e6a-fd22-4d0b-8bb9-2315d7bb356c" providerId="ADAL" clId="{B8FC8A89-AF90-4CFF-BAF0-57AAA3A6306F}" dt="2021-05-03T13:22:39.305" v="92" actId="790"/>
          <ac:spMkLst>
            <pc:docMk/>
            <pc:sldMk cId="287163252" sldId="1567"/>
            <ac:spMk id="2" creationId="{E35EAFEA-2256-431F-A0BA-75200DB18DEB}"/>
          </ac:spMkLst>
        </pc:spChg>
        <pc:spChg chg="mod">
          <ac:chgData name="Mikael Svenson" userId="965d4e6a-fd22-4d0b-8bb9-2315d7bb356c" providerId="ADAL" clId="{B8FC8A89-AF90-4CFF-BAF0-57AAA3A6306F}" dt="2021-05-03T13:22:39.306" v="93"/>
          <ac:spMkLst>
            <pc:docMk/>
            <pc:sldMk cId="287163252" sldId="1567"/>
            <ac:spMk id="5" creationId="{9B6ECC88-D921-48D6-BA85-F52F354F9C35}"/>
          </ac:spMkLst>
        </pc:spChg>
        <pc:spChg chg="mod">
          <ac:chgData name="Mikael Svenson" userId="965d4e6a-fd22-4d0b-8bb9-2315d7bb356c" providerId="ADAL" clId="{B8FC8A89-AF90-4CFF-BAF0-57AAA3A6306F}" dt="2021-05-03T13:22:39.303" v="90" actId="790"/>
          <ac:spMkLst>
            <pc:docMk/>
            <pc:sldMk cId="287163252" sldId="1567"/>
            <ac:spMk id="7" creationId="{00000000-0000-0000-0000-000000000000}"/>
          </ac:spMkLst>
        </pc:spChg>
        <pc:spChg chg="mod">
          <ac:chgData name="Mikael Svenson" userId="965d4e6a-fd22-4d0b-8bb9-2315d7bb356c" providerId="ADAL" clId="{B8FC8A89-AF90-4CFF-BAF0-57AAA3A6306F}" dt="2021-05-03T13:22:39.304" v="91" actId="790"/>
          <ac:spMkLst>
            <pc:docMk/>
            <pc:sldMk cId="287163252" sldId="1567"/>
            <ac:spMk id="8" creationId="{00000000-0000-0000-0000-000000000000}"/>
          </ac:spMkLst>
        </pc:spChg>
      </pc:sldChg>
      <pc:sldChg chg="modSp mod modNotes">
        <pc:chgData name="Mikael Svenson" userId="965d4e6a-fd22-4d0b-8bb9-2315d7bb356c" providerId="ADAL" clId="{B8FC8A89-AF90-4CFF-BAF0-57AAA3A6306F}" dt="2021-05-03T13:22:39.329" v="115" actId="790"/>
        <pc:sldMkLst>
          <pc:docMk/>
          <pc:sldMk cId="3643985423" sldId="1596"/>
        </pc:sldMkLst>
        <pc:spChg chg="mod">
          <ac:chgData name="Mikael Svenson" userId="965d4e6a-fd22-4d0b-8bb9-2315d7bb356c" providerId="ADAL" clId="{B8FC8A89-AF90-4CFF-BAF0-57AAA3A6306F}" dt="2021-05-03T13:22:39.321" v="106" actId="790"/>
          <ac:spMkLst>
            <pc:docMk/>
            <pc:sldMk cId="3643985423" sldId="1596"/>
            <ac:spMk id="3" creationId="{00000000-0000-0000-0000-000000000000}"/>
          </ac:spMkLst>
        </pc:spChg>
        <pc:spChg chg="mod">
          <ac:chgData name="Mikael Svenson" userId="965d4e6a-fd22-4d0b-8bb9-2315d7bb356c" providerId="ADAL" clId="{B8FC8A89-AF90-4CFF-BAF0-57AAA3A6306F}" dt="2021-05-03T13:22:39.323" v="108"/>
          <ac:spMkLst>
            <pc:docMk/>
            <pc:sldMk cId="3643985423" sldId="1596"/>
            <ac:spMk id="9" creationId="{465D1878-D027-41B8-9CB6-29CCEA5C5068}"/>
          </ac:spMkLst>
        </pc:spChg>
        <pc:spChg chg="mod">
          <ac:chgData name="Mikael Svenson" userId="965d4e6a-fd22-4d0b-8bb9-2315d7bb356c" providerId="ADAL" clId="{B8FC8A89-AF90-4CFF-BAF0-57AAA3A6306F}" dt="2021-05-03T13:22:39.322" v="107" actId="790"/>
          <ac:spMkLst>
            <pc:docMk/>
            <pc:sldMk cId="3643985423" sldId="1596"/>
            <ac:spMk id="20" creationId="{00000000-0000-0000-0000-000000000000}"/>
          </ac:spMkLst>
        </pc:spChg>
        <pc:spChg chg="mod">
          <ac:chgData name="Mikael Svenson" userId="965d4e6a-fd22-4d0b-8bb9-2315d7bb356c" providerId="ADAL" clId="{B8FC8A89-AF90-4CFF-BAF0-57AAA3A6306F}" dt="2021-05-03T13:22:39.324" v="109"/>
          <ac:spMkLst>
            <pc:docMk/>
            <pc:sldMk cId="3643985423" sldId="1596"/>
            <ac:spMk id="27" creationId="{830CF741-8F6E-4EE3-871E-3AAD0D3BC607}"/>
          </ac:spMkLst>
        </pc:spChg>
        <pc:spChg chg="mod">
          <ac:chgData name="Mikael Svenson" userId="965d4e6a-fd22-4d0b-8bb9-2315d7bb356c" providerId="ADAL" clId="{B8FC8A89-AF90-4CFF-BAF0-57AAA3A6306F}" dt="2021-05-03T13:22:39.325" v="110"/>
          <ac:spMkLst>
            <pc:docMk/>
            <pc:sldMk cId="3643985423" sldId="1596"/>
            <ac:spMk id="28" creationId="{243D2E2C-A15E-402B-9AE3-A2164773E1D8}"/>
          </ac:spMkLst>
        </pc:spChg>
        <pc:spChg chg="mod">
          <ac:chgData name="Mikael Svenson" userId="965d4e6a-fd22-4d0b-8bb9-2315d7bb356c" providerId="ADAL" clId="{B8FC8A89-AF90-4CFF-BAF0-57AAA3A6306F}" dt="2021-05-03T13:22:39.326" v="111"/>
          <ac:spMkLst>
            <pc:docMk/>
            <pc:sldMk cId="3643985423" sldId="1596"/>
            <ac:spMk id="29" creationId="{0BBDBF99-47C0-4AE2-B60A-BF9C23869128}"/>
          </ac:spMkLst>
        </pc:spChg>
      </pc:sldChg>
      <pc:sldChg chg="modSp mod modNotes">
        <pc:chgData name="Mikael Svenson" userId="965d4e6a-fd22-4d0b-8bb9-2315d7bb356c" providerId="ADAL" clId="{B8FC8A89-AF90-4CFF-BAF0-57AAA3A6306F}" dt="2021-05-03T13:22:39.597" v="285" actId="790"/>
        <pc:sldMkLst>
          <pc:docMk/>
          <pc:sldMk cId="2773584698" sldId="1621"/>
        </pc:sldMkLst>
        <pc:spChg chg="mod">
          <ac:chgData name="Mikael Svenson" userId="965d4e6a-fd22-4d0b-8bb9-2315d7bb356c" providerId="ADAL" clId="{B8FC8A89-AF90-4CFF-BAF0-57AAA3A6306F}" dt="2021-05-03T13:22:39.594" v="280" actId="790"/>
          <ac:spMkLst>
            <pc:docMk/>
            <pc:sldMk cId="2773584698" sldId="1621"/>
            <ac:spMk id="2" creationId="{0F947958-260F-4710-9221-BB8C86B72621}"/>
          </ac:spMkLst>
        </pc:spChg>
        <pc:spChg chg="mod">
          <ac:chgData name="Mikael Svenson" userId="965d4e6a-fd22-4d0b-8bb9-2315d7bb356c" providerId="ADAL" clId="{B8FC8A89-AF90-4CFF-BAF0-57AAA3A6306F}" dt="2021-05-03T13:22:39.589" v="278" actId="790"/>
          <ac:spMkLst>
            <pc:docMk/>
            <pc:sldMk cId="2773584698" sldId="1621"/>
            <ac:spMk id="4" creationId="{2CBFE598-3B00-490A-A643-4B6812E5194C}"/>
          </ac:spMkLst>
        </pc:spChg>
        <pc:spChg chg="mod">
          <ac:chgData name="Mikael Svenson" userId="965d4e6a-fd22-4d0b-8bb9-2315d7bb356c" providerId="ADAL" clId="{B8FC8A89-AF90-4CFF-BAF0-57AAA3A6306F}" dt="2021-05-03T13:22:39.593" v="279" actId="790"/>
          <ac:spMkLst>
            <pc:docMk/>
            <pc:sldMk cId="2773584698" sldId="1621"/>
            <ac:spMk id="8" creationId="{510152D6-CA11-4727-A0AA-D61C86EEB686}"/>
          </ac:spMkLst>
        </pc:spChg>
      </pc:sldChg>
      <pc:sldChg chg="modSp mod modNotes">
        <pc:chgData name="Mikael Svenson" userId="965d4e6a-fd22-4d0b-8bb9-2315d7bb356c" providerId="ADAL" clId="{B8FC8A89-AF90-4CFF-BAF0-57AAA3A6306F}" dt="2021-05-03T13:22:39.441" v="171" actId="790"/>
        <pc:sldMkLst>
          <pc:docMk/>
          <pc:sldMk cId="3047823175" sldId="1622"/>
        </pc:sldMkLst>
        <pc:spChg chg="mod">
          <ac:chgData name="Mikael Svenson" userId="965d4e6a-fd22-4d0b-8bb9-2315d7bb356c" providerId="ADAL" clId="{B8FC8A89-AF90-4CFF-BAF0-57AAA3A6306F}" dt="2021-05-03T13:22:39.437" v="166" actId="790"/>
          <ac:spMkLst>
            <pc:docMk/>
            <pc:sldMk cId="3047823175" sldId="1622"/>
            <ac:spMk id="3" creationId="{E7F47637-CBE3-4AF9-8FE6-FEE313622592}"/>
          </ac:spMkLst>
        </pc:spChg>
      </pc:sldChg>
      <pc:sldChg chg="modSp mod modNotes">
        <pc:chgData name="Mikael Svenson" userId="965d4e6a-fd22-4d0b-8bb9-2315d7bb356c" providerId="ADAL" clId="{B8FC8A89-AF90-4CFF-BAF0-57AAA3A6306F}" dt="2021-05-03T13:22:39.452" v="184" actId="790"/>
        <pc:sldMkLst>
          <pc:docMk/>
          <pc:sldMk cId="2877399898" sldId="1623"/>
        </pc:sldMkLst>
        <pc:spChg chg="mod">
          <ac:chgData name="Mikael Svenson" userId="965d4e6a-fd22-4d0b-8bb9-2315d7bb356c" providerId="ADAL" clId="{B8FC8A89-AF90-4CFF-BAF0-57AAA3A6306F}" dt="2021-05-03T13:22:39.444" v="177" actId="790"/>
          <ac:spMkLst>
            <pc:docMk/>
            <pc:sldMk cId="2877399898" sldId="1623"/>
            <ac:spMk id="2" creationId="{4EDF62F3-12E9-44F2-ADF4-F7AEA5750C8C}"/>
          </ac:spMkLst>
        </pc:spChg>
        <pc:spChg chg="mod">
          <ac:chgData name="Mikael Svenson" userId="965d4e6a-fd22-4d0b-8bb9-2315d7bb356c" providerId="ADAL" clId="{B8FC8A89-AF90-4CFF-BAF0-57AAA3A6306F}" dt="2021-05-03T13:22:39.449" v="178" actId="790"/>
          <ac:spMkLst>
            <pc:docMk/>
            <pc:sldMk cId="2877399898" sldId="1623"/>
            <ac:spMk id="3" creationId="{CBDC9C38-872E-4048-96FE-C321FEF21EC1}"/>
          </ac:spMkLst>
        </pc:spChg>
        <pc:spChg chg="mod">
          <ac:chgData name="Mikael Svenson" userId="965d4e6a-fd22-4d0b-8bb9-2315d7bb356c" providerId="ADAL" clId="{B8FC8A89-AF90-4CFF-BAF0-57AAA3A6306F}" dt="2021-05-03T13:22:39.450" v="179" actId="790"/>
          <ac:spMkLst>
            <pc:docMk/>
            <pc:sldMk cId="2877399898" sldId="1623"/>
            <ac:spMk id="4" creationId="{0F2C6B73-B0A6-488E-8A1A-A974C7EB72F2}"/>
          </ac:spMkLst>
        </pc:spChg>
        <pc:spChg chg="mod">
          <ac:chgData name="Mikael Svenson" userId="965d4e6a-fd22-4d0b-8bb9-2315d7bb356c" providerId="ADAL" clId="{B8FC8A89-AF90-4CFF-BAF0-57AAA3A6306F}" dt="2021-05-03T13:22:39.442" v="172" actId="790"/>
          <ac:spMkLst>
            <pc:docMk/>
            <pc:sldMk cId="2877399898" sldId="1623"/>
            <ac:spMk id="18" creationId="{208A9E92-9D85-4055-8803-5F202D4A3C5B}"/>
          </ac:spMkLst>
        </pc:spChg>
        <pc:spChg chg="mod">
          <ac:chgData name="Mikael Svenson" userId="965d4e6a-fd22-4d0b-8bb9-2315d7bb356c" providerId="ADAL" clId="{B8FC8A89-AF90-4CFF-BAF0-57AAA3A6306F}" dt="2021-05-03T13:22:39.451" v="182" actId="790"/>
          <ac:spMkLst>
            <pc:docMk/>
            <pc:sldMk cId="2877399898" sldId="1623"/>
            <ac:spMk id="20" creationId="{492414AE-4C2B-477F-9A62-079C5E31E83D}"/>
          </ac:spMkLst>
        </pc:spChg>
        <pc:spChg chg="mod">
          <ac:chgData name="Mikael Svenson" userId="965d4e6a-fd22-4d0b-8bb9-2315d7bb356c" providerId="ADAL" clId="{B8FC8A89-AF90-4CFF-BAF0-57AAA3A6306F}" dt="2021-05-03T13:22:39.442" v="173"/>
          <ac:spMkLst>
            <pc:docMk/>
            <pc:sldMk cId="2877399898" sldId="1623"/>
            <ac:spMk id="21" creationId="{F1E2D1E8-8F37-4A2E-A5D1-B94036F7B490}"/>
          </ac:spMkLst>
        </pc:spChg>
        <pc:spChg chg="mod">
          <ac:chgData name="Mikael Svenson" userId="965d4e6a-fd22-4d0b-8bb9-2315d7bb356c" providerId="ADAL" clId="{B8FC8A89-AF90-4CFF-BAF0-57AAA3A6306F}" dt="2021-05-03T13:22:39.443" v="174"/>
          <ac:spMkLst>
            <pc:docMk/>
            <pc:sldMk cId="2877399898" sldId="1623"/>
            <ac:spMk id="22" creationId="{D654323A-DB77-439A-83C7-19CFEDFD1033}"/>
          </ac:spMkLst>
        </pc:spChg>
        <pc:spChg chg="mod">
          <ac:chgData name="Mikael Svenson" userId="965d4e6a-fd22-4d0b-8bb9-2315d7bb356c" providerId="ADAL" clId="{B8FC8A89-AF90-4CFF-BAF0-57AAA3A6306F}" dt="2021-05-03T13:22:39.443" v="175"/>
          <ac:spMkLst>
            <pc:docMk/>
            <pc:sldMk cId="2877399898" sldId="1623"/>
            <ac:spMk id="25" creationId="{39AEB0E4-C8DC-40CF-92A2-8772FA69FE61}"/>
          </ac:spMkLst>
        </pc:spChg>
        <pc:spChg chg="mod">
          <ac:chgData name="Mikael Svenson" userId="965d4e6a-fd22-4d0b-8bb9-2315d7bb356c" providerId="ADAL" clId="{B8FC8A89-AF90-4CFF-BAF0-57AAA3A6306F}" dt="2021-05-03T13:22:39.443" v="176"/>
          <ac:spMkLst>
            <pc:docMk/>
            <pc:sldMk cId="2877399898" sldId="1623"/>
            <ac:spMk id="26" creationId="{28EC29EC-9FBA-4C06-B93F-1FD6804DA06B}"/>
          </ac:spMkLst>
        </pc:spChg>
        <pc:spChg chg="mod">
          <ac:chgData name="Mikael Svenson" userId="965d4e6a-fd22-4d0b-8bb9-2315d7bb356c" providerId="ADAL" clId="{B8FC8A89-AF90-4CFF-BAF0-57AAA3A6306F}" dt="2021-05-03T13:22:39.450" v="180"/>
          <ac:spMkLst>
            <pc:docMk/>
            <pc:sldMk cId="2877399898" sldId="1623"/>
            <ac:spMk id="150" creationId="{310ABFA0-5632-41B8-8784-E7A8F1AE8CD9}"/>
          </ac:spMkLst>
        </pc:spChg>
        <pc:spChg chg="mod">
          <ac:chgData name="Mikael Svenson" userId="965d4e6a-fd22-4d0b-8bb9-2315d7bb356c" providerId="ADAL" clId="{B8FC8A89-AF90-4CFF-BAF0-57AAA3A6306F}" dt="2021-05-03T13:22:39.451" v="181"/>
          <ac:spMkLst>
            <pc:docMk/>
            <pc:sldMk cId="2877399898" sldId="1623"/>
            <ac:spMk id="155" creationId="{88A58183-5085-45A8-884E-0A10FF7140EB}"/>
          </ac:spMkLst>
        </pc:spChg>
      </pc:sldChg>
      <pc:sldChg chg="modSp mod modNotes">
        <pc:chgData name="Mikael Svenson" userId="965d4e6a-fd22-4d0b-8bb9-2315d7bb356c" providerId="ADAL" clId="{B8FC8A89-AF90-4CFF-BAF0-57AAA3A6306F}" dt="2021-05-03T13:22:39.457" v="190" actId="790"/>
        <pc:sldMkLst>
          <pc:docMk/>
          <pc:sldMk cId="4017152339" sldId="1632"/>
        </pc:sldMkLst>
        <pc:spChg chg="mod">
          <ac:chgData name="Mikael Svenson" userId="965d4e6a-fd22-4d0b-8bb9-2315d7bb356c" providerId="ADAL" clId="{B8FC8A89-AF90-4CFF-BAF0-57AAA3A6306F}" dt="2021-05-03T13:22:39.453" v="185" actId="790"/>
          <ac:spMkLst>
            <pc:docMk/>
            <pc:sldMk cId="4017152339" sldId="1632"/>
            <ac:spMk id="3" creationId="{E7F47637-CBE3-4AF9-8FE6-FEE313622592}"/>
          </ac:spMkLst>
        </pc:spChg>
      </pc:sldChg>
      <pc:sldChg chg="modSp mod modNotes">
        <pc:chgData name="Mikael Svenson" userId="965d4e6a-fd22-4d0b-8bb9-2315d7bb356c" providerId="ADAL" clId="{B8FC8A89-AF90-4CFF-BAF0-57AAA3A6306F}" dt="2021-05-03T13:22:39.483" v="213" actId="790"/>
        <pc:sldMkLst>
          <pc:docMk/>
          <pc:sldMk cId="707887086" sldId="1633"/>
        </pc:sldMkLst>
        <pc:spChg chg="mod">
          <ac:chgData name="Mikael Svenson" userId="965d4e6a-fd22-4d0b-8bb9-2315d7bb356c" providerId="ADAL" clId="{B8FC8A89-AF90-4CFF-BAF0-57AAA3A6306F}" dt="2021-05-03T13:22:39.479" v="208" actId="790"/>
          <ac:spMkLst>
            <pc:docMk/>
            <pc:sldMk cId="707887086" sldId="1633"/>
            <ac:spMk id="3" creationId="{E7F47637-CBE3-4AF9-8FE6-FEE313622592}"/>
          </ac:spMkLst>
        </pc:spChg>
      </pc:sldChg>
      <pc:sldChg chg="modSp mod modNotes">
        <pc:chgData name="Mikael Svenson" userId="965d4e6a-fd22-4d0b-8bb9-2315d7bb356c" providerId="ADAL" clId="{B8FC8A89-AF90-4CFF-BAF0-57AAA3A6306F}" dt="2021-05-03T13:22:39.467" v="198" actId="790"/>
        <pc:sldMkLst>
          <pc:docMk/>
          <pc:sldMk cId="2253365439" sldId="1642"/>
        </pc:sldMkLst>
        <pc:spChg chg="mod">
          <ac:chgData name="Mikael Svenson" userId="965d4e6a-fd22-4d0b-8bb9-2315d7bb356c" providerId="ADAL" clId="{B8FC8A89-AF90-4CFF-BAF0-57AAA3A6306F}" dt="2021-05-03T13:22:39.458" v="192" actId="790"/>
          <ac:spMkLst>
            <pc:docMk/>
            <pc:sldMk cId="2253365439" sldId="1642"/>
            <ac:spMk id="2" creationId="{4EDF62F3-12E9-44F2-ADF4-F7AEA5750C8C}"/>
          </ac:spMkLst>
        </pc:spChg>
        <pc:spChg chg="mod">
          <ac:chgData name="Mikael Svenson" userId="965d4e6a-fd22-4d0b-8bb9-2315d7bb356c" providerId="ADAL" clId="{B8FC8A89-AF90-4CFF-BAF0-57AAA3A6306F}" dt="2021-05-03T13:22:39.463" v="193" actId="790"/>
          <ac:spMkLst>
            <pc:docMk/>
            <pc:sldMk cId="2253365439" sldId="1642"/>
            <ac:spMk id="3" creationId="{CBDC9C38-872E-4048-96FE-C321FEF21EC1}"/>
          </ac:spMkLst>
        </pc:spChg>
        <pc:spChg chg="mod">
          <ac:chgData name="Mikael Svenson" userId="965d4e6a-fd22-4d0b-8bb9-2315d7bb356c" providerId="ADAL" clId="{B8FC8A89-AF90-4CFF-BAF0-57AAA3A6306F}" dt="2021-05-03T13:22:39.466" v="196" actId="790"/>
          <ac:spMkLst>
            <pc:docMk/>
            <pc:sldMk cId="2253365439" sldId="1642"/>
            <ac:spMk id="4" creationId="{B7086944-6FE1-4219-8BE0-088A12AC4C1A}"/>
          </ac:spMkLst>
        </pc:spChg>
        <pc:spChg chg="mod">
          <ac:chgData name="Mikael Svenson" userId="965d4e6a-fd22-4d0b-8bb9-2315d7bb356c" providerId="ADAL" clId="{B8FC8A89-AF90-4CFF-BAF0-57AAA3A6306F}" dt="2021-05-03T13:22:39.457" v="191" actId="790"/>
          <ac:spMkLst>
            <pc:docMk/>
            <pc:sldMk cId="2253365439" sldId="1642"/>
            <ac:spMk id="18" creationId="{208A9E92-9D85-4055-8803-5F202D4A3C5B}"/>
          </ac:spMkLst>
        </pc:spChg>
        <pc:spChg chg="mod">
          <ac:chgData name="Mikael Svenson" userId="965d4e6a-fd22-4d0b-8bb9-2315d7bb356c" providerId="ADAL" clId="{B8FC8A89-AF90-4CFF-BAF0-57AAA3A6306F}" dt="2021-05-03T13:22:39.465" v="194" actId="790"/>
          <ac:spMkLst>
            <pc:docMk/>
            <pc:sldMk cId="2253365439" sldId="1642"/>
            <ac:spMk id="19" creationId="{A26A6D90-BEDB-407F-B2B7-FED8A28B2E7E}"/>
          </ac:spMkLst>
        </pc:spChg>
        <pc:spChg chg="mod">
          <ac:chgData name="Mikael Svenson" userId="965d4e6a-fd22-4d0b-8bb9-2315d7bb356c" providerId="ADAL" clId="{B8FC8A89-AF90-4CFF-BAF0-57AAA3A6306F}" dt="2021-05-03T13:22:39.465" v="195" actId="790"/>
          <ac:spMkLst>
            <pc:docMk/>
            <pc:sldMk cId="2253365439" sldId="1642"/>
            <ac:spMk id="20" creationId="{DB5D1CB4-9D32-42DB-AE6C-2E0D42D89B7E}"/>
          </ac:spMkLst>
        </pc:spChg>
      </pc:sldChg>
      <pc:sldChg chg="modSp mod modNotes">
        <pc:chgData name="Mikael Svenson" userId="965d4e6a-fd22-4d0b-8bb9-2315d7bb356c" providerId="ADAL" clId="{B8FC8A89-AF90-4CFF-BAF0-57AAA3A6306F}" dt="2021-05-03T13:22:39.320" v="105" actId="790"/>
        <pc:sldMkLst>
          <pc:docMk/>
          <pc:sldMk cId="10702720" sldId="2079"/>
        </pc:sldMkLst>
        <pc:spChg chg="mod">
          <ac:chgData name="Mikael Svenson" userId="965d4e6a-fd22-4d0b-8bb9-2315d7bb356c" providerId="ADAL" clId="{B8FC8A89-AF90-4CFF-BAF0-57AAA3A6306F}" dt="2021-05-03T13:22:39.312" v="99" actId="790"/>
          <ac:spMkLst>
            <pc:docMk/>
            <pc:sldMk cId="10702720" sldId="2079"/>
            <ac:spMk id="5" creationId="{00000000-0000-0000-0000-000000000000}"/>
          </ac:spMkLst>
        </pc:spChg>
        <pc:spChg chg="mod">
          <ac:chgData name="Mikael Svenson" userId="965d4e6a-fd22-4d0b-8bb9-2315d7bb356c" providerId="ADAL" clId="{B8FC8A89-AF90-4CFF-BAF0-57AAA3A6306F}" dt="2021-05-03T13:22:39.313" v="100" actId="790"/>
          <ac:spMkLst>
            <pc:docMk/>
            <pc:sldMk cId="10702720" sldId="2079"/>
            <ac:spMk id="7" creationId="{00000000-0000-0000-0000-000000000000}"/>
          </ac:spMkLst>
        </pc:spChg>
        <pc:spChg chg="mod">
          <ac:chgData name="Mikael Svenson" userId="965d4e6a-fd22-4d0b-8bb9-2315d7bb356c" providerId="ADAL" clId="{B8FC8A89-AF90-4CFF-BAF0-57AAA3A6306F}" dt="2021-05-03T13:22:39.317" v="101" actId="790"/>
          <ac:spMkLst>
            <pc:docMk/>
            <pc:sldMk cId="10702720" sldId="2079"/>
            <ac:spMk id="8" creationId="{00000000-0000-0000-0000-000000000000}"/>
          </ac:spMkLst>
        </pc:spChg>
      </pc:sldChg>
      <pc:sldChg chg="modSp mod modNotes">
        <pc:chgData name="Mikael Svenson" userId="965d4e6a-fd22-4d0b-8bb9-2315d7bb356c" providerId="ADAL" clId="{B8FC8A89-AF90-4CFF-BAF0-57AAA3A6306F}" dt="2021-05-03T13:22:39.498" v="219" actId="790"/>
        <pc:sldMkLst>
          <pc:docMk/>
          <pc:sldMk cId="4037611923" sldId="3334"/>
        </pc:sldMkLst>
        <pc:spChg chg="mod">
          <ac:chgData name="Mikael Svenson" userId="965d4e6a-fd22-4d0b-8bb9-2315d7bb356c" providerId="ADAL" clId="{B8FC8A89-AF90-4CFF-BAF0-57AAA3A6306F}" dt="2021-05-03T13:22:39.485" v="215" actId="790"/>
          <ac:spMkLst>
            <pc:docMk/>
            <pc:sldMk cId="4037611923" sldId="3334"/>
            <ac:spMk id="2" creationId="{4EDF62F3-12E9-44F2-ADF4-F7AEA5750C8C}"/>
          </ac:spMkLst>
        </pc:spChg>
        <pc:spChg chg="mod">
          <ac:chgData name="Mikael Svenson" userId="965d4e6a-fd22-4d0b-8bb9-2315d7bb356c" providerId="ADAL" clId="{B8FC8A89-AF90-4CFF-BAF0-57AAA3A6306F}" dt="2021-05-03T13:22:39.496" v="216" actId="790"/>
          <ac:spMkLst>
            <pc:docMk/>
            <pc:sldMk cId="4037611923" sldId="3334"/>
            <ac:spMk id="3" creationId="{CBDC9C38-872E-4048-96FE-C321FEF21EC1}"/>
          </ac:spMkLst>
        </pc:spChg>
        <pc:spChg chg="mod">
          <ac:chgData name="Mikael Svenson" userId="965d4e6a-fd22-4d0b-8bb9-2315d7bb356c" providerId="ADAL" clId="{B8FC8A89-AF90-4CFF-BAF0-57AAA3A6306F}" dt="2021-05-03T13:22:39.497" v="217" actId="790"/>
          <ac:spMkLst>
            <pc:docMk/>
            <pc:sldMk cId="4037611923" sldId="3334"/>
            <ac:spMk id="4" creationId="{02EA68F7-8988-47DE-A7F1-8D395A530CCA}"/>
          </ac:spMkLst>
        </pc:spChg>
        <pc:spChg chg="mod">
          <ac:chgData name="Mikael Svenson" userId="965d4e6a-fd22-4d0b-8bb9-2315d7bb356c" providerId="ADAL" clId="{B8FC8A89-AF90-4CFF-BAF0-57AAA3A6306F}" dt="2021-05-03T13:22:39.484" v="214" actId="790"/>
          <ac:spMkLst>
            <pc:docMk/>
            <pc:sldMk cId="4037611923" sldId="3334"/>
            <ac:spMk id="18" creationId="{208A9E92-9D85-4055-8803-5F202D4A3C5B}"/>
          </ac:spMkLst>
        </pc:spChg>
      </pc:sldChg>
      <pc:sldChg chg="modSp mod modNotes">
        <pc:chgData name="Mikael Svenson" userId="965d4e6a-fd22-4d0b-8bb9-2315d7bb356c" providerId="ADAL" clId="{B8FC8A89-AF90-4CFF-BAF0-57AAA3A6306F}" dt="2021-05-03T13:22:39.503" v="225" actId="790"/>
        <pc:sldMkLst>
          <pc:docMk/>
          <pc:sldMk cId="1633789891" sldId="3336"/>
        </pc:sldMkLst>
        <pc:spChg chg="mod">
          <ac:chgData name="Mikael Svenson" userId="965d4e6a-fd22-4d0b-8bb9-2315d7bb356c" providerId="ADAL" clId="{B8FC8A89-AF90-4CFF-BAF0-57AAA3A6306F}" dt="2021-05-03T13:22:39.499" v="220" actId="790"/>
          <ac:spMkLst>
            <pc:docMk/>
            <pc:sldMk cId="1633789891" sldId="3336"/>
            <ac:spMk id="3" creationId="{E7F47637-CBE3-4AF9-8FE6-FEE313622592}"/>
          </ac:spMkLst>
        </pc:spChg>
      </pc:sldChg>
      <pc:sldChg chg="modSp mod modNotes">
        <pc:chgData name="Mikael Svenson" userId="965d4e6a-fd22-4d0b-8bb9-2315d7bb356c" providerId="ADAL" clId="{B8FC8A89-AF90-4CFF-BAF0-57AAA3A6306F}" dt="2021-05-03T13:22:39.517" v="234" actId="790"/>
        <pc:sldMkLst>
          <pc:docMk/>
          <pc:sldMk cId="1805818155" sldId="3338"/>
        </pc:sldMkLst>
        <pc:spChg chg="mod">
          <ac:chgData name="Mikael Svenson" userId="965d4e6a-fd22-4d0b-8bb9-2315d7bb356c" providerId="ADAL" clId="{B8FC8A89-AF90-4CFF-BAF0-57AAA3A6306F}" dt="2021-05-03T13:22:39.504" v="227" actId="790"/>
          <ac:spMkLst>
            <pc:docMk/>
            <pc:sldMk cId="1805818155" sldId="3338"/>
            <ac:spMk id="2" creationId="{4EDF62F3-12E9-44F2-ADF4-F7AEA5750C8C}"/>
          </ac:spMkLst>
        </pc:spChg>
        <pc:spChg chg="mod">
          <ac:chgData name="Mikael Svenson" userId="965d4e6a-fd22-4d0b-8bb9-2315d7bb356c" providerId="ADAL" clId="{B8FC8A89-AF90-4CFF-BAF0-57AAA3A6306F}" dt="2021-05-03T13:22:39.511" v="228" actId="790"/>
          <ac:spMkLst>
            <pc:docMk/>
            <pc:sldMk cId="1805818155" sldId="3338"/>
            <ac:spMk id="3" creationId="{CBDC9C38-872E-4048-96FE-C321FEF21EC1}"/>
          </ac:spMkLst>
        </pc:spChg>
        <pc:spChg chg="mod">
          <ac:chgData name="Mikael Svenson" userId="965d4e6a-fd22-4d0b-8bb9-2315d7bb356c" providerId="ADAL" clId="{B8FC8A89-AF90-4CFF-BAF0-57AAA3A6306F}" dt="2021-05-03T13:22:39.514" v="231" actId="790"/>
          <ac:spMkLst>
            <pc:docMk/>
            <pc:sldMk cId="1805818155" sldId="3338"/>
            <ac:spMk id="4" creationId="{2C9C6A2B-E7D0-4147-AE94-53C90736E7C4}"/>
          </ac:spMkLst>
        </pc:spChg>
        <pc:spChg chg="mod">
          <ac:chgData name="Mikael Svenson" userId="965d4e6a-fd22-4d0b-8bb9-2315d7bb356c" providerId="ADAL" clId="{B8FC8A89-AF90-4CFF-BAF0-57AAA3A6306F}" dt="2021-05-03T13:22:39.512" v="230" actId="790"/>
          <ac:spMkLst>
            <pc:docMk/>
            <pc:sldMk cId="1805818155" sldId="3338"/>
            <ac:spMk id="5" creationId="{236AFBA3-A4B6-4A25-9293-48B0AC48D4EE}"/>
          </ac:spMkLst>
        </pc:spChg>
        <pc:spChg chg="mod">
          <ac:chgData name="Mikael Svenson" userId="965d4e6a-fd22-4d0b-8bb9-2315d7bb356c" providerId="ADAL" clId="{B8FC8A89-AF90-4CFF-BAF0-57AAA3A6306F}" dt="2021-05-03T13:22:39.504" v="226" actId="790"/>
          <ac:spMkLst>
            <pc:docMk/>
            <pc:sldMk cId="1805818155" sldId="3338"/>
            <ac:spMk id="18" creationId="{208A9E92-9D85-4055-8803-5F202D4A3C5B}"/>
          </ac:spMkLst>
        </pc:spChg>
        <pc:spChg chg="mod">
          <ac:chgData name="Mikael Svenson" userId="965d4e6a-fd22-4d0b-8bb9-2315d7bb356c" providerId="ADAL" clId="{B8FC8A89-AF90-4CFF-BAF0-57AAA3A6306F}" dt="2021-05-03T13:22:39.515" v="232" actId="790"/>
          <ac:spMkLst>
            <pc:docMk/>
            <pc:sldMk cId="1805818155" sldId="3338"/>
            <ac:spMk id="19" creationId="{F347A809-266F-491C-85F3-675D803AA54D}"/>
          </ac:spMkLst>
        </pc:spChg>
        <pc:spChg chg="mod">
          <ac:chgData name="Mikael Svenson" userId="965d4e6a-fd22-4d0b-8bb9-2315d7bb356c" providerId="ADAL" clId="{B8FC8A89-AF90-4CFF-BAF0-57AAA3A6306F}" dt="2021-05-03T13:22:39.512" v="229"/>
          <ac:spMkLst>
            <pc:docMk/>
            <pc:sldMk cId="1805818155" sldId="3338"/>
            <ac:spMk id="23" creationId="{D776F843-5083-4642-AFEB-BEDBD4A3FEC5}"/>
          </ac:spMkLst>
        </pc:spChg>
      </pc:sldChg>
      <pc:sldChg chg="modSp mod modNotes">
        <pc:chgData name="Mikael Svenson" userId="965d4e6a-fd22-4d0b-8bb9-2315d7bb356c" providerId="ADAL" clId="{B8FC8A89-AF90-4CFF-BAF0-57AAA3A6306F}" dt="2021-05-03T13:22:39.583" v="273" actId="790"/>
        <pc:sldMkLst>
          <pc:docMk/>
          <pc:sldMk cId="778883926" sldId="2076136264"/>
        </pc:sldMkLst>
        <pc:spChg chg="mod">
          <ac:chgData name="Mikael Svenson" userId="965d4e6a-fd22-4d0b-8bb9-2315d7bb356c" providerId="ADAL" clId="{B8FC8A89-AF90-4CFF-BAF0-57AAA3A6306F}" dt="2021-05-03T13:22:39.578" v="267" actId="790"/>
          <ac:spMkLst>
            <pc:docMk/>
            <pc:sldMk cId="778883926" sldId="2076136264"/>
            <ac:spMk id="2" creationId="{380C502B-5130-404C-9B58-F96BCEC218BD}"/>
          </ac:spMkLst>
        </pc:spChg>
        <pc:spChg chg="mod">
          <ac:chgData name="Mikael Svenson" userId="965d4e6a-fd22-4d0b-8bb9-2315d7bb356c" providerId="ADAL" clId="{B8FC8A89-AF90-4CFF-BAF0-57AAA3A6306F}" dt="2021-05-03T13:22:39.579" v="268" actId="790"/>
          <ac:spMkLst>
            <pc:docMk/>
            <pc:sldMk cId="778883926" sldId="2076136264"/>
            <ac:spMk id="14" creationId="{953584C8-8734-42EA-AD16-6AA2B405D249}"/>
          </ac:spMkLst>
        </pc:spChg>
      </pc:sldChg>
      <pc:sldChg chg="modSp mod modNotes">
        <pc:chgData name="Mikael Svenson" userId="965d4e6a-fd22-4d0b-8bb9-2315d7bb356c" providerId="ADAL" clId="{B8FC8A89-AF90-4CFF-BAF0-57AAA3A6306F}" dt="2021-05-03T13:22:39.409" v="146" actId="790"/>
        <pc:sldMkLst>
          <pc:docMk/>
          <pc:sldMk cId="2007154274" sldId="2076136270"/>
        </pc:sldMkLst>
        <pc:spChg chg="mod">
          <ac:chgData name="Mikael Svenson" userId="965d4e6a-fd22-4d0b-8bb9-2315d7bb356c" providerId="ADAL" clId="{B8FC8A89-AF90-4CFF-BAF0-57AAA3A6306F}" dt="2021-05-03T13:22:39.406" v="141" actId="790"/>
          <ac:spMkLst>
            <pc:docMk/>
            <pc:sldMk cId="2007154274" sldId="2076136270"/>
            <ac:spMk id="3" creationId="{E7F47637-CBE3-4AF9-8FE6-FEE313622592}"/>
          </ac:spMkLst>
        </pc:spChg>
      </pc:sldChg>
      <pc:sldChg chg="modSp mod modNotes">
        <pc:chgData name="Mikael Svenson" userId="965d4e6a-fd22-4d0b-8bb9-2315d7bb356c" providerId="ADAL" clId="{B8FC8A89-AF90-4CFF-BAF0-57AAA3A6306F}" dt="2021-05-03T13:22:39.604" v="296" actId="790"/>
        <pc:sldMkLst>
          <pc:docMk/>
          <pc:sldMk cId="4039685786" sldId="2076136275"/>
        </pc:sldMkLst>
        <pc:spChg chg="mod">
          <ac:chgData name="Mikael Svenson" userId="965d4e6a-fd22-4d0b-8bb9-2315d7bb356c" providerId="ADAL" clId="{B8FC8A89-AF90-4CFF-BAF0-57AAA3A6306F}" dt="2021-05-03T13:22:39.599" v="287" actId="790"/>
          <ac:spMkLst>
            <pc:docMk/>
            <pc:sldMk cId="4039685786" sldId="2076136275"/>
            <ac:spMk id="2" creationId="{16F22A0D-74B1-4224-A9FB-7A46887A11C4}"/>
          </ac:spMkLst>
        </pc:spChg>
        <pc:spChg chg="mod">
          <ac:chgData name="Mikael Svenson" userId="965d4e6a-fd22-4d0b-8bb9-2315d7bb356c" providerId="ADAL" clId="{B8FC8A89-AF90-4CFF-BAF0-57AAA3A6306F}" dt="2021-05-03T13:22:39.600" v="288" actId="790"/>
          <ac:spMkLst>
            <pc:docMk/>
            <pc:sldMk cId="4039685786" sldId="2076136275"/>
            <ac:spMk id="4" creationId="{DCD26878-CFA2-4175-8AE5-606DEC54503D}"/>
          </ac:spMkLst>
        </pc:spChg>
        <pc:spChg chg="mod">
          <ac:chgData name="Mikael Svenson" userId="965d4e6a-fd22-4d0b-8bb9-2315d7bb356c" providerId="ADAL" clId="{B8FC8A89-AF90-4CFF-BAF0-57AAA3A6306F}" dt="2021-05-03T13:22:39.598" v="286" actId="790"/>
          <ac:spMkLst>
            <pc:docMk/>
            <pc:sldMk cId="4039685786" sldId="2076136275"/>
            <ac:spMk id="5" creationId="{4437C971-2E09-4A3C-B78B-B3B1E8CBA41B}"/>
          </ac:spMkLst>
        </pc:spChg>
        <pc:spChg chg="mod">
          <ac:chgData name="Mikael Svenson" userId="965d4e6a-fd22-4d0b-8bb9-2315d7bb356c" providerId="ADAL" clId="{B8FC8A89-AF90-4CFF-BAF0-57AAA3A6306F}" dt="2021-05-03T13:22:39.601" v="291"/>
          <ac:spMkLst>
            <pc:docMk/>
            <pc:sldMk cId="4039685786" sldId="2076136275"/>
            <ac:spMk id="6" creationId="{9A190FA0-2C74-4058-B2E6-B9485A2D976F}"/>
          </ac:spMkLst>
        </pc:spChg>
        <pc:spChg chg="mod">
          <ac:chgData name="Mikael Svenson" userId="965d4e6a-fd22-4d0b-8bb9-2315d7bb356c" providerId="ADAL" clId="{B8FC8A89-AF90-4CFF-BAF0-57AAA3A6306F}" dt="2021-05-03T13:22:39.600" v="289"/>
          <ac:spMkLst>
            <pc:docMk/>
            <pc:sldMk cId="4039685786" sldId="2076136275"/>
            <ac:spMk id="12" creationId="{DFCC2E11-7C5D-44E1-A237-A0D0172DE310}"/>
          </ac:spMkLst>
        </pc:spChg>
        <pc:spChg chg="mod">
          <ac:chgData name="Mikael Svenson" userId="965d4e6a-fd22-4d0b-8bb9-2315d7bb356c" providerId="ADAL" clId="{B8FC8A89-AF90-4CFF-BAF0-57AAA3A6306F}" dt="2021-05-03T13:22:39.600" v="290"/>
          <ac:spMkLst>
            <pc:docMk/>
            <pc:sldMk cId="4039685786" sldId="2076136275"/>
            <ac:spMk id="14" creationId="{59D69BF6-8F22-4052-ABE8-5C7AA2998EBE}"/>
          </ac:spMkLst>
        </pc:spChg>
      </pc:sldChg>
      <pc:sldChg chg="modSp mod modNotes">
        <pc:chgData name="Mikael Svenson" userId="965d4e6a-fd22-4d0b-8bb9-2315d7bb356c" providerId="ADAL" clId="{B8FC8A89-AF90-4CFF-BAF0-57AAA3A6306F}" dt="2021-05-03T13:22:39.541" v="251" actId="790"/>
        <pc:sldMkLst>
          <pc:docMk/>
          <pc:sldMk cId="1901332553" sldId="2076136282"/>
        </pc:sldMkLst>
        <pc:spChg chg="mod">
          <ac:chgData name="Mikael Svenson" userId="965d4e6a-fd22-4d0b-8bb9-2315d7bb356c" providerId="ADAL" clId="{B8FC8A89-AF90-4CFF-BAF0-57AAA3A6306F}" dt="2021-05-03T13:22:39.537" v="246" actId="790"/>
          <ac:spMkLst>
            <pc:docMk/>
            <pc:sldMk cId="1901332553" sldId="2076136282"/>
            <ac:spMk id="3" creationId="{E7F47637-CBE3-4AF9-8FE6-FEE313622592}"/>
          </ac:spMkLst>
        </pc:spChg>
      </pc:sldChg>
      <pc:sldChg chg="modSp mod modNotes">
        <pc:chgData name="Mikael Svenson" userId="965d4e6a-fd22-4d0b-8bb9-2315d7bb356c" providerId="ADAL" clId="{B8FC8A89-AF90-4CFF-BAF0-57AAA3A6306F}" dt="2021-05-03T13:22:39.521" v="240" actId="790"/>
        <pc:sldMkLst>
          <pc:docMk/>
          <pc:sldMk cId="456093034" sldId="2076136307"/>
        </pc:sldMkLst>
        <pc:spChg chg="mod">
          <ac:chgData name="Mikael Svenson" userId="965d4e6a-fd22-4d0b-8bb9-2315d7bb356c" providerId="ADAL" clId="{B8FC8A89-AF90-4CFF-BAF0-57AAA3A6306F}" dt="2021-05-03T13:22:39.517" v="235" actId="790"/>
          <ac:spMkLst>
            <pc:docMk/>
            <pc:sldMk cId="456093034" sldId="2076136307"/>
            <ac:spMk id="3" creationId="{E7F47637-CBE3-4AF9-8FE6-FEE313622592}"/>
          </ac:spMkLst>
        </pc:spChg>
      </pc:sldChg>
      <pc:sldChg chg="delSp modSp mod modNotes">
        <pc:chgData name="Mikael Svenson" userId="965d4e6a-fd22-4d0b-8bb9-2315d7bb356c" providerId="ADAL" clId="{B8FC8A89-AF90-4CFF-BAF0-57AAA3A6306F}" dt="2021-05-03T13:22:39.536" v="245" actId="790"/>
        <pc:sldMkLst>
          <pc:docMk/>
          <pc:sldMk cId="2925091645" sldId="2076136308"/>
        </pc:sldMkLst>
        <pc:spChg chg="mod">
          <ac:chgData name="Mikael Svenson" userId="965d4e6a-fd22-4d0b-8bb9-2315d7bb356c" providerId="ADAL" clId="{B8FC8A89-AF90-4CFF-BAF0-57AAA3A6306F}" dt="2021-05-03T13:22:39.533" v="243" actId="790"/>
          <ac:spMkLst>
            <pc:docMk/>
            <pc:sldMk cId="2925091645" sldId="2076136308"/>
            <ac:spMk id="2" creationId="{4EDF62F3-12E9-44F2-ADF4-F7AEA5750C8C}"/>
          </ac:spMkLst>
        </pc:spChg>
        <pc:spChg chg="mod">
          <ac:chgData name="Mikael Svenson" userId="965d4e6a-fd22-4d0b-8bb9-2315d7bb356c" providerId="ADAL" clId="{B8FC8A89-AF90-4CFF-BAF0-57AAA3A6306F}" dt="2021-05-03T13:22:39.530" v="242" actId="790"/>
          <ac:spMkLst>
            <pc:docMk/>
            <pc:sldMk cId="2925091645" sldId="2076136308"/>
            <ac:spMk id="3" creationId="{CBDC9C38-872E-4048-96FE-C321FEF21EC1}"/>
          </ac:spMkLst>
        </pc:spChg>
        <pc:spChg chg="del">
          <ac:chgData name="Mikael Svenson" userId="965d4e6a-fd22-4d0b-8bb9-2315d7bb356c" providerId="ADAL" clId="{B8FC8A89-AF90-4CFF-BAF0-57AAA3A6306F}" dt="2021-05-03T13:21:46.291" v="0" actId="478"/>
          <ac:spMkLst>
            <pc:docMk/>
            <pc:sldMk cId="2925091645" sldId="2076136308"/>
            <ac:spMk id="5" creationId="{61AF3C7C-E445-40CE-AEE1-4067BA6F3D4A}"/>
          </ac:spMkLst>
        </pc:spChg>
        <pc:spChg chg="mod">
          <ac:chgData name="Mikael Svenson" userId="965d4e6a-fd22-4d0b-8bb9-2315d7bb356c" providerId="ADAL" clId="{B8FC8A89-AF90-4CFF-BAF0-57AAA3A6306F}" dt="2021-05-03T13:22:39.522" v="241" actId="790"/>
          <ac:spMkLst>
            <pc:docMk/>
            <pc:sldMk cId="2925091645" sldId="2076136308"/>
            <ac:spMk id="18" creationId="{208A9E92-9D85-4055-8803-5F202D4A3C5B}"/>
          </ac:spMkLst>
        </pc:spChg>
      </pc:sldChg>
      <pc:sldChg chg="modSp mod modNotes">
        <pc:chgData name="Mikael Svenson" userId="965d4e6a-fd22-4d0b-8bb9-2315d7bb356c" providerId="ADAL" clId="{B8FC8A89-AF90-4CFF-BAF0-57AAA3A6306F}" dt="2021-05-03T13:22:39.577" v="266" actId="790"/>
        <pc:sldMkLst>
          <pc:docMk/>
          <pc:sldMk cId="3026554354" sldId="2076136368"/>
        </pc:sldMkLst>
        <pc:spChg chg="mod">
          <ac:chgData name="Mikael Svenson" userId="965d4e6a-fd22-4d0b-8bb9-2315d7bb356c" providerId="ADAL" clId="{B8FC8A89-AF90-4CFF-BAF0-57AAA3A6306F}" dt="2021-05-03T13:22:39.570" v="259" actId="790"/>
          <ac:spMkLst>
            <pc:docMk/>
            <pc:sldMk cId="3026554354" sldId="2076136368"/>
            <ac:spMk id="2" creationId="{09B2C8F8-BFC7-4329-B385-95CF764182F2}"/>
          </ac:spMkLst>
        </pc:spChg>
        <pc:spChg chg="mod">
          <ac:chgData name="Mikael Svenson" userId="965d4e6a-fd22-4d0b-8bb9-2315d7bb356c" providerId="ADAL" clId="{B8FC8A89-AF90-4CFF-BAF0-57AAA3A6306F}" dt="2021-05-03T13:22:39.572" v="260" actId="790"/>
          <ac:spMkLst>
            <pc:docMk/>
            <pc:sldMk cId="3026554354" sldId="2076136368"/>
            <ac:spMk id="3" creationId="{3E442AEA-5790-49CA-8E96-88303CDBF15B}"/>
          </ac:spMkLst>
        </pc:spChg>
        <pc:spChg chg="mod">
          <ac:chgData name="Mikael Svenson" userId="965d4e6a-fd22-4d0b-8bb9-2315d7bb356c" providerId="ADAL" clId="{B8FC8A89-AF90-4CFF-BAF0-57AAA3A6306F}" dt="2021-05-03T13:22:39.573" v="261" actId="790"/>
          <ac:spMkLst>
            <pc:docMk/>
            <pc:sldMk cId="3026554354" sldId="2076136368"/>
            <ac:spMk id="4" creationId="{A8E74A23-1A00-4289-9DA4-BB2AD8E324B5}"/>
          </ac:spMkLst>
        </pc:spChg>
      </pc:sldChg>
      <pc:sldChg chg="modSp mod modNotes">
        <pc:chgData name="Mikael Svenson" userId="965d4e6a-fd22-4d0b-8bb9-2315d7bb356c" providerId="ADAL" clId="{B8FC8A89-AF90-4CFF-BAF0-57AAA3A6306F}" dt="2021-05-03T13:22:39.345" v="129" actId="790"/>
        <pc:sldMkLst>
          <pc:docMk/>
          <pc:sldMk cId="357588276" sldId="2076136388"/>
        </pc:sldMkLst>
        <pc:spChg chg="mod">
          <ac:chgData name="Mikael Svenson" userId="965d4e6a-fd22-4d0b-8bb9-2315d7bb356c" providerId="ADAL" clId="{B8FC8A89-AF90-4CFF-BAF0-57AAA3A6306F}" dt="2021-05-03T13:22:39.343" v="127" actId="790"/>
          <ac:spMkLst>
            <pc:docMk/>
            <pc:sldMk cId="357588276" sldId="2076136388"/>
            <ac:spMk id="2" creationId="{4AB97894-73DF-4371-A716-87B56E316357}"/>
          </ac:spMkLst>
        </pc:spChg>
        <pc:spChg chg="mod">
          <ac:chgData name="Mikael Svenson" userId="965d4e6a-fd22-4d0b-8bb9-2315d7bb356c" providerId="ADAL" clId="{B8FC8A89-AF90-4CFF-BAF0-57AAA3A6306F}" dt="2021-05-03T13:22:39.341" v="125" actId="790"/>
          <ac:spMkLst>
            <pc:docMk/>
            <pc:sldMk cId="357588276" sldId="2076136388"/>
            <ac:spMk id="9" creationId="{E00A4A7B-76F5-4DD2-BDB4-53AB1B34275B}"/>
          </ac:spMkLst>
        </pc:spChg>
        <pc:spChg chg="mod">
          <ac:chgData name="Mikael Svenson" userId="965d4e6a-fd22-4d0b-8bb9-2315d7bb356c" providerId="ADAL" clId="{B8FC8A89-AF90-4CFF-BAF0-57AAA3A6306F}" dt="2021-05-03T13:22:39.342" v="126" actId="790"/>
          <ac:spMkLst>
            <pc:docMk/>
            <pc:sldMk cId="357588276" sldId="2076136388"/>
            <ac:spMk id="10" creationId="{428522A5-E75F-40EA-865C-45BA98C91F76}"/>
          </ac:spMkLst>
        </pc:spChg>
        <pc:spChg chg="mod">
          <ac:chgData name="Mikael Svenson" userId="965d4e6a-fd22-4d0b-8bb9-2315d7bb356c" providerId="ADAL" clId="{B8FC8A89-AF90-4CFF-BAF0-57AAA3A6306F}" dt="2021-05-03T13:22:39.335" v="123" actId="790"/>
          <ac:spMkLst>
            <pc:docMk/>
            <pc:sldMk cId="357588276" sldId="2076136388"/>
            <ac:spMk id="14" creationId="{3C6B92CA-CCA8-43EB-90C0-7DA5C4715870}"/>
          </ac:spMkLst>
        </pc:spChg>
        <pc:spChg chg="mod">
          <ac:chgData name="Mikael Svenson" userId="965d4e6a-fd22-4d0b-8bb9-2315d7bb356c" providerId="ADAL" clId="{B8FC8A89-AF90-4CFF-BAF0-57AAA3A6306F}" dt="2021-05-03T13:22:39.336" v="124" actId="790"/>
          <ac:spMkLst>
            <pc:docMk/>
            <pc:sldMk cId="357588276" sldId="2076136388"/>
            <ac:spMk id="15" creationId="{C745FBD3-89F8-4AAA-B1B3-15710FCBC31B}"/>
          </ac:spMkLst>
        </pc:spChg>
        <pc:spChg chg="mod">
          <ac:chgData name="Mikael Svenson" userId="965d4e6a-fd22-4d0b-8bb9-2315d7bb356c" providerId="ADAL" clId="{B8FC8A89-AF90-4CFF-BAF0-57AAA3A6306F}" dt="2021-05-03T13:22:39.334" v="122" actId="790"/>
          <ac:spMkLst>
            <pc:docMk/>
            <pc:sldMk cId="357588276" sldId="2076136388"/>
            <ac:spMk id="22" creationId="{7C94A0E2-E065-4E52-BA50-EFAB4348B996}"/>
          </ac:spMkLst>
        </pc:spChg>
      </pc:sldChg>
      <pc:sldChg chg="modSp mod modNotes">
        <pc:chgData name="Mikael Svenson" userId="965d4e6a-fd22-4d0b-8bb9-2315d7bb356c" providerId="ADAL" clId="{B8FC8A89-AF90-4CFF-BAF0-57AAA3A6306F}" dt="2021-05-03T13:22:39.392" v="134" actId="790"/>
        <pc:sldMkLst>
          <pc:docMk/>
          <pc:sldMk cId="832077017" sldId="2076137576"/>
        </pc:sldMkLst>
        <pc:spChg chg="mod">
          <ac:chgData name="Mikael Svenson" userId="965d4e6a-fd22-4d0b-8bb9-2315d7bb356c" providerId="ADAL" clId="{B8FC8A89-AF90-4CFF-BAF0-57AAA3A6306F}" dt="2021-05-03T13:22:39.347" v="131" actId="790"/>
          <ac:spMkLst>
            <pc:docMk/>
            <pc:sldMk cId="832077017" sldId="2076137576"/>
            <ac:spMk id="3" creationId="{0A5159A6-97DD-4B54-96ED-4154691B295F}"/>
          </ac:spMkLst>
        </pc:spChg>
        <pc:spChg chg="mod">
          <ac:chgData name="Mikael Svenson" userId="965d4e6a-fd22-4d0b-8bb9-2315d7bb356c" providerId="ADAL" clId="{B8FC8A89-AF90-4CFF-BAF0-57AAA3A6306F}" dt="2021-05-03T13:22:39.350" v="132" actId="790"/>
          <ac:spMkLst>
            <pc:docMk/>
            <pc:sldMk cId="832077017" sldId="2076137576"/>
            <ac:spMk id="4" creationId="{3043A0E7-A181-4A01-8662-9169801F5D4A}"/>
          </ac:spMkLst>
        </pc:spChg>
        <pc:spChg chg="mod">
          <ac:chgData name="Mikael Svenson" userId="965d4e6a-fd22-4d0b-8bb9-2315d7bb356c" providerId="ADAL" clId="{B8FC8A89-AF90-4CFF-BAF0-57AAA3A6306F}" dt="2021-05-03T13:22:39.346" v="130" actId="790"/>
          <ac:spMkLst>
            <pc:docMk/>
            <pc:sldMk cId="832077017" sldId="2076137576"/>
            <ac:spMk id="11" creationId="{463E50D4-3798-4435-9259-B3FD089AF08B}"/>
          </ac:spMkLst>
        </pc:spChg>
      </pc:sldChg>
      <pc:sldChg chg="modSp mod modNotes">
        <pc:chgData name="Mikael Svenson" userId="965d4e6a-fd22-4d0b-8bb9-2315d7bb356c" providerId="ADAL" clId="{B8FC8A89-AF90-4CFF-BAF0-57AAA3A6306F}" dt="2021-05-03T13:22:39.427" v="158" actId="790"/>
        <pc:sldMkLst>
          <pc:docMk/>
          <pc:sldMk cId="724765918" sldId="2076137577"/>
        </pc:sldMkLst>
        <pc:spChg chg="mod">
          <ac:chgData name="Mikael Svenson" userId="965d4e6a-fd22-4d0b-8bb9-2315d7bb356c" providerId="ADAL" clId="{B8FC8A89-AF90-4CFF-BAF0-57AAA3A6306F}" dt="2021-05-03T13:22:39.421" v="154" actId="790"/>
          <ac:spMkLst>
            <pc:docMk/>
            <pc:sldMk cId="724765918" sldId="2076137577"/>
            <ac:spMk id="2" creationId="{00000000-0000-0000-0000-000000000000}"/>
          </ac:spMkLst>
        </pc:spChg>
        <pc:spChg chg="mod">
          <ac:chgData name="Mikael Svenson" userId="965d4e6a-fd22-4d0b-8bb9-2315d7bb356c" providerId="ADAL" clId="{B8FC8A89-AF90-4CFF-BAF0-57AAA3A6306F}" dt="2021-05-03T13:22:39.424" v="155" actId="790"/>
          <ac:spMkLst>
            <pc:docMk/>
            <pc:sldMk cId="724765918" sldId="2076137577"/>
            <ac:spMk id="3" creationId="{00000000-0000-0000-0000-000000000000}"/>
          </ac:spMkLst>
        </pc:spChg>
        <pc:spChg chg="mod">
          <ac:chgData name="Mikael Svenson" userId="965d4e6a-fd22-4d0b-8bb9-2315d7bb356c" providerId="ADAL" clId="{B8FC8A89-AF90-4CFF-BAF0-57AAA3A6306F}" dt="2021-05-03T13:22:39.425" v="156" actId="790"/>
          <ac:spMkLst>
            <pc:docMk/>
            <pc:sldMk cId="724765918" sldId="2076137577"/>
            <ac:spMk id="4" creationId="{C49FB30C-BFE7-4D69-9482-1CC0C5CFB8F1}"/>
          </ac:spMkLst>
        </pc:spChg>
        <pc:spChg chg="mod">
          <ac:chgData name="Mikael Svenson" userId="965d4e6a-fd22-4d0b-8bb9-2315d7bb356c" providerId="ADAL" clId="{B8FC8A89-AF90-4CFF-BAF0-57AAA3A6306F}" dt="2021-05-03T13:22:39.420" v="153" actId="790"/>
          <ac:spMkLst>
            <pc:docMk/>
            <pc:sldMk cId="724765918" sldId="2076137577"/>
            <ac:spMk id="23" creationId="{00000000-0000-0000-0000-000000000000}"/>
          </ac:spMkLst>
        </pc:spChg>
      </pc:sldChg>
      <pc:sldChg chg="modSp mod modNotes">
        <pc:chgData name="Mikael Svenson" userId="965d4e6a-fd22-4d0b-8bb9-2315d7bb356c" providerId="ADAL" clId="{B8FC8A89-AF90-4CFF-BAF0-57AAA3A6306F}" dt="2021-05-03T13:22:39.570" v="258" actId="790"/>
        <pc:sldMkLst>
          <pc:docMk/>
          <pc:sldMk cId="2636939237" sldId="2076137579"/>
        </pc:sldMkLst>
        <pc:spChg chg="mod">
          <ac:chgData name="Mikael Svenson" userId="965d4e6a-fd22-4d0b-8bb9-2315d7bb356c" providerId="ADAL" clId="{B8FC8A89-AF90-4CFF-BAF0-57AAA3A6306F}" dt="2021-05-03T13:22:39.548" v="254" actId="790"/>
          <ac:spMkLst>
            <pc:docMk/>
            <pc:sldMk cId="2636939237" sldId="2076137579"/>
            <ac:spMk id="2" creationId="{4EDF62F3-12E9-44F2-ADF4-F7AEA5750C8C}"/>
          </ac:spMkLst>
        </pc:spChg>
        <pc:spChg chg="mod">
          <ac:chgData name="Mikael Svenson" userId="965d4e6a-fd22-4d0b-8bb9-2315d7bb356c" providerId="ADAL" clId="{B8FC8A89-AF90-4CFF-BAF0-57AAA3A6306F}" dt="2021-05-03T13:22:39.548" v="253" actId="790"/>
          <ac:spMkLst>
            <pc:docMk/>
            <pc:sldMk cId="2636939237" sldId="2076137579"/>
            <ac:spMk id="3" creationId="{CBDC9C38-872E-4048-96FE-C321FEF21EC1}"/>
          </ac:spMkLst>
        </pc:spChg>
        <pc:spChg chg="mod">
          <ac:chgData name="Mikael Svenson" userId="965d4e6a-fd22-4d0b-8bb9-2315d7bb356c" providerId="ADAL" clId="{B8FC8A89-AF90-4CFF-BAF0-57AAA3A6306F}" dt="2021-05-03T13:22:39.549" v="256" actId="790"/>
          <ac:spMkLst>
            <pc:docMk/>
            <pc:sldMk cId="2636939237" sldId="2076137579"/>
            <ac:spMk id="4" creationId="{5F6886FC-B8B6-45C3-A047-37F9ADCF09A0}"/>
          </ac:spMkLst>
        </pc:spChg>
        <pc:spChg chg="mod">
          <ac:chgData name="Mikael Svenson" userId="965d4e6a-fd22-4d0b-8bb9-2315d7bb356c" providerId="ADAL" clId="{B8FC8A89-AF90-4CFF-BAF0-57AAA3A6306F}" dt="2021-05-03T13:22:39.541" v="252" actId="790"/>
          <ac:spMkLst>
            <pc:docMk/>
            <pc:sldMk cId="2636939237" sldId="2076137579"/>
            <ac:spMk id="5" creationId="{D99E2DB0-70F3-400F-878F-33AE8632B7BC}"/>
          </ac:spMkLst>
        </pc:spChg>
        <pc:spChg chg="mod">
          <ac:chgData name="Mikael Svenson" userId="965d4e6a-fd22-4d0b-8bb9-2315d7bb356c" providerId="ADAL" clId="{B8FC8A89-AF90-4CFF-BAF0-57AAA3A6306F}" dt="2021-05-03T13:22:39.549" v="255"/>
          <ac:spMkLst>
            <pc:docMk/>
            <pc:sldMk cId="2636939237" sldId="2076137579"/>
            <ac:spMk id="18" creationId="{EA52D9A0-A884-4AFB-AC0A-EE552CFDF50B}"/>
          </ac:spMkLst>
        </pc:spChg>
      </pc:sldChg>
      <pc:sldChg chg="modSp mod modNotes">
        <pc:chgData name="Mikael Svenson" userId="965d4e6a-fd22-4d0b-8bb9-2315d7bb356c" providerId="ADAL" clId="{B8FC8A89-AF90-4CFF-BAF0-57AAA3A6306F}" dt="2021-05-03T13:22:39.419" v="152" actId="790"/>
        <pc:sldMkLst>
          <pc:docMk/>
          <pc:sldMk cId="1761549774" sldId="2076137595"/>
        </pc:sldMkLst>
        <pc:spChg chg="mod">
          <ac:chgData name="Mikael Svenson" userId="965d4e6a-fd22-4d0b-8bb9-2315d7bb356c" providerId="ADAL" clId="{B8FC8A89-AF90-4CFF-BAF0-57AAA3A6306F}" dt="2021-05-03T13:22:39.413" v="150" actId="790"/>
          <ac:spMkLst>
            <pc:docMk/>
            <pc:sldMk cId="1761549774" sldId="2076137595"/>
            <ac:spMk id="3" creationId="{C27985E9-A5FB-4857-86D4-79F018A6B105}"/>
          </ac:spMkLst>
        </pc:spChg>
        <pc:spChg chg="mod">
          <ac:chgData name="Mikael Svenson" userId="965d4e6a-fd22-4d0b-8bb9-2315d7bb356c" providerId="ADAL" clId="{B8FC8A89-AF90-4CFF-BAF0-57AAA3A6306F}" dt="2021-05-03T13:22:39.412" v="149" actId="790"/>
          <ac:spMkLst>
            <pc:docMk/>
            <pc:sldMk cId="1761549774" sldId="2076137595"/>
            <ac:spMk id="11" creationId="{463E50D4-3798-4435-9259-B3FD089AF08B}"/>
          </ac:spMkLst>
        </pc:spChg>
        <pc:spChg chg="mod">
          <ac:chgData name="Mikael Svenson" userId="965d4e6a-fd22-4d0b-8bb9-2315d7bb356c" providerId="ADAL" clId="{B8FC8A89-AF90-4CFF-BAF0-57AAA3A6306F}" dt="2021-05-03T13:22:39.410" v="147" actId="790"/>
          <ac:spMkLst>
            <pc:docMk/>
            <pc:sldMk cId="1761549774" sldId="2076137595"/>
            <ac:spMk id="18" creationId="{E5183C7A-C387-45C5-B839-7BB228B4091B}"/>
          </ac:spMkLst>
        </pc:spChg>
        <pc:spChg chg="mod">
          <ac:chgData name="Mikael Svenson" userId="965d4e6a-fd22-4d0b-8bb9-2315d7bb356c" providerId="ADAL" clId="{B8FC8A89-AF90-4CFF-BAF0-57AAA3A6306F}" dt="2021-05-03T13:22:39.411" v="148" actId="790"/>
          <ac:spMkLst>
            <pc:docMk/>
            <pc:sldMk cId="1761549774" sldId="2076137595"/>
            <ac:spMk id="19" creationId="{B96EE522-6672-435D-A47F-0B904BCE8C3A}"/>
          </ac:spMkLst>
        </pc:spChg>
      </pc:sldChg>
      <pc:sldChg chg="modSp mod modNotes">
        <pc:chgData name="Mikael Svenson" userId="965d4e6a-fd22-4d0b-8bb9-2315d7bb356c" providerId="ADAL" clId="{B8FC8A89-AF90-4CFF-BAF0-57AAA3A6306F}" dt="2021-05-03T13:22:39.405" v="140" actId="790"/>
        <pc:sldMkLst>
          <pc:docMk/>
          <pc:sldMk cId="2040908422" sldId="2076137596"/>
        </pc:sldMkLst>
        <pc:spChg chg="mod">
          <ac:chgData name="Mikael Svenson" userId="965d4e6a-fd22-4d0b-8bb9-2315d7bb356c" providerId="ADAL" clId="{B8FC8A89-AF90-4CFF-BAF0-57AAA3A6306F}" dt="2021-05-03T13:22:39.397" v="138" actId="790"/>
          <ac:spMkLst>
            <pc:docMk/>
            <pc:sldMk cId="2040908422" sldId="2076137596"/>
            <ac:spMk id="2" creationId="{503EB9B8-FB05-4603-A110-BFDA60ED6BAF}"/>
          </ac:spMkLst>
        </pc:spChg>
        <pc:spChg chg="mod">
          <ac:chgData name="Mikael Svenson" userId="965d4e6a-fd22-4d0b-8bb9-2315d7bb356c" providerId="ADAL" clId="{B8FC8A89-AF90-4CFF-BAF0-57AAA3A6306F}" dt="2021-05-03T13:22:39.393" v="136" actId="790"/>
          <ac:spMkLst>
            <pc:docMk/>
            <pc:sldMk cId="2040908422" sldId="2076137596"/>
            <ac:spMk id="3" creationId="{0A5159A6-97DD-4B54-96ED-4154691B295F}"/>
          </ac:spMkLst>
        </pc:spChg>
        <pc:spChg chg="mod">
          <ac:chgData name="Mikael Svenson" userId="965d4e6a-fd22-4d0b-8bb9-2315d7bb356c" providerId="ADAL" clId="{B8FC8A89-AF90-4CFF-BAF0-57AAA3A6306F}" dt="2021-05-03T13:22:39.396" v="137" actId="790"/>
          <ac:spMkLst>
            <pc:docMk/>
            <pc:sldMk cId="2040908422" sldId="2076137596"/>
            <ac:spMk id="4" creationId="{3043A0E7-A181-4A01-8662-9169801F5D4A}"/>
          </ac:spMkLst>
        </pc:spChg>
        <pc:spChg chg="mod">
          <ac:chgData name="Mikael Svenson" userId="965d4e6a-fd22-4d0b-8bb9-2315d7bb356c" providerId="ADAL" clId="{B8FC8A89-AF90-4CFF-BAF0-57AAA3A6306F}" dt="2021-05-03T13:22:39.392" v="135" actId="790"/>
          <ac:spMkLst>
            <pc:docMk/>
            <pc:sldMk cId="2040908422" sldId="2076137596"/>
            <ac:spMk id="11" creationId="{463E50D4-3798-4435-9259-B3FD089AF08B}"/>
          </ac:spMkLst>
        </pc:spChg>
      </pc:sldChg>
      <pc:sldChg chg="modSp mod modNotes">
        <pc:chgData name="Mikael Svenson" userId="965d4e6a-fd22-4d0b-8bb9-2315d7bb356c" providerId="ADAL" clId="{B8FC8A89-AF90-4CFF-BAF0-57AAA3A6306F}" dt="2021-05-03T13:22:39.333" v="121" actId="790"/>
        <pc:sldMkLst>
          <pc:docMk/>
          <pc:sldMk cId="3554970203" sldId="2076137597"/>
        </pc:sldMkLst>
        <pc:spChg chg="mod">
          <ac:chgData name="Mikael Svenson" userId="965d4e6a-fd22-4d0b-8bb9-2315d7bb356c" providerId="ADAL" clId="{B8FC8A89-AF90-4CFF-BAF0-57AAA3A6306F}" dt="2021-05-03T13:22:39.329" v="116" actId="790"/>
          <ac:spMkLst>
            <pc:docMk/>
            <pc:sldMk cId="3554970203" sldId="2076137597"/>
            <ac:spMk id="40" creationId="{3EFE0F7F-9687-4B36-84EE-B637D8DBCC12}"/>
          </ac:spMkLst>
        </pc:spChg>
      </pc:sldChg>
      <pc:sldChg chg="modSp mod modNotes">
        <pc:chgData name="Mikael Svenson" userId="965d4e6a-fd22-4d0b-8bb9-2315d7bb356c" providerId="ADAL" clId="{B8FC8A89-AF90-4CFF-BAF0-57AAA3A6306F}" dt="2021-05-03T13:22:39.479" v="207" actId="790"/>
        <pc:sldMkLst>
          <pc:docMk/>
          <pc:sldMk cId="3343504082" sldId="2076137599"/>
        </pc:sldMkLst>
        <pc:spChg chg="mod">
          <ac:chgData name="Mikael Svenson" userId="965d4e6a-fd22-4d0b-8bb9-2315d7bb356c" providerId="ADAL" clId="{B8FC8A89-AF90-4CFF-BAF0-57AAA3A6306F}" dt="2021-05-03T13:22:39.470" v="200" actId="790"/>
          <ac:spMkLst>
            <pc:docMk/>
            <pc:sldMk cId="3343504082" sldId="2076137599"/>
            <ac:spMk id="2" creationId="{4EDF62F3-12E9-44F2-ADF4-F7AEA5750C8C}"/>
          </ac:spMkLst>
        </pc:spChg>
        <pc:spChg chg="mod">
          <ac:chgData name="Mikael Svenson" userId="965d4e6a-fd22-4d0b-8bb9-2315d7bb356c" providerId="ADAL" clId="{B8FC8A89-AF90-4CFF-BAF0-57AAA3A6306F}" dt="2021-05-03T13:22:39.474" v="201" actId="790"/>
          <ac:spMkLst>
            <pc:docMk/>
            <pc:sldMk cId="3343504082" sldId="2076137599"/>
            <ac:spMk id="3" creationId="{CBDC9C38-872E-4048-96FE-C321FEF21EC1}"/>
          </ac:spMkLst>
        </pc:spChg>
        <pc:spChg chg="mod">
          <ac:chgData name="Mikael Svenson" userId="965d4e6a-fd22-4d0b-8bb9-2315d7bb356c" providerId="ADAL" clId="{B8FC8A89-AF90-4CFF-BAF0-57AAA3A6306F}" dt="2021-05-03T13:22:39.476" v="203" actId="790"/>
          <ac:spMkLst>
            <pc:docMk/>
            <pc:sldMk cId="3343504082" sldId="2076137599"/>
            <ac:spMk id="5" creationId="{98AF26E8-439E-4D4F-8627-D1FED55921CF}"/>
          </ac:spMkLst>
        </pc:spChg>
        <pc:spChg chg="mod">
          <ac:chgData name="Mikael Svenson" userId="965d4e6a-fd22-4d0b-8bb9-2315d7bb356c" providerId="ADAL" clId="{B8FC8A89-AF90-4CFF-BAF0-57AAA3A6306F}" dt="2021-05-03T13:22:39.469" v="199" actId="790"/>
          <ac:spMkLst>
            <pc:docMk/>
            <pc:sldMk cId="3343504082" sldId="2076137599"/>
            <ac:spMk id="18" creationId="{208A9E92-9D85-4055-8803-5F202D4A3C5B}"/>
          </ac:spMkLst>
        </pc:spChg>
        <pc:spChg chg="mod">
          <ac:chgData name="Mikael Svenson" userId="965d4e6a-fd22-4d0b-8bb9-2315d7bb356c" providerId="ADAL" clId="{B8FC8A89-AF90-4CFF-BAF0-57AAA3A6306F}" dt="2021-05-03T13:22:39.475" v="202" actId="790"/>
          <ac:spMkLst>
            <pc:docMk/>
            <pc:sldMk cId="3343504082" sldId="2076137599"/>
            <ac:spMk id="19" creationId="{A26A6D90-BEDB-407F-B2B7-FED8A28B2E7E}"/>
          </ac:spMkLst>
        </pc:spChg>
        <pc:spChg chg="mod">
          <ac:chgData name="Mikael Svenson" userId="965d4e6a-fd22-4d0b-8bb9-2315d7bb356c" providerId="ADAL" clId="{B8FC8A89-AF90-4CFF-BAF0-57AAA3A6306F}" dt="2021-05-03T13:22:39.477" v="205" actId="790"/>
          <ac:spMkLst>
            <pc:docMk/>
            <pc:sldMk cId="3343504082" sldId="2076137599"/>
            <ac:spMk id="20" creationId="{950905F9-4AFD-46BD-A089-E8891391F556}"/>
          </ac:spMkLst>
        </pc:spChg>
        <pc:spChg chg="mod">
          <ac:chgData name="Mikael Svenson" userId="965d4e6a-fd22-4d0b-8bb9-2315d7bb356c" providerId="ADAL" clId="{B8FC8A89-AF90-4CFF-BAF0-57AAA3A6306F}" dt="2021-05-03T13:22:39.477" v="204" actId="790"/>
          <ac:spMkLst>
            <pc:docMk/>
            <pc:sldMk cId="3343504082" sldId="2076137599"/>
            <ac:spMk id="24" creationId="{13E9541E-47BA-4BF5-9CB3-613F4D4ECA55}"/>
          </ac:spMkLst>
        </pc:spChg>
      </pc:sldChg>
    </pc:docChg>
  </pc:docChgLst>
  <pc:docChgLst>
    <pc:chgData name="David Warner" userId="S::davidwarner@microsoft.com::51ffa14d-fdfd-4571-a787-ad4b3bb92711" providerId="AD" clId="Web-{C809656E-274B-403D-96D3-B69C7EEF295D}"/>
    <pc:docChg chg="modSld">
      <pc:chgData name="David Warner" userId="S::davidwarner@microsoft.com::51ffa14d-fdfd-4571-a787-ad4b3bb92711" providerId="AD" clId="Web-{C809656E-274B-403D-96D3-B69C7EEF295D}" dt="2022-04-17T21:17:36.926" v="19" actId="20577"/>
      <pc:docMkLst>
        <pc:docMk/>
      </pc:docMkLst>
      <pc:sldChg chg="addSp delSp modSp">
        <pc:chgData name="David Warner" userId="S::davidwarner@microsoft.com::51ffa14d-fdfd-4571-a787-ad4b3bb92711" providerId="AD" clId="Web-{C809656E-274B-403D-96D3-B69C7EEF295D}" dt="2022-04-17T21:17:36.926" v="19" actId="20577"/>
        <pc:sldMkLst>
          <pc:docMk/>
          <pc:sldMk cId="1812315545" sldId="2134805597"/>
        </pc:sldMkLst>
        <pc:spChg chg="del">
          <ac:chgData name="David Warner" userId="S::davidwarner@microsoft.com::51ffa14d-fdfd-4571-a787-ad4b3bb92711" providerId="AD" clId="Web-{C809656E-274B-403D-96D3-B69C7EEF295D}" dt="2022-04-17T21:16:26.186" v="0"/>
          <ac:spMkLst>
            <pc:docMk/>
            <pc:sldMk cId="1812315545" sldId="2134805597"/>
            <ac:spMk id="3" creationId="{D719458B-08F2-3ADD-C25E-04C3AC1338F3}"/>
          </ac:spMkLst>
        </pc:spChg>
        <pc:spChg chg="mod">
          <ac:chgData name="David Warner" userId="S::davidwarner@microsoft.com::51ffa14d-fdfd-4571-a787-ad4b3bb92711" providerId="AD" clId="Web-{C809656E-274B-403D-96D3-B69C7EEF295D}" dt="2022-04-17T21:17:36.926" v="19" actId="20577"/>
          <ac:spMkLst>
            <pc:docMk/>
            <pc:sldMk cId="1812315545" sldId="2134805597"/>
            <ac:spMk id="10" creationId="{16E1CB8C-122B-4C5A-8724-D74AEC2B5DEC}"/>
          </ac:spMkLst>
        </pc:spChg>
        <pc:picChg chg="del">
          <ac:chgData name="David Warner" userId="S::davidwarner@microsoft.com::51ffa14d-fdfd-4571-a787-ad4b3bb92711" providerId="AD" clId="Web-{C809656E-274B-403D-96D3-B69C7EEF295D}" dt="2022-04-17T21:16:27.452" v="1"/>
          <ac:picMkLst>
            <pc:docMk/>
            <pc:sldMk cId="1812315545" sldId="2134805597"/>
            <ac:picMk id="2" creationId="{33D3BE89-8773-A68D-E879-151272767F15}"/>
          </ac:picMkLst>
        </pc:picChg>
        <pc:picChg chg="add mod modCrop">
          <ac:chgData name="David Warner" userId="S::davidwarner@microsoft.com::51ffa14d-fdfd-4571-a787-ad4b3bb92711" providerId="AD" clId="Web-{C809656E-274B-403D-96D3-B69C7EEF295D}" dt="2022-04-17T21:16:49.407" v="6"/>
          <ac:picMkLst>
            <pc:docMk/>
            <pc:sldMk cId="1812315545" sldId="2134805597"/>
            <ac:picMk id="4" creationId="{0B1EC3C8-F369-8AC9-D832-AC567D8C647B}"/>
          </ac:picMkLst>
        </pc:picChg>
      </pc:sldChg>
    </pc:docChg>
  </pc:docChgLst>
  <pc:docChgLst>
    <pc:chgData name="Patrick Rodgers" userId="d219dede-d6b3-4097-a769-454d84f039e8" providerId="ADAL" clId="{B3D7F14E-B78E-4CEB-805F-DADC488ABAE1}"/>
    <pc:docChg chg="custSel modSld">
      <pc:chgData name="Patrick Rodgers" userId="d219dede-d6b3-4097-a769-454d84f039e8" providerId="ADAL" clId="{B3D7F14E-B78E-4CEB-805F-DADC488ABAE1}" dt="2021-03-25T12:58:54.928" v="32" actId="20577"/>
      <pc:docMkLst>
        <pc:docMk/>
      </pc:docMkLst>
      <pc:sldChg chg="modSp mod">
        <pc:chgData name="Patrick Rodgers" userId="d219dede-d6b3-4097-a769-454d84f039e8" providerId="ADAL" clId="{B3D7F14E-B78E-4CEB-805F-DADC488ABAE1}" dt="2021-03-25T12:58:54.928" v="32" actId="20577"/>
        <pc:sldMkLst>
          <pc:docMk/>
          <pc:sldMk cId="2877399898" sldId="1623"/>
        </pc:sldMkLst>
        <pc:spChg chg="mod">
          <ac:chgData name="Patrick Rodgers" userId="d219dede-d6b3-4097-a769-454d84f039e8" providerId="ADAL" clId="{B3D7F14E-B78E-4CEB-805F-DADC488ABAE1}" dt="2021-03-25T12:58:54.928" v="32" actId="20577"/>
          <ac:spMkLst>
            <pc:docMk/>
            <pc:sldMk cId="2877399898" sldId="1623"/>
            <ac:spMk id="3" creationId="{CBDC9C38-872E-4048-96FE-C321FEF21EC1}"/>
          </ac:spMkLst>
        </pc:spChg>
      </pc:sldChg>
    </pc:docChg>
  </pc:docChgLst>
  <pc:docChgLst>
    <pc:chgData name="Vesa Juvonen" userId="c7243be1-99a3-4752-ab2a-0cf698cf8236" providerId="ADAL" clId="{74AFD325-FB7E-4C4D-9083-9D4A633D9C99}"/>
    <pc:docChg chg="undo custSel addSld delSld modSld modSection">
      <pc:chgData name="Vesa Juvonen" userId="c7243be1-99a3-4752-ab2a-0cf698cf8236" providerId="ADAL" clId="{74AFD325-FB7E-4C4D-9083-9D4A633D9C99}" dt="2021-06-03T13:51:12.037" v="401" actId="2696"/>
      <pc:docMkLst>
        <pc:docMk/>
      </pc:docMkLst>
      <pc:sldChg chg="modSp mod">
        <pc:chgData name="Vesa Juvonen" userId="c7243be1-99a3-4752-ab2a-0cf698cf8236" providerId="ADAL" clId="{74AFD325-FB7E-4C4D-9083-9D4A633D9C99}" dt="2021-06-03T13:49:40.665" v="397" actId="20577"/>
        <pc:sldMkLst>
          <pc:docMk/>
          <pc:sldMk cId="2967945684" sldId="277"/>
        </pc:sldMkLst>
        <pc:spChg chg="mod">
          <ac:chgData name="Vesa Juvonen" userId="c7243be1-99a3-4752-ab2a-0cf698cf8236" providerId="ADAL" clId="{74AFD325-FB7E-4C4D-9083-9D4A633D9C99}" dt="2021-06-03T13:49:40.665" v="397" actId="20577"/>
          <ac:spMkLst>
            <pc:docMk/>
            <pc:sldMk cId="2967945684" sldId="277"/>
            <ac:spMk id="4" creationId="{A04E16D6-6682-4068-BF11-BA8E4E8E1BBC}"/>
          </ac:spMkLst>
        </pc:spChg>
      </pc:sldChg>
      <pc:sldChg chg="modSp mod">
        <pc:chgData name="Vesa Juvonen" userId="c7243be1-99a3-4752-ab2a-0cf698cf8236" providerId="ADAL" clId="{74AFD325-FB7E-4C4D-9083-9D4A633D9C99}" dt="2021-05-31T13:29:39.546" v="12" actId="20577"/>
        <pc:sldMkLst>
          <pc:docMk/>
          <pc:sldMk cId="287163252" sldId="1567"/>
        </pc:sldMkLst>
        <pc:spChg chg="mod">
          <ac:chgData name="Vesa Juvonen" userId="c7243be1-99a3-4752-ab2a-0cf698cf8236" providerId="ADAL" clId="{74AFD325-FB7E-4C4D-9083-9D4A633D9C99}" dt="2021-05-31T13:29:39.546" v="12" actId="20577"/>
          <ac:spMkLst>
            <pc:docMk/>
            <pc:sldMk cId="287163252" sldId="1567"/>
            <ac:spMk id="8" creationId="{00000000-0000-0000-0000-000000000000}"/>
          </ac:spMkLst>
        </pc:spChg>
      </pc:sldChg>
      <pc:sldChg chg="modSp mod">
        <pc:chgData name="Vesa Juvonen" userId="c7243be1-99a3-4752-ab2a-0cf698cf8236" providerId="ADAL" clId="{74AFD325-FB7E-4C4D-9083-9D4A633D9C99}" dt="2021-06-03T13:50:23.723" v="398" actId="20577"/>
        <pc:sldMkLst>
          <pc:docMk/>
          <pc:sldMk cId="2773584698" sldId="1621"/>
        </pc:sldMkLst>
        <pc:spChg chg="mod">
          <ac:chgData name="Vesa Juvonen" userId="c7243be1-99a3-4752-ab2a-0cf698cf8236" providerId="ADAL" clId="{74AFD325-FB7E-4C4D-9083-9D4A633D9C99}" dt="2021-06-03T13:50:23.723" v="398" actId="20577"/>
          <ac:spMkLst>
            <pc:docMk/>
            <pc:sldMk cId="2773584698" sldId="1621"/>
            <ac:spMk id="3" creationId="{4B5CB530-8335-436D-9D7A-3CAFA1E1DD82}"/>
          </ac:spMkLst>
        </pc:spChg>
      </pc:sldChg>
      <pc:sldChg chg="addSp mod">
        <pc:chgData name="Vesa Juvonen" userId="c7243be1-99a3-4752-ab2a-0cf698cf8236" providerId="ADAL" clId="{74AFD325-FB7E-4C4D-9083-9D4A633D9C99}" dt="2021-05-31T13:33:58.552" v="290" actId="22"/>
        <pc:sldMkLst>
          <pc:docMk/>
          <pc:sldMk cId="2877399898" sldId="1623"/>
        </pc:sldMkLst>
        <pc:spChg chg="add">
          <ac:chgData name="Vesa Juvonen" userId="c7243be1-99a3-4752-ab2a-0cf698cf8236" providerId="ADAL" clId="{74AFD325-FB7E-4C4D-9083-9D4A633D9C99}" dt="2021-05-31T13:33:58.552" v="290" actId="22"/>
          <ac:spMkLst>
            <pc:docMk/>
            <pc:sldMk cId="2877399898" sldId="1623"/>
            <ac:spMk id="20" creationId="{3D869402-A607-4795-98AB-05E4CACE4A81}"/>
          </ac:spMkLst>
        </pc:spChg>
      </pc:sldChg>
      <pc:sldChg chg="addSp mod">
        <pc:chgData name="Vesa Juvonen" userId="c7243be1-99a3-4752-ab2a-0cf698cf8236" providerId="ADAL" clId="{74AFD325-FB7E-4C4D-9083-9D4A633D9C99}" dt="2021-05-31T13:33:57.090" v="289" actId="22"/>
        <pc:sldMkLst>
          <pc:docMk/>
          <pc:sldMk cId="2253365439" sldId="1642"/>
        </pc:sldMkLst>
        <pc:spChg chg="add">
          <ac:chgData name="Vesa Juvonen" userId="c7243be1-99a3-4752-ab2a-0cf698cf8236" providerId="ADAL" clId="{74AFD325-FB7E-4C4D-9083-9D4A633D9C99}" dt="2021-05-31T13:33:57.090" v="289" actId="22"/>
          <ac:spMkLst>
            <pc:docMk/>
            <pc:sldMk cId="2253365439" sldId="1642"/>
            <ac:spMk id="4" creationId="{0B1EB1AA-1549-4366-897C-EACD54DD0220}"/>
          </ac:spMkLst>
        </pc:spChg>
      </pc:sldChg>
      <pc:sldChg chg="addSp delSp modSp add del mod">
        <pc:chgData name="Vesa Juvonen" userId="c7243be1-99a3-4752-ab2a-0cf698cf8236" providerId="ADAL" clId="{74AFD325-FB7E-4C4D-9083-9D4A633D9C99}" dt="2021-06-03T13:48:40.448" v="349" actId="1076"/>
        <pc:sldMkLst>
          <pc:docMk/>
          <pc:sldMk cId="10702720" sldId="2079"/>
        </pc:sldMkLst>
        <pc:spChg chg="mod">
          <ac:chgData name="Vesa Juvonen" userId="c7243be1-99a3-4752-ab2a-0cf698cf8236" providerId="ADAL" clId="{74AFD325-FB7E-4C4D-9083-9D4A633D9C99}" dt="2021-05-31T13:31:29.035" v="249" actId="20577"/>
          <ac:spMkLst>
            <pc:docMk/>
            <pc:sldMk cId="10702720" sldId="2079"/>
            <ac:spMk id="8" creationId="{00000000-0000-0000-0000-000000000000}"/>
          </ac:spMkLst>
        </pc:spChg>
        <pc:picChg chg="del">
          <ac:chgData name="Vesa Juvonen" userId="c7243be1-99a3-4752-ab2a-0cf698cf8236" providerId="ADAL" clId="{74AFD325-FB7E-4C4D-9083-9D4A633D9C99}" dt="2021-05-31T13:29:52.817" v="43" actId="478"/>
          <ac:picMkLst>
            <pc:docMk/>
            <pc:sldMk cId="10702720" sldId="2079"/>
            <ac:picMk id="2" creationId="{F35F406C-F26C-4949-8559-7356FE77A64A}"/>
          </ac:picMkLst>
        </pc:picChg>
        <pc:picChg chg="mod">
          <ac:chgData name="Vesa Juvonen" userId="c7243be1-99a3-4752-ab2a-0cf698cf8236" providerId="ADAL" clId="{74AFD325-FB7E-4C4D-9083-9D4A633D9C99}" dt="2021-06-03T13:47:55.832" v="330" actId="108"/>
          <ac:picMkLst>
            <pc:docMk/>
            <pc:sldMk cId="10702720" sldId="2079"/>
            <ac:picMk id="3" creationId="{86AFF2E8-FF46-46FB-92DD-3A4157CE1974}"/>
          </ac:picMkLst>
        </pc:picChg>
        <pc:picChg chg="add del mod">
          <ac:chgData name="Vesa Juvonen" userId="c7243be1-99a3-4752-ab2a-0cf698cf8236" providerId="ADAL" clId="{74AFD325-FB7E-4C4D-9083-9D4A633D9C99}" dt="2021-06-03T13:48:07.610" v="338" actId="478"/>
          <ac:picMkLst>
            <pc:docMk/>
            <pc:sldMk cId="10702720" sldId="2079"/>
            <ac:picMk id="4" creationId="{33F732C9-EA52-4EBC-A8CE-158D538F3DF1}"/>
          </ac:picMkLst>
        </pc:picChg>
        <pc:picChg chg="add mod">
          <ac:chgData name="Vesa Juvonen" userId="c7243be1-99a3-4752-ab2a-0cf698cf8236" providerId="ADAL" clId="{74AFD325-FB7E-4C4D-9083-9D4A633D9C99}" dt="2021-06-03T13:48:25.136" v="345" actId="1076"/>
          <ac:picMkLst>
            <pc:docMk/>
            <pc:sldMk cId="10702720" sldId="2079"/>
            <ac:picMk id="9" creationId="{75B5A424-FDD6-4910-97D6-769E51C00161}"/>
          </ac:picMkLst>
        </pc:picChg>
        <pc:picChg chg="add mod">
          <ac:chgData name="Vesa Juvonen" userId="c7243be1-99a3-4752-ab2a-0cf698cf8236" providerId="ADAL" clId="{74AFD325-FB7E-4C4D-9083-9D4A633D9C99}" dt="2021-06-03T13:48:40.448" v="349" actId="1076"/>
          <ac:picMkLst>
            <pc:docMk/>
            <pc:sldMk cId="10702720" sldId="2079"/>
            <ac:picMk id="10" creationId="{423EA879-9384-4EAE-8CC3-4E5984C6214D}"/>
          </ac:picMkLst>
        </pc:picChg>
        <pc:picChg chg="del mod">
          <ac:chgData name="Vesa Juvonen" userId="c7243be1-99a3-4752-ab2a-0cf698cf8236" providerId="ADAL" clId="{74AFD325-FB7E-4C4D-9083-9D4A633D9C99}" dt="2021-06-03T13:48:07.610" v="338" actId="478"/>
          <ac:picMkLst>
            <pc:docMk/>
            <pc:sldMk cId="10702720" sldId="2079"/>
            <ac:picMk id="1026" creationId="{63A35401-1686-4226-A52F-6A61BF73C370}"/>
          </ac:picMkLst>
        </pc:picChg>
        <pc:picChg chg="mod">
          <ac:chgData name="Vesa Juvonen" userId="c7243be1-99a3-4752-ab2a-0cf698cf8236" providerId="ADAL" clId="{74AFD325-FB7E-4C4D-9083-9D4A633D9C99}" dt="2021-06-03T13:48:37.744" v="348" actId="1076"/>
          <ac:picMkLst>
            <pc:docMk/>
            <pc:sldMk cId="10702720" sldId="2079"/>
            <ac:picMk id="2050" creationId="{818DC4F2-DFC4-4F5F-9A66-81A51A77DAB0}"/>
          </ac:picMkLst>
        </pc:picChg>
        <pc:picChg chg="del">
          <ac:chgData name="Vesa Juvonen" userId="c7243be1-99a3-4752-ab2a-0cf698cf8236" providerId="ADAL" clId="{74AFD325-FB7E-4C4D-9083-9D4A633D9C99}" dt="2021-05-31T13:29:52.817" v="43" actId="478"/>
          <ac:picMkLst>
            <pc:docMk/>
            <pc:sldMk cId="10702720" sldId="2079"/>
            <ac:picMk id="2050" creationId="{FC7E399C-FFD9-41E8-8831-E6CFD184BB4F}"/>
          </ac:picMkLst>
        </pc:picChg>
        <pc:picChg chg="del">
          <ac:chgData name="Vesa Juvonen" userId="c7243be1-99a3-4752-ab2a-0cf698cf8236" providerId="ADAL" clId="{74AFD325-FB7E-4C4D-9083-9D4A633D9C99}" dt="2021-05-31T13:29:52.817" v="43" actId="478"/>
          <ac:picMkLst>
            <pc:docMk/>
            <pc:sldMk cId="10702720" sldId="2079"/>
            <ac:picMk id="3074" creationId="{67DB783C-7652-47FD-A417-9BF0F1070AE1}"/>
          </ac:picMkLst>
        </pc:picChg>
      </pc:sldChg>
      <pc:sldChg chg="addSp">
        <pc:chgData name="Vesa Juvonen" userId="c7243be1-99a3-4752-ab2a-0cf698cf8236" providerId="ADAL" clId="{74AFD325-FB7E-4C4D-9083-9D4A633D9C99}" dt="2021-06-03T13:47:12.120" v="305"/>
        <pc:sldMkLst>
          <pc:docMk/>
          <pc:sldMk cId="1537511729" sldId="2079"/>
        </pc:sldMkLst>
        <pc:picChg chg="add">
          <ac:chgData name="Vesa Juvonen" userId="c7243be1-99a3-4752-ab2a-0cf698cf8236" providerId="ADAL" clId="{74AFD325-FB7E-4C4D-9083-9D4A633D9C99}" dt="2021-06-03T13:47:12.120" v="305"/>
          <ac:picMkLst>
            <pc:docMk/>
            <pc:sldMk cId="1537511729" sldId="2079"/>
            <ac:picMk id="2050" creationId="{818DC4F2-DFC4-4F5F-9A66-81A51A77DAB0}"/>
          </ac:picMkLst>
        </pc:picChg>
      </pc:sldChg>
      <pc:sldChg chg="addSp">
        <pc:chgData name="Vesa Juvonen" userId="c7243be1-99a3-4752-ab2a-0cf698cf8236" providerId="ADAL" clId="{74AFD325-FB7E-4C4D-9083-9D4A633D9C99}" dt="2021-06-03T13:46:48.679" v="299"/>
        <pc:sldMkLst>
          <pc:docMk/>
          <pc:sldMk cId="3480364140" sldId="2079"/>
        </pc:sldMkLst>
        <pc:picChg chg="add">
          <ac:chgData name="Vesa Juvonen" userId="c7243be1-99a3-4752-ab2a-0cf698cf8236" providerId="ADAL" clId="{74AFD325-FB7E-4C4D-9083-9D4A633D9C99}" dt="2021-06-03T13:46:48.679" v="299"/>
          <ac:picMkLst>
            <pc:docMk/>
            <pc:sldMk cId="3480364140" sldId="2079"/>
            <ac:picMk id="1026" creationId="{63A35401-1686-4226-A52F-6A61BF73C370}"/>
          </ac:picMkLst>
        </pc:picChg>
      </pc:sldChg>
      <pc:sldChg chg="addSp delSp modSp mod">
        <pc:chgData name="Vesa Juvonen" userId="c7243be1-99a3-4752-ab2a-0cf698cf8236" providerId="ADAL" clId="{74AFD325-FB7E-4C4D-9083-9D4A633D9C99}" dt="2021-05-31T13:33:44.189" v="284" actId="20577"/>
        <pc:sldMkLst>
          <pc:docMk/>
          <pc:sldMk cId="4037611923" sldId="3334"/>
        </pc:sldMkLst>
        <pc:spChg chg="add del">
          <ac:chgData name="Vesa Juvonen" userId="c7243be1-99a3-4752-ab2a-0cf698cf8236" providerId="ADAL" clId="{74AFD325-FB7E-4C4D-9083-9D4A633D9C99}" dt="2021-05-31T13:33:40.058" v="281" actId="478"/>
          <ac:spMkLst>
            <pc:docMk/>
            <pc:sldMk cId="4037611923" sldId="3334"/>
            <ac:spMk id="4" creationId="{554DCD77-6653-401D-A970-B77F2302CBAB}"/>
          </ac:spMkLst>
        </pc:spChg>
        <pc:spChg chg="add mod">
          <ac:chgData name="Vesa Juvonen" userId="c7243be1-99a3-4752-ab2a-0cf698cf8236" providerId="ADAL" clId="{74AFD325-FB7E-4C4D-9083-9D4A633D9C99}" dt="2021-05-31T13:33:44.189" v="284" actId="20577"/>
          <ac:spMkLst>
            <pc:docMk/>
            <pc:sldMk cId="4037611923" sldId="3334"/>
            <ac:spMk id="23" creationId="{54E75590-A647-42C2-98D6-C348B5E81313}"/>
          </ac:spMkLst>
        </pc:spChg>
      </pc:sldChg>
      <pc:sldChg chg="addSp delSp mod">
        <pc:chgData name="Vesa Juvonen" userId="c7243be1-99a3-4752-ab2a-0cf698cf8236" providerId="ADAL" clId="{74AFD325-FB7E-4C4D-9083-9D4A633D9C99}" dt="2021-06-03T13:39:23.174" v="296" actId="478"/>
        <pc:sldMkLst>
          <pc:docMk/>
          <pc:sldMk cId="467751124" sldId="6149"/>
        </pc:sldMkLst>
        <pc:spChg chg="add del">
          <ac:chgData name="Vesa Juvonen" userId="c7243be1-99a3-4752-ab2a-0cf698cf8236" providerId="ADAL" clId="{74AFD325-FB7E-4C4D-9083-9D4A633D9C99}" dt="2021-06-03T13:39:23.174" v="296" actId="478"/>
          <ac:spMkLst>
            <pc:docMk/>
            <pc:sldMk cId="467751124" sldId="6149"/>
            <ac:spMk id="5" creationId="{B8C91807-BBDD-4609-99EA-21F93F436DC6}"/>
          </ac:spMkLst>
        </pc:spChg>
      </pc:sldChg>
      <pc:sldChg chg="addSp delSp modSp mod">
        <pc:chgData name="Vesa Juvonen" userId="c7243be1-99a3-4752-ab2a-0cf698cf8236" providerId="ADAL" clId="{74AFD325-FB7E-4C4D-9083-9D4A633D9C99}" dt="2021-06-03T13:49:07.912" v="360" actId="1076"/>
        <pc:sldMkLst>
          <pc:docMk/>
          <pc:sldMk cId="778883926" sldId="2076136264"/>
        </pc:sldMkLst>
        <pc:spChg chg="mod">
          <ac:chgData name="Vesa Juvonen" userId="c7243be1-99a3-4752-ab2a-0cf698cf8236" providerId="ADAL" clId="{74AFD325-FB7E-4C4D-9083-9D4A633D9C99}" dt="2021-05-31T13:32:55.753" v="258" actId="14100"/>
          <ac:spMkLst>
            <pc:docMk/>
            <pc:sldMk cId="778883926" sldId="2076136264"/>
            <ac:spMk id="14" creationId="{953584C8-8734-42EA-AD16-6AA2B405D249}"/>
          </ac:spMkLst>
        </pc:spChg>
        <pc:picChg chg="add mod">
          <ac:chgData name="Vesa Juvonen" userId="c7243be1-99a3-4752-ab2a-0cf698cf8236" providerId="ADAL" clId="{74AFD325-FB7E-4C4D-9083-9D4A633D9C99}" dt="2021-06-03T13:49:02.600" v="358" actId="14100"/>
          <ac:picMkLst>
            <pc:docMk/>
            <pc:sldMk cId="778883926" sldId="2076136264"/>
            <ac:picMk id="3" creationId="{645C2E12-2C68-4D85-83AD-18A25EE19C61}"/>
          </ac:picMkLst>
        </pc:picChg>
        <pc:picChg chg="add mod">
          <ac:chgData name="Vesa Juvonen" userId="c7243be1-99a3-4752-ab2a-0cf698cf8236" providerId="ADAL" clId="{74AFD325-FB7E-4C4D-9083-9D4A633D9C99}" dt="2021-06-03T13:49:07.912" v="360" actId="1076"/>
          <ac:picMkLst>
            <pc:docMk/>
            <pc:sldMk cId="778883926" sldId="2076136264"/>
            <ac:picMk id="6" creationId="{38A7F5AB-40C8-401C-83A4-A7F253EDA325}"/>
          </ac:picMkLst>
        </pc:picChg>
        <pc:picChg chg="del">
          <ac:chgData name="Vesa Juvonen" userId="c7243be1-99a3-4752-ab2a-0cf698cf8236" providerId="ADAL" clId="{74AFD325-FB7E-4C4D-9083-9D4A633D9C99}" dt="2021-05-31T13:32:43.994" v="253" actId="478"/>
          <ac:picMkLst>
            <pc:docMk/>
            <pc:sldMk cId="778883926" sldId="2076136264"/>
            <ac:picMk id="6" creationId="{64ED56FB-5163-4161-9535-06C3C47F1BC0}"/>
          </ac:picMkLst>
        </pc:picChg>
        <pc:picChg chg="del">
          <ac:chgData name="Vesa Juvonen" userId="c7243be1-99a3-4752-ab2a-0cf698cf8236" providerId="ADAL" clId="{74AFD325-FB7E-4C4D-9083-9D4A633D9C99}" dt="2021-05-31T13:32:43.994" v="253" actId="478"/>
          <ac:picMkLst>
            <pc:docMk/>
            <pc:sldMk cId="778883926" sldId="2076136264"/>
            <ac:picMk id="8" creationId="{597F0600-A041-4399-A693-C73082C69185}"/>
          </ac:picMkLst>
        </pc:picChg>
        <pc:picChg chg="add mod">
          <ac:chgData name="Vesa Juvonen" userId="c7243be1-99a3-4752-ab2a-0cf698cf8236" providerId="ADAL" clId="{74AFD325-FB7E-4C4D-9083-9D4A633D9C99}" dt="2021-06-03T13:49:04.552" v="359" actId="1076"/>
          <ac:picMkLst>
            <pc:docMk/>
            <pc:sldMk cId="778883926" sldId="2076136264"/>
            <ac:picMk id="8" creationId="{9496425F-1EA0-45CE-986E-1A2C6A59E7E8}"/>
          </ac:picMkLst>
        </pc:picChg>
        <pc:picChg chg="del">
          <ac:chgData name="Vesa Juvonen" userId="c7243be1-99a3-4752-ab2a-0cf698cf8236" providerId="ADAL" clId="{74AFD325-FB7E-4C4D-9083-9D4A633D9C99}" dt="2021-05-31T13:32:43.994" v="253" actId="478"/>
          <ac:picMkLst>
            <pc:docMk/>
            <pc:sldMk cId="778883926" sldId="2076136264"/>
            <ac:picMk id="13" creationId="{95FC28E8-BD46-4B1D-9D22-3F723E7A578F}"/>
          </ac:picMkLst>
        </pc:picChg>
      </pc:sldChg>
      <pc:sldChg chg="addSp delSp mod">
        <pc:chgData name="Vesa Juvonen" userId="c7243be1-99a3-4752-ab2a-0cf698cf8236" providerId="ADAL" clId="{74AFD325-FB7E-4C4D-9083-9D4A633D9C99}" dt="2021-05-31T13:33:49.364" v="286" actId="22"/>
        <pc:sldMkLst>
          <pc:docMk/>
          <pc:sldMk cId="2925091645" sldId="2076136308"/>
        </pc:sldMkLst>
        <pc:spChg chg="add del">
          <ac:chgData name="Vesa Juvonen" userId="c7243be1-99a3-4752-ab2a-0cf698cf8236" providerId="ADAL" clId="{74AFD325-FB7E-4C4D-9083-9D4A633D9C99}" dt="2021-05-31T13:33:49.041" v="285" actId="478"/>
          <ac:spMkLst>
            <pc:docMk/>
            <pc:sldMk cId="2925091645" sldId="2076136308"/>
            <ac:spMk id="5" creationId="{439AAE07-183D-4C5E-A5BB-76B9AB033897}"/>
          </ac:spMkLst>
        </pc:spChg>
        <pc:spChg chg="add">
          <ac:chgData name="Vesa Juvonen" userId="c7243be1-99a3-4752-ab2a-0cf698cf8236" providerId="ADAL" clId="{74AFD325-FB7E-4C4D-9083-9D4A633D9C99}" dt="2021-05-31T13:33:49.364" v="286" actId="22"/>
          <ac:spMkLst>
            <pc:docMk/>
            <pc:sldMk cId="2925091645" sldId="2076136308"/>
            <ac:spMk id="20" creationId="{CA4615CD-0CA9-4FAE-8B9A-2C5BFD84FBBD}"/>
          </ac:spMkLst>
        </pc:spChg>
      </pc:sldChg>
      <pc:sldChg chg="addSp mod">
        <pc:chgData name="Vesa Juvonen" userId="c7243be1-99a3-4752-ab2a-0cf698cf8236" providerId="ADAL" clId="{74AFD325-FB7E-4C4D-9083-9D4A633D9C99}" dt="2021-05-31T13:34:15.254" v="295" actId="22"/>
        <pc:sldMkLst>
          <pc:docMk/>
          <pc:sldMk cId="357588276" sldId="2076136388"/>
        </pc:sldMkLst>
        <pc:spChg chg="add">
          <ac:chgData name="Vesa Juvonen" userId="c7243be1-99a3-4752-ab2a-0cf698cf8236" providerId="ADAL" clId="{74AFD325-FB7E-4C4D-9083-9D4A633D9C99}" dt="2021-05-31T13:34:15.254" v="295" actId="22"/>
          <ac:spMkLst>
            <pc:docMk/>
            <pc:sldMk cId="357588276" sldId="2076136388"/>
            <ac:spMk id="2" creationId="{B8E0D615-D1ED-4BBA-A63E-D64E8823F0FB}"/>
          </ac:spMkLst>
        </pc:spChg>
      </pc:sldChg>
      <pc:sldChg chg="del">
        <pc:chgData name="Vesa Juvonen" userId="c7243be1-99a3-4752-ab2a-0cf698cf8236" providerId="ADAL" clId="{74AFD325-FB7E-4C4D-9083-9D4A633D9C99}" dt="2021-06-03T13:50:53.637" v="399" actId="47"/>
        <pc:sldMkLst>
          <pc:docMk/>
          <pc:sldMk cId="832077017" sldId="2076137576"/>
        </pc:sldMkLst>
      </pc:sldChg>
      <pc:sldChg chg="addSp delSp modSp mod">
        <pc:chgData name="Vesa Juvonen" userId="c7243be1-99a3-4752-ab2a-0cf698cf8236" providerId="ADAL" clId="{74AFD325-FB7E-4C4D-9083-9D4A633D9C99}" dt="2021-05-31T13:33:53.519" v="288" actId="22"/>
        <pc:sldMkLst>
          <pc:docMk/>
          <pc:sldMk cId="2636939237" sldId="2076137579"/>
        </pc:sldMkLst>
        <pc:spChg chg="add del">
          <ac:chgData name="Vesa Juvonen" userId="c7243be1-99a3-4752-ab2a-0cf698cf8236" providerId="ADAL" clId="{74AFD325-FB7E-4C4D-9083-9D4A633D9C99}" dt="2021-05-31T13:33:09.114" v="260" actId="11529"/>
          <ac:spMkLst>
            <pc:docMk/>
            <pc:sldMk cId="2636939237" sldId="2076137579"/>
            <ac:spMk id="4" creationId="{803BC307-F534-4636-A331-8BD1041BCB8E}"/>
          </ac:spMkLst>
        </pc:spChg>
        <pc:spChg chg="add del mod">
          <ac:chgData name="Vesa Juvonen" userId="c7243be1-99a3-4752-ab2a-0cf698cf8236" providerId="ADAL" clId="{74AFD325-FB7E-4C4D-9083-9D4A633D9C99}" dt="2021-05-31T13:33:53.251" v="287" actId="478"/>
          <ac:spMkLst>
            <pc:docMk/>
            <pc:sldMk cId="2636939237" sldId="2076137579"/>
            <ac:spMk id="21" creationId="{ACADFDDF-12B9-4FB2-9F15-C105A9DD2706}"/>
          </ac:spMkLst>
        </pc:spChg>
        <pc:spChg chg="add">
          <ac:chgData name="Vesa Juvonen" userId="c7243be1-99a3-4752-ab2a-0cf698cf8236" providerId="ADAL" clId="{74AFD325-FB7E-4C4D-9083-9D4A633D9C99}" dt="2021-05-31T13:33:53.519" v="288" actId="22"/>
          <ac:spMkLst>
            <pc:docMk/>
            <pc:sldMk cId="2636939237" sldId="2076137579"/>
            <ac:spMk id="25" creationId="{9FC5989A-3F41-422D-9C05-483AEF257C89}"/>
          </ac:spMkLst>
        </pc:spChg>
      </pc:sldChg>
      <pc:sldChg chg="del">
        <pc:chgData name="Vesa Juvonen" userId="c7243be1-99a3-4752-ab2a-0cf698cf8236" providerId="ADAL" clId="{74AFD325-FB7E-4C4D-9083-9D4A633D9C99}" dt="2021-05-31T13:34:06.660" v="291" actId="47"/>
        <pc:sldMkLst>
          <pc:docMk/>
          <pc:sldMk cId="4043136712" sldId="2076138724"/>
        </pc:sldMkLst>
      </pc:sldChg>
      <pc:sldChg chg="del">
        <pc:chgData name="Vesa Juvonen" userId="c7243be1-99a3-4752-ab2a-0cf698cf8236" providerId="ADAL" clId="{74AFD325-FB7E-4C4D-9083-9D4A633D9C99}" dt="2021-05-31T13:34:08.996" v="292" actId="47"/>
        <pc:sldMkLst>
          <pc:docMk/>
          <pc:sldMk cId="1352279957" sldId="2134805593"/>
        </pc:sldMkLst>
      </pc:sldChg>
      <pc:sldChg chg="add del">
        <pc:chgData name="Vesa Juvonen" userId="c7243be1-99a3-4752-ab2a-0cf698cf8236" providerId="ADAL" clId="{74AFD325-FB7E-4C4D-9083-9D4A633D9C99}" dt="2021-06-03T13:51:12.037" v="401" actId="2696"/>
        <pc:sldMkLst>
          <pc:docMk/>
          <pc:sldMk cId="2038023905" sldId="2134805595"/>
        </pc:sldMkLst>
      </pc:sldChg>
      <pc:sldChg chg="add">
        <pc:chgData name="Vesa Juvonen" userId="c7243be1-99a3-4752-ab2a-0cf698cf8236" providerId="ADAL" clId="{74AFD325-FB7E-4C4D-9083-9D4A633D9C99}" dt="2021-06-03T13:41:17.453" v="298"/>
        <pc:sldMkLst>
          <pc:docMk/>
          <pc:sldMk cId="1161693577" sldId="2134805596"/>
        </pc:sldMkLst>
      </pc:sldChg>
      <pc:sldChg chg="del">
        <pc:chgData name="Vesa Juvonen" userId="c7243be1-99a3-4752-ab2a-0cf698cf8236" providerId="ADAL" clId="{74AFD325-FB7E-4C4D-9083-9D4A633D9C99}" dt="2021-05-31T13:34:12.756" v="294" actId="47"/>
        <pc:sldMkLst>
          <pc:docMk/>
          <pc:sldMk cId="1731976489" sldId="2134805608"/>
        </pc:sldMkLst>
      </pc:sldChg>
    </pc:docChg>
  </pc:docChgLst>
  <pc:docChgLst>
    <pc:chgData name="David Warner" userId="S::david_dwarnerii.com#ext#@microsoft.onmicrosoft.com::acafcf14-4098-4a83-9425-e73571277a06" providerId="AD" clId="Web-{E128FD4A-0AE4-4E60-9B43-2DCD808DDB93}"/>
    <pc:docChg chg="modSld">
      <pc:chgData name="David Warner" userId="S::david_dwarnerii.com#ext#@microsoft.onmicrosoft.com::acafcf14-4098-4a83-9425-e73571277a06" providerId="AD" clId="Web-{E128FD4A-0AE4-4E60-9B43-2DCD808DDB93}" dt="2021-05-03T15:04:02.308" v="13" actId="20577"/>
      <pc:docMkLst>
        <pc:docMk/>
      </pc:docMkLst>
      <pc:sldChg chg="delSp modSp">
        <pc:chgData name="David Warner" userId="S::david_dwarnerii.com#ext#@microsoft.onmicrosoft.com::acafcf14-4098-4a83-9425-e73571277a06" providerId="AD" clId="Web-{E128FD4A-0AE4-4E60-9B43-2DCD808DDB93}" dt="2021-05-03T15:04:02.308" v="13" actId="20577"/>
        <pc:sldMkLst>
          <pc:docMk/>
          <pc:sldMk cId="357588276" sldId="2076136388"/>
        </pc:sldMkLst>
        <pc:spChg chg="del">
          <ac:chgData name="David Warner" userId="S::david_dwarnerii.com#ext#@microsoft.onmicrosoft.com::acafcf14-4098-4a83-9425-e73571277a06" providerId="AD" clId="Web-{E128FD4A-0AE4-4E60-9B43-2DCD808DDB93}" dt="2021-05-03T15:03:33.541" v="0"/>
          <ac:spMkLst>
            <pc:docMk/>
            <pc:sldMk cId="357588276" sldId="2076136388"/>
            <ac:spMk id="2" creationId="{4AB97894-73DF-4371-A716-87B56E316357}"/>
          </ac:spMkLst>
        </pc:spChg>
        <pc:spChg chg="mod">
          <ac:chgData name="David Warner" userId="S::david_dwarnerii.com#ext#@microsoft.onmicrosoft.com::acafcf14-4098-4a83-9425-e73571277a06" providerId="AD" clId="Web-{E128FD4A-0AE4-4E60-9B43-2DCD808DDB93}" dt="2021-05-03T15:04:02.308" v="13" actId="20577"/>
          <ac:spMkLst>
            <pc:docMk/>
            <pc:sldMk cId="357588276" sldId="2076136388"/>
            <ac:spMk id="9" creationId="{E00A4A7B-76F5-4DD2-BDB4-53AB1B34275B}"/>
          </ac:spMkLst>
        </pc:spChg>
      </pc:sldChg>
    </pc:docChg>
  </pc:docChgLst>
  <pc:docChgLst>
    <pc:chgData name="Vesa Juvonen" userId="c7243be1-99a3-4752-ab2a-0cf698cf8236" providerId="ADAL" clId="{9610F415-ACFA-4DBA-8A6A-6A57BFF95A77}"/>
    <pc:docChg chg="custSel delSld modSld modSection">
      <pc:chgData name="Vesa Juvonen" userId="c7243be1-99a3-4752-ab2a-0cf698cf8236" providerId="ADAL" clId="{9610F415-ACFA-4DBA-8A6A-6A57BFF95A77}" dt="2022-06-21T14:43:25.627" v="97"/>
      <pc:docMkLst>
        <pc:docMk/>
      </pc:docMkLst>
      <pc:sldChg chg="modSp">
        <pc:chgData name="Vesa Juvonen" userId="c7243be1-99a3-4752-ab2a-0cf698cf8236" providerId="ADAL" clId="{9610F415-ACFA-4DBA-8A6A-6A57BFF95A77}" dt="2022-06-21T08:25:27.497" v="11" actId="20577"/>
        <pc:sldMkLst>
          <pc:docMk/>
          <pc:sldMk cId="287163252" sldId="1567"/>
        </pc:sldMkLst>
        <pc:spChg chg="mod">
          <ac:chgData name="Vesa Juvonen" userId="c7243be1-99a3-4752-ab2a-0cf698cf8236" providerId="ADAL" clId="{9610F415-ACFA-4DBA-8A6A-6A57BFF95A77}" dt="2022-06-21T08:25:27.497" v="11" actId="20577"/>
          <ac:spMkLst>
            <pc:docMk/>
            <pc:sldMk cId="287163252" sldId="1567"/>
            <ac:spMk id="5" creationId="{9B6ECC88-D921-48D6-BA85-F52F354F9C35}"/>
          </ac:spMkLst>
        </pc:spChg>
      </pc:sldChg>
      <pc:sldChg chg="delSp modSp mod">
        <pc:chgData name="Vesa Juvonen" userId="c7243be1-99a3-4752-ab2a-0cf698cf8236" providerId="ADAL" clId="{9610F415-ACFA-4DBA-8A6A-6A57BFF95A77}" dt="2022-06-21T14:36:50.241" v="94" actId="404"/>
        <pc:sldMkLst>
          <pc:docMk/>
          <pc:sldMk cId="10702720" sldId="2079"/>
        </pc:sldMkLst>
        <pc:spChg chg="mod">
          <ac:chgData name="Vesa Juvonen" userId="c7243be1-99a3-4752-ab2a-0cf698cf8236" providerId="ADAL" clId="{9610F415-ACFA-4DBA-8A6A-6A57BFF95A77}" dt="2022-06-21T14:36:50.241" v="94" actId="404"/>
          <ac:spMkLst>
            <pc:docMk/>
            <pc:sldMk cId="10702720" sldId="2079"/>
            <ac:spMk id="8" creationId="{00000000-0000-0000-0000-000000000000}"/>
          </ac:spMkLst>
        </pc:spChg>
        <pc:picChg chg="del">
          <ac:chgData name="Vesa Juvonen" userId="c7243be1-99a3-4752-ab2a-0cf698cf8236" providerId="ADAL" clId="{9610F415-ACFA-4DBA-8A6A-6A57BFF95A77}" dt="2022-06-21T14:36:14.063" v="83" actId="478"/>
          <ac:picMkLst>
            <pc:docMk/>
            <pc:sldMk cId="10702720" sldId="2079"/>
            <ac:picMk id="10" creationId="{A331948C-8658-6118-8D8A-3749F06B98D4}"/>
          </ac:picMkLst>
        </pc:picChg>
      </pc:sldChg>
      <pc:sldChg chg="delSp modSp mod">
        <pc:chgData name="Vesa Juvonen" userId="c7243be1-99a3-4752-ab2a-0cf698cf8236" providerId="ADAL" clId="{9610F415-ACFA-4DBA-8A6A-6A57BFF95A77}" dt="2022-06-21T14:37:14.326" v="96" actId="1076"/>
        <pc:sldMkLst>
          <pc:docMk/>
          <pc:sldMk cId="778883926" sldId="2076136264"/>
        </pc:sldMkLst>
        <pc:spChg chg="mod">
          <ac:chgData name="Vesa Juvonen" userId="c7243be1-99a3-4752-ab2a-0cf698cf8236" providerId="ADAL" clId="{9610F415-ACFA-4DBA-8A6A-6A57BFF95A77}" dt="2022-06-21T14:37:09.750" v="95" actId="6549"/>
          <ac:spMkLst>
            <pc:docMk/>
            <pc:sldMk cId="778883926" sldId="2076136264"/>
            <ac:spMk id="14" creationId="{953584C8-8734-42EA-AD16-6AA2B405D249}"/>
          </ac:spMkLst>
        </pc:spChg>
        <pc:picChg chg="del">
          <ac:chgData name="Vesa Juvonen" userId="c7243be1-99a3-4752-ab2a-0cf698cf8236" providerId="ADAL" clId="{9610F415-ACFA-4DBA-8A6A-6A57BFF95A77}" dt="2022-06-21T14:36:25.919" v="85" actId="478"/>
          <ac:picMkLst>
            <pc:docMk/>
            <pc:sldMk cId="778883926" sldId="2076136264"/>
            <ac:picMk id="5" creationId="{D4930791-19F2-F8E7-3199-9167CACCA2B8}"/>
          </ac:picMkLst>
        </pc:picChg>
        <pc:picChg chg="mod">
          <ac:chgData name="Vesa Juvonen" userId="c7243be1-99a3-4752-ab2a-0cf698cf8236" providerId="ADAL" clId="{9610F415-ACFA-4DBA-8A6A-6A57BFF95A77}" dt="2022-06-21T14:37:14.326" v="96" actId="1076"/>
          <ac:picMkLst>
            <pc:docMk/>
            <pc:sldMk cId="778883926" sldId="2076136264"/>
            <ac:picMk id="7" creationId="{81C8AC58-06D2-3CED-C453-EAA03D993F2A}"/>
          </ac:picMkLst>
        </pc:picChg>
        <pc:picChg chg="mod">
          <ac:chgData name="Vesa Juvonen" userId="c7243be1-99a3-4752-ab2a-0cf698cf8236" providerId="ADAL" clId="{9610F415-ACFA-4DBA-8A6A-6A57BFF95A77}" dt="2022-06-21T14:37:14.326" v="96" actId="1076"/>
          <ac:picMkLst>
            <pc:docMk/>
            <pc:sldMk cId="778883926" sldId="2076136264"/>
            <ac:picMk id="8" creationId="{102A03B4-BBFB-F7C2-B07E-444799067FC7}"/>
          </ac:picMkLst>
        </pc:picChg>
      </pc:sldChg>
      <pc:sldChg chg="addSp delSp modSp mod modNotesTx">
        <pc:chgData name="Vesa Juvonen" userId="c7243be1-99a3-4752-ab2a-0cf698cf8236" providerId="ADAL" clId="{9610F415-ACFA-4DBA-8A6A-6A57BFF95A77}" dt="2022-06-21T14:43:25.627" v="97"/>
        <pc:sldMkLst>
          <pc:docMk/>
          <pc:sldMk cId="4046856784" sldId="2134805599"/>
        </pc:sldMkLst>
        <pc:spChg chg="mod">
          <ac:chgData name="Vesa Juvonen" userId="c7243be1-99a3-4752-ab2a-0cf698cf8236" providerId="ADAL" clId="{9610F415-ACFA-4DBA-8A6A-6A57BFF95A77}" dt="2022-06-21T09:58:08.947" v="82" actId="115"/>
          <ac:spMkLst>
            <pc:docMk/>
            <pc:sldMk cId="4046856784" sldId="2134805599"/>
            <ac:spMk id="8" creationId="{26BFEB79-D248-4D06-B782-9318AC6A90BA}"/>
          </ac:spMkLst>
        </pc:spChg>
        <pc:spChg chg="del">
          <ac:chgData name="Vesa Juvonen" userId="c7243be1-99a3-4752-ab2a-0cf698cf8236" providerId="ADAL" clId="{9610F415-ACFA-4DBA-8A6A-6A57BFF95A77}" dt="2022-06-21T09:52:25.428" v="14" actId="478"/>
          <ac:spMkLst>
            <pc:docMk/>
            <pc:sldMk cId="4046856784" sldId="2134805599"/>
            <ac:spMk id="10" creationId="{39701BB2-33E9-3184-7118-3B1370129746}"/>
          </ac:spMkLst>
        </pc:spChg>
        <pc:picChg chg="add mod">
          <ac:chgData name="Vesa Juvonen" userId="c7243be1-99a3-4752-ab2a-0cf698cf8236" providerId="ADAL" clId="{9610F415-ACFA-4DBA-8A6A-6A57BFF95A77}" dt="2022-06-21T09:55:16.451" v="80" actId="14100"/>
          <ac:picMkLst>
            <pc:docMk/>
            <pc:sldMk cId="4046856784" sldId="2134805599"/>
            <ac:picMk id="3" creationId="{5E26C6B3-6E67-68C6-A7FE-87B7EEBFD77E}"/>
          </ac:picMkLst>
        </pc:picChg>
        <pc:picChg chg="del">
          <ac:chgData name="Vesa Juvonen" userId="c7243be1-99a3-4752-ab2a-0cf698cf8236" providerId="ADAL" clId="{9610F415-ACFA-4DBA-8A6A-6A57BFF95A77}" dt="2022-06-21T09:52:50.813" v="19" actId="478"/>
          <ac:picMkLst>
            <pc:docMk/>
            <pc:sldMk cId="4046856784" sldId="2134805599"/>
            <ac:picMk id="4" creationId="{163E3544-A90C-0375-F491-978813462D50}"/>
          </ac:picMkLst>
        </pc:picChg>
        <pc:picChg chg="del">
          <ac:chgData name="Vesa Juvonen" userId="c7243be1-99a3-4752-ab2a-0cf698cf8236" providerId="ADAL" clId="{9610F415-ACFA-4DBA-8A6A-6A57BFF95A77}" dt="2022-06-21T09:52:25.980" v="15" actId="478"/>
          <ac:picMkLst>
            <pc:docMk/>
            <pc:sldMk cId="4046856784" sldId="2134805599"/>
            <ac:picMk id="5" creationId="{5C59771B-7AC1-316D-D6F7-904DB9DD0041}"/>
          </ac:picMkLst>
        </pc:picChg>
        <pc:picChg chg="add mod">
          <ac:chgData name="Vesa Juvonen" userId="c7243be1-99a3-4752-ab2a-0cf698cf8236" providerId="ADAL" clId="{9610F415-ACFA-4DBA-8A6A-6A57BFF95A77}" dt="2022-06-21T09:55:20.366" v="81" actId="1076"/>
          <ac:picMkLst>
            <pc:docMk/>
            <pc:sldMk cId="4046856784" sldId="2134805599"/>
            <ac:picMk id="7" creationId="{FF4A37AB-79FC-F4DF-332A-C89B8F165B12}"/>
          </ac:picMkLst>
        </pc:picChg>
        <pc:picChg chg="del">
          <ac:chgData name="Vesa Juvonen" userId="c7243be1-99a3-4752-ab2a-0cf698cf8236" providerId="ADAL" clId="{9610F415-ACFA-4DBA-8A6A-6A57BFF95A77}" dt="2022-06-21T09:52:26.443" v="16" actId="478"/>
          <ac:picMkLst>
            <pc:docMk/>
            <pc:sldMk cId="4046856784" sldId="2134805599"/>
            <ac:picMk id="9" creationId="{E2B0D286-35E6-62D0-2083-F9415ABD5F45}"/>
          </ac:picMkLst>
        </pc:picChg>
        <pc:picChg chg="del">
          <ac:chgData name="Vesa Juvonen" userId="c7243be1-99a3-4752-ab2a-0cf698cf8236" providerId="ADAL" clId="{9610F415-ACFA-4DBA-8A6A-6A57BFF95A77}" dt="2022-06-21T09:52:27.397" v="17" actId="478"/>
          <ac:picMkLst>
            <pc:docMk/>
            <pc:sldMk cId="4046856784" sldId="2134805599"/>
            <ac:picMk id="13" creationId="{56A41EBC-F1D5-1CE8-8259-44E735DA611B}"/>
          </ac:picMkLst>
        </pc:picChg>
        <pc:picChg chg="add mod">
          <ac:chgData name="Vesa Juvonen" userId="c7243be1-99a3-4752-ab2a-0cf698cf8236" providerId="ADAL" clId="{9610F415-ACFA-4DBA-8A6A-6A57BFF95A77}" dt="2022-06-21T09:55:20.366" v="81" actId="1076"/>
          <ac:picMkLst>
            <pc:docMk/>
            <pc:sldMk cId="4046856784" sldId="2134805599"/>
            <ac:picMk id="14" creationId="{6620F390-0BB4-943A-9A4F-0B0EC47D0100}"/>
          </ac:picMkLst>
        </pc:picChg>
      </pc:sldChg>
      <pc:sldChg chg="del">
        <pc:chgData name="Vesa Juvonen" userId="c7243be1-99a3-4752-ab2a-0cf698cf8236" providerId="ADAL" clId="{9610F415-ACFA-4DBA-8A6A-6A57BFF95A77}" dt="2022-06-21T09:50:14.184" v="13" actId="47"/>
        <pc:sldMkLst>
          <pc:docMk/>
          <pc:sldMk cId="424588742" sldId="2145707291"/>
        </pc:sldMkLst>
      </pc:sldChg>
      <pc:sldChg chg="del">
        <pc:chgData name="Vesa Juvonen" userId="c7243be1-99a3-4752-ab2a-0cf698cf8236" providerId="ADAL" clId="{9610F415-ACFA-4DBA-8A6A-6A57BFF95A77}" dt="2022-06-21T09:50:14.184" v="13" actId="47"/>
        <pc:sldMkLst>
          <pc:docMk/>
          <pc:sldMk cId="2443181263" sldId="2145707292"/>
        </pc:sldMkLst>
      </pc:sldChg>
      <pc:sldChg chg="del">
        <pc:chgData name="Vesa Juvonen" userId="c7243be1-99a3-4752-ab2a-0cf698cf8236" providerId="ADAL" clId="{9610F415-ACFA-4DBA-8A6A-6A57BFF95A77}" dt="2022-06-21T09:50:14.184" v="13" actId="47"/>
        <pc:sldMkLst>
          <pc:docMk/>
          <pc:sldMk cId="2538887527" sldId="2145707293"/>
        </pc:sldMkLst>
      </pc:sldChg>
      <pc:sldChg chg="del">
        <pc:chgData name="Vesa Juvonen" userId="c7243be1-99a3-4752-ab2a-0cf698cf8236" providerId="ADAL" clId="{9610F415-ACFA-4DBA-8A6A-6A57BFF95A77}" dt="2022-06-21T09:50:14.184" v="13" actId="47"/>
        <pc:sldMkLst>
          <pc:docMk/>
          <pc:sldMk cId="3987862389" sldId="2145707296"/>
        </pc:sldMkLst>
      </pc:sldChg>
      <pc:sldChg chg="del">
        <pc:chgData name="Vesa Juvonen" userId="c7243be1-99a3-4752-ab2a-0cf698cf8236" providerId="ADAL" clId="{9610F415-ACFA-4DBA-8A6A-6A57BFF95A77}" dt="2022-06-21T09:50:14.184" v="13" actId="47"/>
        <pc:sldMkLst>
          <pc:docMk/>
          <pc:sldMk cId="377922803" sldId="2145707302"/>
        </pc:sldMkLst>
      </pc:sldChg>
      <pc:sldChg chg="del">
        <pc:chgData name="Vesa Juvonen" userId="c7243be1-99a3-4752-ab2a-0cf698cf8236" providerId="ADAL" clId="{9610F415-ACFA-4DBA-8A6A-6A57BFF95A77}" dt="2022-06-21T09:50:14.184" v="13" actId="47"/>
        <pc:sldMkLst>
          <pc:docMk/>
          <pc:sldMk cId="1066408283" sldId="2145707303"/>
        </pc:sldMkLst>
      </pc:sldChg>
      <pc:sldChg chg="delSp mod">
        <pc:chgData name="Vesa Juvonen" userId="c7243be1-99a3-4752-ab2a-0cf698cf8236" providerId="ADAL" clId="{9610F415-ACFA-4DBA-8A6A-6A57BFF95A77}" dt="2022-06-21T09:50:05.674" v="12" actId="478"/>
        <pc:sldMkLst>
          <pc:docMk/>
          <pc:sldMk cId="1481252721" sldId="2145707304"/>
        </pc:sldMkLst>
        <pc:spChg chg="del">
          <ac:chgData name="Vesa Juvonen" userId="c7243be1-99a3-4752-ab2a-0cf698cf8236" providerId="ADAL" clId="{9610F415-ACFA-4DBA-8A6A-6A57BFF95A77}" dt="2022-06-21T09:50:05.674" v="12" actId="478"/>
          <ac:spMkLst>
            <pc:docMk/>
            <pc:sldMk cId="1481252721" sldId="2145707304"/>
            <ac:spMk id="5" creationId="{79D6F6CF-1DF3-9C37-885B-EF0DC9654507}"/>
          </ac:spMkLst>
        </pc:spChg>
      </pc:sldChg>
    </pc:docChg>
  </pc:docChgLst>
  <pc:docChgLst>
    <pc:chgData name="Vesa Juvonen" userId="c7243be1-99a3-4752-ab2a-0cf698cf8236" providerId="ADAL" clId="{ABCC58AB-7CA0-429B-8AA4-221C1CD62182}"/>
    <pc:docChg chg="undo custSel addSld delSld modSld sldOrd modSection">
      <pc:chgData name="Vesa Juvonen" userId="c7243be1-99a3-4752-ab2a-0cf698cf8236" providerId="ADAL" clId="{ABCC58AB-7CA0-429B-8AA4-221C1CD62182}" dt="2021-05-06T11:42:17.688" v="436" actId="47"/>
      <pc:docMkLst>
        <pc:docMk/>
      </pc:docMkLst>
      <pc:sldChg chg="addSp delSp del mod">
        <pc:chgData name="Vesa Juvonen" userId="c7243be1-99a3-4752-ab2a-0cf698cf8236" providerId="ADAL" clId="{ABCC58AB-7CA0-429B-8AA4-221C1CD62182}" dt="2021-05-06T11:38:01.944" v="368" actId="47"/>
        <pc:sldMkLst>
          <pc:docMk/>
          <pc:sldMk cId="2974719989" sldId="267"/>
        </pc:sldMkLst>
        <pc:spChg chg="add del">
          <ac:chgData name="Vesa Juvonen" userId="c7243be1-99a3-4752-ab2a-0cf698cf8236" providerId="ADAL" clId="{ABCC58AB-7CA0-429B-8AA4-221C1CD62182}" dt="2021-05-06T11:37:06.237" v="365" actId="478"/>
          <ac:spMkLst>
            <pc:docMk/>
            <pc:sldMk cId="2974719989" sldId="267"/>
            <ac:spMk id="7" creationId="{CB6C7D1D-E65D-4204-8B6F-A26F0A8E7241}"/>
          </ac:spMkLst>
        </pc:spChg>
      </pc:sldChg>
      <pc:sldChg chg="modSp mod">
        <pc:chgData name="Vesa Juvonen" userId="c7243be1-99a3-4752-ab2a-0cf698cf8236" providerId="ADAL" clId="{ABCC58AB-7CA0-429B-8AA4-221C1CD62182}" dt="2021-05-03T09:50:13.433" v="334" actId="6549"/>
        <pc:sldMkLst>
          <pc:docMk/>
          <pc:sldMk cId="2967945684" sldId="277"/>
        </pc:sldMkLst>
        <pc:spChg chg="mod">
          <ac:chgData name="Vesa Juvonen" userId="c7243be1-99a3-4752-ab2a-0cf698cf8236" providerId="ADAL" clId="{ABCC58AB-7CA0-429B-8AA4-221C1CD62182}" dt="2021-05-03T09:50:13.433" v="334" actId="6549"/>
          <ac:spMkLst>
            <pc:docMk/>
            <pc:sldMk cId="2967945684" sldId="277"/>
            <ac:spMk id="4" creationId="{A04E16D6-6682-4068-BF11-BA8E4E8E1BBC}"/>
          </ac:spMkLst>
        </pc:spChg>
      </pc:sldChg>
      <pc:sldChg chg="modSp mod">
        <pc:chgData name="Vesa Juvonen" userId="c7243be1-99a3-4752-ab2a-0cf698cf8236" providerId="ADAL" clId="{ABCC58AB-7CA0-429B-8AA4-221C1CD62182}" dt="2021-05-03T09:31:55.640" v="9" actId="20577"/>
        <pc:sldMkLst>
          <pc:docMk/>
          <pc:sldMk cId="287163252" sldId="1567"/>
        </pc:sldMkLst>
        <pc:spChg chg="mod">
          <ac:chgData name="Vesa Juvonen" userId="c7243be1-99a3-4752-ab2a-0cf698cf8236" providerId="ADAL" clId="{ABCC58AB-7CA0-429B-8AA4-221C1CD62182}" dt="2021-05-03T09:31:55.640" v="9" actId="20577"/>
          <ac:spMkLst>
            <pc:docMk/>
            <pc:sldMk cId="287163252" sldId="1567"/>
            <ac:spMk id="8" creationId="{00000000-0000-0000-0000-000000000000}"/>
          </ac:spMkLst>
        </pc:spChg>
      </pc:sldChg>
      <pc:sldChg chg="addSp mod">
        <pc:chgData name="Vesa Juvonen" userId="c7243be1-99a3-4752-ab2a-0cf698cf8236" providerId="ADAL" clId="{ABCC58AB-7CA0-429B-8AA4-221C1CD62182}" dt="2021-05-03T09:50:48.157" v="340" actId="22"/>
        <pc:sldMkLst>
          <pc:docMk/>
          <pc:sldMk cId="2877399898" sldId="1623"/>
        </pc:sldMkLst>
        <pc:spChg chg="add">
          <ac:chgData name="Vesa Juvonen" userId="c7243be1-99a3-4752-ab2a-0cf698cf8236" providerId="ADAL" clId="{ABCC58AB-7CA0-429B-8AA4-221C1CD62182}" dt="2021-05-03T09:50:48.157" v="340" actId="22"/>
          <ac:spMkLst>
            <pc:docMk/>
            <pc:sldMk cId="2877399898" sldId="1623"/>
            <ac:spMk id="20" creationId="{492414AE-4C2B-477F-9A62-079C5E31E83D}"/>
          </ac:spMkLst>
        </pc:spChg>
      </pc:sldChg>
      <pc:sldChg chg="addSp mod">
        <pc:chgData name="Vesa Juvonen" userId="c7243be1-99a3-4752-ab2a-0cf698cf8236" providerId="ADAL" clId="{ABCC58AB-7CA0-429B-8AA4-221C1CD62182}" dt="2021-05-03T09:50:35.297" v="339" actId="22"/>
        <pc:sldMkLst>
          <pc:docMk/>
          <pc:sldMk cId="2253365439" sldId="1642"/>
        </pc:sldMkLst>
        <pc:spChg chg="add">
          <ac:chgData name="Vesa Juvonen" userId="c7243be1-99a3-4752-ab2a-0cf698cf8236" providerId="ADAL" clId="{ABCC58AB-7CA0-429B-8AA4-221C1CD62182}" dt="2021-05-03T09:50:35.297" v="339" actId="22"/>
          <ac:spMkLst>
            <pc:docMk/>
            <pc:sldMk cId="2253365439" sldId="1642"/>
            <ac:spMk id="4" creationId="{B7086944-6FE1-4219-8BE0-088A12AC4C1A}"/>
          </ac:spMkLst>
        </pc:spChg>
      </pc:sldChg>
      <pc:sldChg chg="addSp">
        <pc:chgData name="Vesa Juvonen" userId="c7243be1-99a3-4752-ab2a-0cf698cf8236" providerId="ADAL" clId="{ABCC58AB-7CA0-429B-8AA4-221C1CD62182}" dt="2021-05-03T09:41:49.505" v="19"/>
        <pc:sldMkLst>
          <pc:docMk/>
          <pc:sldMk cId="260019" sldId="2079"/>
        </pc:sldMkLst>
        <pc:picChg chg="add">
          <ac:chgData name="Vesa Juvonen" userId="c7243be1-99a3-4752-ab2a-0cf698cf8236" providerId="ADAL" clId="{ABCC58AB-7CA0-429B-8AA4-221C1CD62182}" dt="2021-05-03T09:41:49.505" v="19"/>
          <ac:picMkLst>
            <pc:docMk/>
            <pc:sldMk cId="260019" sldId="2079"/>
            <ac:picMk id="2050" creationId="{FB57F2E7-EC90-438D-BC8C-312B359B7934}"/>
          </ac:picMkLst>
        </pc:picChg>
      </pc:sldChg>
      <pc:sldChg chg="delSp modSp add del mod">
        <pc:chgData name="Vesa Juvonen" userId="c7243be1-99a3-4752-ab2a-0cf698cf8236" providerId="ADAL" clId="{ABCC58AB-7CA0-429B-8AA4-221C1CD62182}" dt="2021-05-06T11:41:55.741" v="435"/>
        <pc:sldMkLst>
          <pc:docMk/>
          <pc:sldMk cId="10702720" sldId="2079"/>
        </pc:sldMkLst>
        <pc:spChg chg="mod">
          <ac:chgData name="Vesa Juvonen" userId="c7243be1-99a3-4752-ab2a-0cf698cf8236" providerId="ADAL" clId="{ABCC58AB-7CA0-429B-8AA4-221C1CD62182}" dt="2021-05-06T11:41:55.741" v="435"/>
          <ac:spMkLst>
            <pc:docMk/>
            <pc:sldMk cId="10702720" sldId="2079"/>
            <ac:spMk id="8" creationId="{00000000-0000-0000-0000-000000000000}"/>
          </ac:spMkLst>
        </pc:spChg>
        <pc:picChg chg="del">
          <ac:chgData name="Vesa Juvonen" userId="c7243be1-99a3-4752-ab2a-0cf698cf8236" providerId="ADAL" clId="{ABCC58AB-7CA0-429B-8AA4-221C1CD62182}" dt="2021-05-03T09:32:01.263" v="10" actId="478"/>
          <ac:picMkLst>
            <pc:docMk/>
            <pc:sldMk cId="10702720" sldId="2079"/>
            <ac:picMk id="2" creationId="{64DE40F6-4E81-4FCA-8554-23A40264FA7A}"/>
          </ac:picMkLst>
        </pc:picChg>
        <pc:picChg chg="del">
          <ac:chgData name="Vesa Juvonen" userId="c7243be1-99a3-4752-ab2a-0cf698cf8236" providerId="ADAL" clId="{ABCC58AB-7CA0-429B-8AA4-221C1CD62182}" dt="2021-05-03T09:32:01.263" v="10" actId="478"/>
          <ac:picMkLst>
            <pc:docMk/>
            <pc:sldMk cId="10702720" sldId="2079"/>
            <ac:picMk id="4" creationId="{4F23A917-0AC8-4EED-B836-BC2D7A352096}"/>
          </ac:picMkLst>
        </pc:picChg>
        <pc:picChg chg="del">
          <ac:chgData name="Vesa Juvonen" userId="c7243be1-99a3-4752-ab2a-0cf698cf8236" providerId="ADAL" clId="{ABCC58AB-7CA0-429B-8AA4-221C1CD62182}" dt="2021-05-03T09:32:01.263" v="10" actId="478"/>
          <ac:picMkLst>
            <pc:docMk/>
            <pc:sldMk cId="10702720" sldId="2079"/>
            <ac:picMk id="10" creationId="{DCF1F15A-2BFC-436F-81AF-7BDB465DE74D}"/>
          </ac:picMkLst>
        </pc:picChg>
        <pc:picChg chg="mod">
          <ac:chgData name="Vesa Juvonen" userId="c7243be1-99a3-4752-ab2a-0cf698cf8236" providerId="ADAL" clId="{ABCC58AB-7CA0-429B-8AA4-221C1CD62182}" dt="2021-05-03T09:47:20.874" v="297" actId="1076"/>
          <ac:picMkLst>
            <pc:docMk/>
            <pc:sldMk cId="10702720" sldId="2079"/>
            <ac:picMk id="1026" creationId="{938181D9-111B-4B28-A936-125644345F56}"/>
          </ac:picMkLst>
        </pc:picChg>
        <pc:picChg chg="mod">
          <ac:chgData name="Vesa Juvonen" userId="c7243be1-99a3-4752-ab2a-0cf698cf8236" providerId="ADAL" clId="{ABCC58AB-7CA0-429B-8AA4-221C1CD62182}" dt="2021-05-03T09:47:20.874" v="297" actId="1076"/>
          <ac:picMkLst>
            <pc:docMk/>
            <pc:sldMk cId="10702720" sldId="2079"/>
            <ac:picMk id="2050" creationId="{FB57F2E7-EC90-438D-BC8C-312B359B7934}"/>
          </ac:picMkLst>
        </pc:picChg>
        <pc:picChg chg="mod">
          <ac:chgData name="Vesa Juvonen" userId="c7243be1-99a3-4752-ab2a-0cf698cf8236" providerId="ADAL" clId="{ABCC58AB-7CA0-429B-8AA4-221C1CD62182}" dt="2021-05-03T09:47:20.874" v="297" actId="1076"/>
          <ac:picMkLst>
            <pc:docMk/>
            <pc:sldMk cId="10702720" sldId="2079"/>
            <ac:picMk id="3074" creationId="{0E4AB23B-5E11-4565-8257-4BCCB9A94057}"/>
          </ac:picMkLst>
        </pc:picChg>
      </pc:sldChg>
      <pc:sldChg chg="addSp">
        <pc:chgData name="Vesa Juvonen" userId="c7243be1-99a3-4752-ab2a-0cf698cf8236" providerId="ADAL" clId="{ABCC58AB-7CA0-429B-8AA4-221C1CD62182}" dt="2021-05-03T09:41:16.103" v="11"/>
        <pc:sldMkLst>
          <pc:docMk/>
          <pc:sldMk cId="1694720325" sldId="2079"/>
        </pc:sldMkLst>
        <pc:picChg chg="add">
          <ac:chgData name="Vesa Juvonen" userId="c7243be1-99a3-4752-ab2a-0cf698cf8236" providerId="ADAL" clId="{ABCC58AB-7CA0-429B-8AA4-221C1CD62182}" dt="2021-05-03T09:41:16.103" v="11"/>
          <ac:picMkLst>
            <pc:docMk/>
            <pc:sldMk cId="1694720325" sldId="2079"/>
            <ac:picMk id="1026" creationId="{938181D9-111B-4B28-A936-125644345F56}"/>
          </ac:picMkLst>
        </pc:picChg>
      </pc:sldChg>
      <pc:sldChg chg="addSp">
        <pc:chgData name="Vesa Juvonen" userId="c7243be1-99a3-4752-ab2a-0cf698cf8236" providerId="ADAL" clId="{ABCC58AB-7CA0-429B-8AA4-221C1CD62182}" dt="2021-05-03T09:42:24.096" v="27"/>
        <pc:sldMkLst>
          <pc:docMk/>
          <pc:sldMk cId="3256230520" sldId="2079"/>
        </pc:sldMkLst>
        <pc:picChg chg="add">
          <ac:chgData name="Vesa Juvonen" userId="c7243be1-99a3-4752-ab2a-0cf698cf8236" providerId="ADAL" clId="{ABCC58AB-7CA0-429B-8AA4-221C1CD62182}" dt="2021-05-03T09:42:24.096" v="27"/>
          <ac:picMkLst>
            <pc:docMk/>
            <pc:sldMk cId="3256230520" sldId="2079"/>
            <ac:picMk id="3074" creationId="{0E4AB23B-5E11-4565-8257-4BCCB9A94057}"/>
          </ac:picMkLst>
        </pc:picChg>
      </pc:sldChg>
      <pc:sldChg chg="addSp mod">
        <pc:chgData name="Vesa Juvonen" userId="c7243be1-99a3-4752-ab2a-0cf698cf8236" providerId="ADAL" clId="{ABCC58AB-7CA0-429B-8AA4-221C1CD62182}" dt="2021-05-03T09:50:31.677" v="337" actId="22"/>
        <pc:sldMkLst>
          <pc:docMk/>
          <pc:sldMk cId="4037611923" sldId="3334"/>
        </pc:sldMkLst>
        <pc:spChg chg="add">
          <ac:chgData name="Vesa Juvonen" userId="c7243be1-99a3-4752-ab2a-0cf698cf8236" providerId="ADAL" clId="{ABCC58AB-7CA0-429B-8AA4-221C1CD62182}" dt="2021-05-03T09:50:31.677" v="337" actId="22"/>
          <ac:spMkLst>
            <pc:docMk/>
            <pc:sldMk cId="4037611923" sldId="3334"/>
            <ac:spMk id="4" creationId="{02EA68F7-8988-47DE-A7F1-8D395A530CCA}"/>
          </ac:spMkLst>
        </pc:spChg>
      </pc:sldChg>
      <pc:sldChg chg="mod modShow">
        <pc:chgData name="Vesa Juvonen" userId="c7243be1-99a3-4752-ab2a-0cf698cf8236" providerId="ADAL" clId="{ABCC58AB-7CA0-429B-8AA4-221C1CD62182}" dt="2021-05-06T11:39:35.694" v="433" actId="729"/>
        <pc:sldMkLst>
          <pc:docMk/>
          <pc:sldMk cId="1633789891" sldId="3336"/>
        </pc:sldMkLst>
      </pc:sldChg>
      <pc:sldChg chg="mod modShow">
        <pc:chgData name="Vesa Juvonen" userId="c7243be1-99a3-4752-ab2a-0cf698cf8236" providerId="ADAL" clId="{ABCC58AB-7CA0-429B-8AA4-221C1CD62182}" dt="2021-05-06T11:39:32.849" v="432" actId="729"/>
        <pc:sldMkLst>
          <pc:docMk/>
          <pc:sldMk cId="1805818155" sldId="3338"/>
        </pc:sldMkLst>
      </pc:sldChg>
      <pc:sldChg chg="del">
        <pc:chgData name="Vesa Juvonen" userId="c7243be1-99a3-4752-ab2a-0cf698cf8236" providerId="ADAL" clId="{ABCC58AB-7CA0-429B-8AA4-221C1CD62182}" dt="2021-05-03T09:49:55.290" v="313" actId="47"/>
        <pc:sldMkLst>
          <pc:docMk/>
          <pc:sldMk cId="386659569" sldId="6144"/>
        </pc:sldMkLst>
      </pc:sldChg>
      <pc:sldChg chg="modSp add mod">
        <pc:chgData name="Vesa Juvonen" userId="c7243be1-99a3-4752-ab2a-0cf698cf8236" providerId="ADAL" clId="{ABCC58AB-7CA0-429B-8AA4-221C1CD62182}" dt="2021-05-06T11:38:42.141" v="431" actId="20577"/>
        <pc:sldMkLst>
          <pc:docMk/>
          <pc:sldMk cId="467751124" sldId="6149"/>
        </pc:sldMkLst>
        <pc:spChg chg="mod">
          <ac:chgData name="Vesa Juvonen" userId="c7243be1-99a3-4752-ab2a-0cf698cf8236" providerId="ADAL" clId="{ABCC58AB-7CA0-429B-8AA4-221C1CD62182}" dt="2021-05-06T11:38:42.141" v="431" actId="20577"/>
          <ac:spMkLst>
            <pc:docMk/>
            <pc:sldMk cId="467751124" sldId="6149"/>
            <ac:spMk id="3" creationId="{00000000-0000-0000-0000-000000000000}"/>
          </ac:spMkLst>
        </pc:spChg>
      </pc:sldChg>
      <pc:sldChg chg="addSp delSp modSp mod">
        <pc:chgData name="Vesa Juvonen" userId="c7243be1-99a3-4752-ab2a-0cf698cf8236" providerId="ADAL" clId="{ABCC58AB-7CA0-429B-8AA4-221C1CD62182}" dt="2021-05-03T09:48:47.272" v="312" actId="1076"/>
        <pc:sldMkLst>
          <pc:docMk/>
          <pc:sldMk cId="778883926" sldId="2076136264"/>
        </pc:sldMkLst>
        <pc:spChg chg="mod">
          <ac:chgData name="Vesa Juvonen" userId="c7243be1-99a3-4752-ab2a-0cf698cf8236" providerId="ADAL" clId="{ABCC58AB-7CA0-429B-8AA4-221C1CD62182}" dt="2021-05-03T09:48:27.913" v="303" actId="113"/>
          <ac:spMkLst>
            <pc:docMk/>
            <pc:sldMk cId="778883926" sldId="2076136264"/>
            <ac:spMk id="14" creationId="{953584C8-8734-42EA-AD16-6AA2B405D249}"/>
          </ac:spMkLst>
        </pc:spChg>
        <pc:picChg chg="add mod">
          <ac:chgData name="Vesa Juvonen" userId="c7243be1-99a3-4752-ab2a-0cf698cf8236" providerId="ADAL" clId="{ABCC58AB-7CA0-429B-8AA4-221C1CD62182}" dt="2021-05-03T09:48:42.913" v="310" actId="1076"/>
          <ac:picMkLst>
            <pc:docMk/>
            <pc:sldMk cId="778883926" sldId="2076136264"/>
            <ac:picMk id="3" creationId="{6D5403DB-E6B3-4F95-86E9-EEAA8869AECA}"/>
          </ac:picMkLst>
        </pc:picChg>
        <pc:picChg chg="add mod">
          <ac:chgData name="Vesa Juvonen" userId="c7243be1-99a3-4752-ab2a-0cf698cf8236" providerId="ADAL" clId="{ABCC58AB-7CA0-429B-8AA4-221C1CD62182}" dt="2021-05-03T09:48:47.272" v="312" actId="1076"/>
          <ac:picMkLst>
            <pc:docMk/>
            <pc:sldMk cId="778883926" sldId="2076136264"/>
            <ac:picMk id="5" creationId="{D8DF7C20-CECC-4CAC-9B6F-75EE611639F2}"/>
          </ac:picMkLst>
        </pc:picChg>
        <pc:picChg chg="add mod">
          <ac:chgData name="Vesa Juvonen" userId="c7243be1-99a3-4752-ab2a-0cf698cf8236" providerId="ADAL" clId="{ABCC58AB-7CA0-429B-8AA4-221C1CD62182}" dt="2021-05-03T09:48:45.057" v="311" actId="1076"/>
          <ac:picMkLst>
            <pc:docMk/>
            <pc:sldMk cId="778883926" sldId="2076136264"/>
            <ac:picMk id="6" creationId="{A5B82AD6-B374-4474-A717-A3E89210A56D}"/>
          </ac:picMkLst>
        </pc:picChg>
        <pc:picChg chg="del">
          <ac:chgData name="Vesa Juvonen" userId="c7243be1-99a3-4752-ab2a-0cf698cf8236" providerId="ADAL" clId="{ABCC58AB-7CA0-429B-8AA4-221C1CD62182}" dt="2021-05-03T09:42:43.744" v="36" actId="478"/>
          <ac:picMkLst>
            <pc:docMk/>
            <pc:sldMk cId="778883926" sldId="2076136264"/>
            <ac:picMk id="10" creationId="{58865316-36E8-40A4-87D9-AE68D2C1F8D6}"/>
          </ac:picMkLst>
        </pc:picChg>
        <pc:picChg chg="del">
          <ac:chgData name="Vesa Juvonen" userId="c7243be1-99a3-4752-ab2a-0cf698cf8236" providerId="ADAL" clId="{ABCC58AB-7CA0-429B-8AA4-221C1CD62182}" dt="2021-05-03T09:42:43.744" v="36" actId="478"/>
          <ac:picMkLst>
            <pc:docMk/>
            <pc:sldMk cId="778883926" sldId="2076136264"/>
            <ac:picMk id="1026" creationId="{72294081-6EEC-48A4-896C-04699E04A4D3}"/>
          </ac:picMkLst>
        </pc:picChg>
        <pc:picChg chg="del">
          <ac:chgData name="Vesa Juvonen" userId="c7243be1-99a3-4752-ab2a-0cf698cf8236" providerId="ADAL" clId="{ABCC58AB-7CA0-429B-8AA4-221C1CD62182}" dt="2021-05-03T09:42:43.744" v="36" actId="478"/>
          <ac:picMkLst>
            <pc:docMk/>
            <pc:sldMk cId="778883926" sldId="2076136264"/>
            <ac:picMk id="3074" creationId="{BD0E7DF8-1B04-4AF7-9BE7-1FCF7AD6752D}"/>
          </ac:picMkLst>
        </pc:picChg>
      </pc:sldChg>
      <pc:sldChg chg="del">
        <pc:chgData name="Vesa Juvonen" userId="c7243be1-99a3-4752-ab2a-0cf698cf8236" providerId="ADAL" clId="{ABCC58AB-7CA0-429B-8AA4-221C1CD62182}" dt="2021-05-03T09:49:55.290" v="313" actId="47"/>
        <pc:sldMkLst>
          <pc:docMk/>
          <pc:sldMk cId="494186596" sldId="2076136269"/>
        </pc:sldMkLst>
      </pc:sldChg>
      <pc:sldChg chg="del">
        <pc:chgData name="Vesa Juvonen" userId="c7243be1-99a3-4752-ab2a-0cf698cf8236" providerId="ADAL" clId="{ABCC58AB-7CA0-429B-8AA4-221C1CD62182}" dt="2021-05-03T09:49:55.290" v="313" actId="47"/>
        <pc:sldMkLst>
          <pc:docMk/>
          <pc:sldMk cId="1270511433" sldId="2076136271"/>
        </pc:sldMkLst>
      </pc:sldChg>
      <pc:sldChg chg="addSp mod">
        <pc:chgData name="Vesa Juvonen" userId="c7243be1-99a3-4752-ab2a-0cf698cf8236" providerId="ADAL" clId="{ABCC58AB-7CA0-429B-8AA4-221C1CD62182}" dt="2021-05-03T09:50:28.390" v="336" actId="22"/>
        <pc:sldMkLst>
          <pc:docMk/>
          <pc:sldMk cId="2925091645" sldId="2076136308"/>
        </pc:sldMkLst>
        <pc:spChg chg="add">
          <ac:chgData name="Vesa Juvonen" userId="c7243be1-99a3-4752-ab2a-0cf698cf8236" providerId="ADAL" clId="{ABCC58AB-7CA0-429B-8AA4-221C1CD62182}" dt="2021-05-03T09:50:28.390" v="336" actId="22"/>
          <ac:spMkLst>
            <pc:docMk/>
            <pc:sldMk cId="2925091645" sldId="2076136308"/>
            <ac:spMk id="5" creationId="{61AF3C7C-E445-40CE-AEE1-4067BA6F3D4A}"/>
          </ac:spMkLst>
        </pc:spChg>
      </pc:sldChg>
      <pc:sldChg chg="addSp mod">
        <pc:chgData name="Vesa Juvonen" userId="c7243be1-99a3-4752-ab2a-0cf698cf8236" providerId="ADAL" clId="{ABCC58AB-7CA0-429B-8AA4-221C1CD62182}" dt="2021-05-03T09:51:20.204" v="359" actId="22"/>
        <pc:sldMkLst>
          <pc:docMk/>
          <pc:sldMk cId="357588276" sldId="2076136388"/>
        </pc:sldMkLst>
        <pc:spChg chg="add">
          <ac:chgData name="Vesa Juvonen" userId="c7243be1-99a3-4752-ab2a-0cf698cf8236" providerId="ADAL" clId="{ABCC58AB-7CA0-429B-8AA4-221C1CD62182}" dt="2021-05-03T09:51:20.204" v="359" actId="22"/>
          <ac:spMkLst>
            <pc:docMk/>
            <pc:sldMk cId="357588276" sldId="2076136388"/>
            <ac:spMk id="2" creationId="{4AB97894-73DF-4371-A716-87B56E316357}"/>
          </ac:spMkLst>
        </pc:spChg>
      </pc:sldChg>
      <pc:sldChg chg="del">
        <pc:chgData name="Vesa Juvonen" userId="c7243be1-99a3-4752-ab2a-0cf698cf8236" providerId="ADAL" clId="{ABCC58AB-7CA0-429B-8AA4-221C1CD62182}" dt="2021-05-03T09:49:55.290" v="313" actId="47"/>
        <pc:sldMkLst>
          <pc:docMk/>
          <pc:sldMk cId="938929737" sldId="2076136404"/>
        </pc:sldMkLst>
      </pc:sldChg>
      <pc:sldChg chg="modSp mod">
        <pc:chgData name="Vesa Juvonen" userId="c7243be1-99a3-4752-ab2a-0cf698cf8236" providerId="ADAL" clId="{ABCC58AB-7CA0-429B-8AA4-221C1CD62182}" dt="2021-05-03T09:51:17.057" v="358" actId="20577"/>
        <pc:sldMkLst>
          <pc:docMk/>
          <pc:sldMk cId="832077017" sldId="2076137576"/>
        </pc:sldMkLst>
        <pc:spChg chg="mod">
          <ac:chgData name="Vesa Juvonen" userId="c7243be1-99a3-4752-ab2a-0cf698cf8236" providerId="ADAL" clId="{ABCC58AB-7CA0-429B-8AA4-221C1CD62182}" dt="2021-05-03T09:51:17.057" v="358" actId="20577"/>
          <ac:spMkLst>
            <pc:docMk/>
            <pc:sldMk cId="832077017" sldId="2076137576"/>
            <ac:spMk id="3" creationId="{0A5159A6-97DD-4B54-96ED-4154691B295F}"/>
          </ac:spMkLst>
        </pc:spChg>
      </pc:sldChg>
      <pc:sldChg chg="addSp del mod">
        <pc:chgData name="Vesa Juvonen" userId="c7243be1-99a3-4752-ab2a-0cf698cf8236" providerId="ADAL" clId="{ABCC58AB-7CA0-429B-8AA4-221C1CD62182}" dt="2021-05-06T11:37:01.479" v="364" actId="47"/>
        <pc:sldMkLst>
          <pc:docMk/>
          <pc:sldMk cId="724765918" sldId="2076137577"/>
        </pc:sldMkLst>
        <pc:spChg chg="add">
          <ac:chgData name="Vesa Juvonen" userId="c7243be1-99a3-4752-ab2a-0cf698cf8236" providerId="ADAL" clId="{ABCC58AB-7CA0-429B-8AA4-221C1CD62182}" dt="2021-05-03T09:50:55.342" v="342" actId="22"/>
          <ac:spMkLst>
            <pc:docMk/>
            <pc:sldMk cId="724765918" sldId="2076137577"/>
            <ac:spMk id="4" creationId="{C49FB30C-BFE7-4D69-9482-1CC0C5CFB8F1}"/>
          </ac:spMkLst>
        </pc:spChg>
      </pc:sldChg>
      <pc:sldChg chg="addSp mod">
        <pc:chgData name="Vesa Juvonen" userId="c7243be1-99a3-4752-ab2a-0cf698cf8236" providerId="ADAL" clId="{ABCC58AB-7CA0-429B-8AA4-221C1CD62182}" dt="2021-05-03T09:50:26.265" v="335" actId="22"/>
        <pc:sldMkLst>
          <pc:docMk/>
          <pc:sldMk cId="2636939237" sldId="2076137579"/>
        </pc:sldMkLst>
        <pc:spChg chg="add">
          <ac:chgData name="Vesa Juvonen" userId="c7243be1-99a3-4752-ab2a-0cf698cf8236" providerId="ADAL" clId="{ABCC58AB-7CA0-429B-8AA4-221C1CD62182}" dt="2021-05-03T09:50:26.265" v="335" actId="22"/>
          <ac:spMkLst>
            <pc:docMk/>
            <pc:sldMk cId="2636939237" sldId="2076137579"/>
            <ac:spMk id="4" creationId="{5F6886FC-B8B6-45C3-A047-37F9ADCF09A0}"/>
          </ac:spMkLst>
        </pc:spChg>
      </pc:sldChg>
      <pc:sldChg chg="addSp del mod">
        <pc:chgData name="Vesa Juvonen" userId="c7243be1-99a3-4752-ab2a-0cf698cf8236" providerId="ADAL" clId="{ABCC58AB-7CA0-429B-8AA4-221C1CD62182}" dt="2021-05-06T11:36:58.776" v="363" actId="47"/>
        <pc:sldMkLst>
          <pc:docMk/>
          <pc:sldMk cId="1761549774" sldId="2076137595"/>
        </pc:sldMkLst>
        <pc:spChg chg="add">
          <ac:chgData name="Vesa Juvonen" userId="c7243be1-99a3-4752-ab2a-0cf698cf8236" providerId="ADAL" clId="{ABCC58AB-7CA0-429B-8AA4-221C1CD62182}" dt="2021-05-03T09:50:58.409" v="343" actId="22"/>
          <ac:spMkLst>
            <pc:docMk/>
            <pc:sldMk cId="1761549774" sldId="2076137595"/>
            <ac:spMk id="3" creationId="{C27985E9-A5FB-4857-86D4-79F018A6B105}"/>
          </ac:spMkLst>
        </pc:spChg>
      </pc:sldChg>
      <pc:sldChg chg="addSp add del mod">
        <pc:chgData name="Vesa Juvonen" userId="c7243be1-99a3-4752-ab2a-0cf698cf8236" providerId="ADAL" clId="{ABCC58AB-7CA0-429B-8AA4-221C1CD62182}" dt="2021-05-06T11:35:47.013" v="360" actId="47"/>
        <pc:sldMkLst>
          <pc:docMk/>
          <pc:sldMk cId="2040908422" sldId="2076137596"/>
        </pc:sldMkLst>
        <pc:spChg chg="add">
          <ac:chgData name="Vesa Juvonen" userId="c7243be1-99a3-4752-ab2a-0cf698cf8236" providerId="ADAL" clId="{ABCC58AB-7CA0-429B-8AA4-221C1CD62182}" dt="2021-05-03T09:51:08.373" v="346" actId="22"/>
          <ac:spMkLst>
            <pc:docMk/>
            <pc:sldMk cId="2040908422" sldId="2076137596"/>
            <ac:spMk id="2" creationId="{503EB9B8-FB05-4603-A110-BFDA60ED6BAF}"/>
          </ac:spMkLst>
        </pc:spChg>
      </pc:sldChg>
      <pc:sldChg chg="del">
        <pc:chgData name="Vesa Juvonen" userId="c7243be1-99a3-4752-ab2a-0cf698cf8236" providerId="ADAL" clId="{ABCC58AB-7CA0-429B-8AA4-221C1CD62182}" dt="2021-05-03T09:49:55.290" v="313" actId="47"/>
        <pc:sldMkLst>
          <pc:docMk/>
          <pc:sldMk cId="998924929" sldId="2076137598"/>
        </pc:sldMkLst>
      </pc:sldChg>
      <pc:sldChg chg="addSp del mod">
        <pc:chgData name="Vesa Juvonen" userId="c7243be1-99a3-4752-ab2a-0cf698cf8236" providerId="ADAL" clId="{ABCC58AB-7CA0-429B-8AA4-221C1CD62182}" dt="2021-05-06T11:42:17.688" v="436" actId="47"/>
        <pc:sldMkLst>
          <pc:docMk/>
          <pc:sldMk cId="3343504082" sldId="2076137599"/>
        </pc:sldMkLst>
        <pc:spChg chg="add">
          <ac:chgData name="Vesa Juvonen" userId="c7243be1-99a3-4752-ab2a-0cf698cf8236" providerId="ADAL" clId="{ABCC58AB-7CA0-429B-8AA4-221C1CD62182}" dt="2021-05-03T09:50:34.269" v="338" actId="22"/>
          <ac:spMkLst>
            <pc:docMk/>
            <pc:sldMk cId="3343504082" sldId="2076137599"/>
            <ac:spMk id="20" creationId="{950905F9-4AFD-46BD-A089-E8891391F556}"/>
          </ac:spMkLst>
        </pc:spChg>
      </pc:sldChg>
      <pc:sldChg chg="modSp add mod">
        <pc:chgData name="Vesa Juvonen" userId="c7243be1-99a3-4752-ab2a-0cf698cf8236" providerId="ADAL" clId="{ABCC58AB-7CA0-429B-8AA4-221C1CD62182}" dt="2021-05-06T11:36:56.866" v="362" actId="207"/>
        <pc:sldMkLst>
          <pc:docMk/>
          <pc:sldMk cId="1477956849" sldId="2076137606"/>
        </pc:sldMkLst>
        <pc:spChg chg="mod">
          <ac:chgData name="Vesa Juvonen" userId="c7243be1-99a3-4752-ab2a-0cf698cf8236" providerId="ADAL" clId="{ABCC58AB-7CA0-429B-8AA4-221C1CD62182}" dt="2021-05-06T11:36:56.866" v="362" actId="207"/>
          <ac:spMkLst>
            <pc:docMk/>
            <pc:sldMk cId="1477956849" sldId="2076137606"/>
            <ac:spMk id="18" creationId="{E5183C7A-C387-45C5-B839-7BB228B4091B}"/>
          </ac:spMkLst>
        </pc:spChg>
      </pc:sldChg>
      <pc:sldChg chg="add ord">
        <pc:chgData name="Vesa Juvonen" userId="c7243be1-99a3-4752-ab2a-0cf698cf8236" providerId="ADAL" clId="{ABCC58AB-7CA0-429B-8AA4-221C1CD62182}" dt="2021-05-06T11:38:27.255" v="407"/>
        <pc:sldMkLst>
          <pc:docMk/>
          <pc:sldMk cId="1352279957" sldId="2134805593"/>
        </pc:sldMkLst>
      </pc:sldChg>
      <pc:sldMasterChg chg="delSldLayout">
        <pc:chgData name="Vesa Juvonen" userId="c7243be1-99a3-4752-ab2a-0cf698cf8236" providerId="ADAL" clId="{ABCC58AB-7CA0-429B-8AA4-221C1CD62182}" dt="2021-05-06T11:38:01.944" v="368" actId="47"/>
        <pc:sldMasterMkLst>
          <pc:docMk/>
          <pc:sldMasterMk cId="3588427678" sldId="2147484229"/>
        </pc:sldMasterMkLst>
        <pc:sldLayoutChg chg="del">
          <pc:chgData name="Vesa Juvonen" userId="c7243be1-99a3-4752-ab2a-0cf698cf8236" providerId="ADAL" clId="{ABCC58AB-7CA0-429B-8AA4-221C1CD62182}" dt="2021-05-06T11:38:01.944" v="368" actId="47"/>
          <pc:sldLayoutMkLst>
            <pc:docMk/>
            <pc:sldMasterMk cId="3588427678" sldId="2147484229"/>
            <pc:sldLayoutMk cId="4030123893" sldId="2147484635"/>
          </pc:sldLayoutMkLst>
        </pc:sldLayoutChg>
        <pc:sldLayoutChg chg="del">
          <pc:chgData name="Vesa Juvonen" userId="c7243be1-99a3-4752-ab2a-0cf698cf8236" providerId="ADAL" clId="{ABCC58AB-7CA0-429B-8AA4-221C1CD62182}" dt="2021-05-03T09:49:55.290" v="313" actId="47"/>
          <pc:sldLayoutMkLst>
            <pc:docMk/>
            <pc:sldMasterMk cId="3588427678" sldId="2147484229"/>
            <pc:sldLayoutMk cId="1535466122" sldId="2147484636"/>
          </pc:sldLayoutMkLst>
        </pc:sldLayoutChg>
      </pc:sldMasterChg>
    </pc:docChg>
  </pc:docChgLst>
  <pc:docChgLst>
    <pc:chgData name="Vesa Juvonen" userId="c7243be1-99a3-4752-ab2a-0cf698cf8236" providerId="ADAL" clId="{3A46D218-594B-4C95-AA9C-4BC1BD5D8708}"/>
    <pc:docChg chg="undo custSel delSld modSld modSection">
      <pc:chgData name="Vesa Juvonen" userId="c7243be1-99a3-4752-ab2a-0cf698cf8236" providerId="ADAL" clId="{3A46D218-594B-4C95-AA9C-4BC1BD5D8708}" dt="2022-01-04T15:17:51.192" v="234" actId="1076"/>
      <pc:docMkLst>
        <pc:docMk/>
      </pc:docMkLst>
      <pc:sldChg chg="modSp mod">
        <pc:chgData name="Vesa Juvonen" userId="c7243be1-99a3-4752-ab2a-0cf698cf8236" providerId="ADAL" clId="{3A46D218-594B-4C95-AA9C-4BC1BD5D8708}" dt="2021-12-30T13:36:22.050" v="53" actId="6549"/>
        <pc:sldMkLst>
          <pc:docMk/>
          <pc:sldMk cId="2967945684" sldId="277"/>
        </pc:sldMkLst>
        <pc:spChg chg="mod">
          <ac:chgData name="Vesa Juvonen" userId="c7243be1-99a3-4752-ab2a-0cf698cf8236" providerId="ADAL" clId="{3A46D218-594B-4C95-AA9C-4BC1BD5D8708}" dt="2021-12-30T13:36:22.050" v="53" actId="6549"/>
          <ac:spMkLst>
            <pc:docMk/>
            <pc:sldMk cId="2967945684" sldId="277"/>
            <ac:spMk id="4" creationId="{A04E16D6-6682-4068-BF11-BA8E4E8E1BBC}"/>
          </ac:spMkLst>
        </pc:spChg>
      </pc:sldChg>
      <pc:sldChg chg="addSp modSp mod modAnim">
        <pc:chgData name="Vesa Juvonen" userId="c7243be1-99a3-4752-ab2a-0cf698cf8236" providerId="ADAL" clId="{3A46D218-594B-4C95-AA9C-4BC1BD5D8708}" dt="2021-12-30T13:41:29.676" v="165" actId="207"/>
        <pc:sldMkLst>
          <pc:docMk/>
          <pc:sldMk cId="287163252" sldId="1567"/>
        </pc:sldMkLst>
        <pc:spChg chg="mod">
          <ac:chgData name="Vesa Juvonen" userId="c7243be1-99a3-4752-ab2a-0cf698cf8236" providerId="ADAL" clId="{3A46D218-594B-4C95-AA9C-4BC1BD5D8708}" dt="2021-12-30T13:40:18.329" v="127" actId="20577"/>
          <ac:spMkLst>
            <pc:docMk/>
            <pc:sldMk cId="287163252" sldId="1567"/>
            <ac:spMk id="5" creationId="{9B6ECC88-D921-48D6-BA85-F52F354F9C35}"/>
          </ac:spMkLst>
        </pc:spChg>
        <pc:spChg chg="mod">
          <ac:chgData name="Vesa Juvonen" userId="c7243be1-99a3-4752-ab2a-0cf698cf8236" providerId="ADAL" clId="{3A46D218-594B-4C95-AA9C-4BC1BD5D8708}" dt="2021-12-30T13:40:08.538" v="97" actId="20577"/>
          <ac:spMkLst>
            <pc:docMk/>
            <pc:sldMk cId="287163252" sldId="1567"/>
            <ac:spMk id="8" creationId="{00000000-0000-0000-0000-000000000000}"/>
          </ac:spMkLst>
        </pc:spChg>
        <pc:spChg chg="add mod">
          <ac:chgData name="Vesa Juvonen" userId="c7243be1-99a3-4752-ab2a-0cf698cf8236" providerId="ADAL" clId="{3A46D218-594B-4C95-AA9C-4BC1BD5D8708}" dt="2021-12-30T13:41:29.676" v="165" actId="207"/>
          <ac:spMkLst>
            <pc:docMk/>
            <pc:sldMk cId="287163252" sldId="1567"/>
            <ac:spMk id="9" creationId="{A17A252A-ED33-492B-B625-4B93751DFA8E}"/>
          </ac:spMkLst>
        </pc:spChg>
        <pc:cxnChg chg="add mod">
          <ac:chgData name="Vesa Juvonen" userId="c7243be1-99a3-4752-ab2a-0cf698cf8236" providerId="ADAL" clId="{3A46D218-594B-4C95-AA9C-4BC1BD5D8708}" dt="2021-12-30T13:40:26.010" v="129" actId="13822"/>
          <ac:cxnSpMkLst>
            <pc:docMk/>
            <pc:sldMk cId="287163252" sldId="1567"/>
            <ac:cxnSpMk id="6" creationId="{E2FA2B15-FB15-4CA5-ADB3-91FF3A9753F8}"/>
          </ac:cxnSpMkLst>
        </pc:cxnChg>
      </pc:sldChg>
      <pc:sldChg chg="addSp delSp modSp mod">
        <pc:chgData name="Vesa Juvonen" userId="c7243be1-99a3-4752-ab2a-0cf698cf8236" providerId="ADAL" clId="{3A46D218-594B-4C95-AA9C-4BC1BD5D8708}" dt="2022-01-03T17:23:52.591" v="173" actId="1076"/>
        <pc:sldMkLst>
          <pc:docMk/>
          <pc:sldMk cId="10702720" sldId="2079"/>
        </pc:sldMkLst>
        <pc:spChg chg="mod">
          <ac:chgData name="Vesa Juvonen" userId="c7243be1-99a3-4752-ab2a-0cf698cf8236" providerId="ADAL" clId="{3A46D218-594B-4C95-AA9C-4BC1BD5D8708}" dt="2022-01-03T17:23:45.501" v="170" actId="20577"/>
          <ac:spMkLst>
            <pc:docMk/>
            <pc:sldMk cId="10702720" sldId="2079"/>
            <ac:spMk id="8" creationId="{00000000-0000-0000-0000-000000000000}"/>
          </ac:spMkLst>
        </pc:spChg>
        <pc:picChg chg="del">
          <ac:chgData name="Vesa Juvonen" userId="c7243be1-99a3-4752-ab2a-0cf698cf8236" providerId="ADAL" clId="{3A46D218-594B-4C95-AA9C-4BC1BD5D8708}" dt="2021-12-30T13:35:19.304" v="0" actId="478"/>
          <ac:picMkLst>
            <pc:docMk/>
            <pc:sldMk cId="10702720" sldId="2079"/>
            <ac:picMk id="9" creationId="{17C83F94-A752-40EA-95BE-FA08004A8FA1}"/>
          </ac:picMkLst>
        </pc:picChg>
        <pc:picChg chg="del">
          <ac:chgData name="Vesa Juvonen" userId="c7243be1-99a3-4752-ab2a-0cf698cf8236" providerId="ADAL" clId="{3A46D218-594B-4C95-AA9C-4BC1BD5D8708}" dt="2021-12-30T13:35:19.304" v="0" actId="478"/>
          <ac:picMkLst>
            <pc:docMk/>
            <pc:sldMk cId="10702720" sldId="2079"/>
            <ac:picMk id="11" creationId="{96A02469-BA52-4ADA-9219-0396CA3C97EB}"/>
          </ac:picMkLst>
        </pc:picChg>
        <pc:picChg chg="add mod">
          <ac:chgData name="Vesa Juvonen" userId="c7243be1-99a3-4752-ab2a-0cf698cf8236" providerId="ADAL" clId="{3A46D218-594B-4C95-AA9C-4BC1BD5D8708}" dt="2021-12-30T13:38:14.521" v="75" actId="1076"/>
          <ac:picMkLst>
            <pc:docMk/>
            <pc:sldMk cId="10702720" sldId="2079"/>
            <ac:picMk id="1026" creationId="{9FB7D0D6-4C48-4EFF-AC11-63F1DB662161}"/>
          </ac:picMkLst>
        </pc:picChg>
        <pc:picChg chg="add mod">
          <ac:chgData name="Vesa Juvonen" userId="c7243be1-99a3-4752-ab2a-0cf698cf8236" providerId="ADAL" clId="{3A46D218-594B-4C95-AA9C-4BC1BD5D8708}" dt="2022-01-03T17:23:50.187" v="172" actId="1076"/>
          <ac:picMkLst>
            <pc:docMk/>
            <pc:sldMk cId="10702720" sldId="2079"/>
            <ac:picMk id="1028" creationId="{F053954A-5F61-40A8-B647-556B10EC69DA}"/>
          </ac:picMkLst>
        </pc:picChg>
        <pc:picChg chg="mod">
          <ac:chgData name="Vesa Juvonen" userId="c7243be1-99a3-4752-ab2a-0cf698cf8236" providerId="ADAL" clId="{3A46D218-594B-4C95-AA9C-4BC1BD5D8708}" dt="2022-01-03T17:23:52.591" v="173" actId="1076"/>
          <ac:picMkLst>
            <pc:docMk/>
            <pc:sldMk cId="10702720" sldId="2079"/>
            <ac:picMk id="2052" creationId="{11CF9187-81B4-4186-B976-5D6E9E571406}"/>
          </ac:picMkLst>
        </pc:picChg>
      </pc:sldChg>
      <pc:sldChg chg="addSp delSp modSp mod">
        <pc:chgData name="Vesa Juvonen" userId="c7243be1-99a3-4752-ab2a-0cf698cf8236" providerId="ADAL" clId="{3A46D218-594B-4C95-AA9C-4BC1BD5D8708}" dt="2022-01-03T17:24:10.552" v="179" actId="1076"/>
        <pc:sldMkLst>
          <pc:docMk/>
          <pc:sldMk cId="778883926" sldId="2076136264"/>
        </pc:sldMkLst>
        <pc:spChg chg="mod">
          <ac:chgData name="Vesa Juvonen" userId="c7243be1-99a3-4752-ab2a-0cf698cf8236" providerId="ADAL" clId="{3A46D218-594B-4C95-AA9C-4BC1BD5D8708}" dt="2022-01-03T17:24:02.092" v="176" actId="20577"/>
          <ac:spMkLst>
            <pc:docMk/>
            <pc:sldMk cId="778883926" sldId="2076136264"/>
            <ac:spMk id="14" creationId="{953584C8-8734-42EA-AD16-6AA2B405D249}"/>
          </ac:spMkLst>
        </pc:spChg>
        <pc:picChg chg="add mod">
          <ac:chgData name="Vesa Juvonen" userId="c7243be1-99a3-4752-ab2a-0cf698cf8236" providerId="ADAL" clId="{3A46D218-594B-4C95-AA9C-4BC1BD5D8708}" dt="2022-01-03T17:24:07.048" v="178" actId="1076"/>
          <ac:picMkLst>
            <pc:docMk/>
            <pc:sldMk cId="778883926" sldId="2076136264"/>
            <ac:picMk id="3" creationId="{B3DC50CD-B2E9-48EF-BED3-5D67888FDEC8}"/>
          </ac:picMkLst>
        </pc:picChg>
        <pc:picChg chg="del">
          <ac:chgData name="Vesa Juvonen" userId="c7243be1-99a3-4752-ab2a-0cf698cf8236" providerId="ADAL" clId="{3A46D218-594B-4C95-AA9C-4BC1BD5D8708}" dt="2021-12-30T13:36:42.197" v="54" actId="478"/>
          <ac:picMkLst>
            <pc:docMk/>
            <pc:sldMk cId="778883926" sldId="2076136264"/>
            <ac:picMk id="5" creationId="{FA942E0B-BB6E-4F3C-8B69-4992B4B1F06F}"/>
          </ac:picMkLst>
        </pc:picChg>
        <pc:picChg chg="add mod">
          <ac:chgData name="Vesa Juvonen" userId="c7243be1-99a3-4752-ab2a-0cf698cf8236" providerId="ADAL" clId="{3A46D218-594B-4C95-AA9C-4BC1BD5D8708}" dt="2021-12-30T13:38:29.148" v="81" actId="1076"/>
          <ac:picMkLst>
            <pc:docMk/>
            <pc:sldMk cId="778883926" sldId="2076136264"/>
            <ac:picMk id="6" creationId="{75F10CE1-AC95-4C51-991E-30DE02055C67}"/>
          </ac:picMkLst>
        </pc:picChg>
        <pc:picChg chg="add mod">
          <ac:chgData name="Vesa Juvonen" userId="c7243be1-99a3-4752-ab2a-0cf698cf8236" providerId="ADAL" clId="{3A46D218-594B-4C95-AA9C-4BC1BD5D8708}" dt="2022-01-03T17:24:10.552" v="179" actId="1076"/>
          <ac:picMkLst>
            <pc:docMk/>
            <pc:sldMk cId="778883926" sldId="2076136264"/>
            <ac:picMk id="7" creationId="{9C03CED1-45F5-4049-8823-ED1A7F982426}"/>
          </ac:picMkLst>
        </pc:picChg>
        <pc:picChg chg="del">
          <ac:chgData name="Vesa Juvonen" userId="c7243be1-99a3-4752-ab2a-0cf698cf8236" providerId="ADAL" clId="{3A46D218-594B-4C95-AA9C-4BC1BD5D8708}" dt="2021-12-30T13:36:42.197" v="54" actId="478"/>
          <ac:picMkLst>
            <pc:docMk/>
            <pc:sldMk cId="778883926" sldId="2076136264"/>
            <ac:picMk id="10" creationId="{E9023DEF-7D02-45FF-9921-5F4BDACEA76D}"/>
          </ac:picMkLst>
        </pc:picChg>
        <pc:picChg chg="del mod">
          <ac:chgData name="Vesa Juvonen" userId="c7243be1-99a3-4752-ab2a-0cf698cf8236" providerId="ADAL" clId="{3A46D218-594B-4C95-AA9C-4BC1BD5D8708}" dt="2021-12-30T13:38:22.736" v="77" actId="478"/>
          <ac:picMkLst>
            <pc:docMk/>
            <pc:sldMk cId="778883926" sldId="2076136264"/>
            <ac:picMk id="1026" creationId="{F1D55510-9675-484F-9DDF-ACE6C8593922}"/>
          </ac:picMkLst>
        </pc:picChg>
      </pc:sldChg>
      <pc:sldChg chg="modSp mod">
        <pc:chgData name="Vesa Juvonen" userId="c7243be1-99a3-4752-ab2a-0cf698cf8236" providerId="ADAL" clId="{3A46D218-594B-4C95-AA9C-4BC1BD5D8708}" dt="2021-12-30T13:35:36.115" v="6" actId="20577"/>
        <pc:sldMkLst>
          <pc:docMk/>
          <pc:sldMk cId="460153747" sldId="2134805598"/>
        </pc:sldMkLst>
        <pc:spChg chg="mod">
          <ac:chgData name="Vesa Juvonen" userId="c7243be1-99a3-4752-ab2a-0cf698cf8236" providerId="ADAL" clId="{3A46D218-594B-4C95-AA9C-4BC1BD5D8708}" dt="2021-12-30T13:35:36.115" v="6" actId="20577"/>
          <ac:spMkLst>
            <pc:docMk/>
            <pc:sldMk cId="460153747" sldId="2134805598"/>
            <ac:spMk id="2" creationId="{D93BDAB2-0D8E-40FD-BE74-409F9AFD71E2}"/>
          </ac:spMkLst>
        </pc:spChg>
      </pc:sldChg>
      <pc:sldChg chg="addSp delSp modSp mod">
        <pc:chgData name="Vesa Juvonen" userId="c7243be1-99a3-4752-ab2a-0cf698cf8236" providerId="ADAL" clId="{3A46D218-594B-4C95-AA9C-4BC1BD5D8708}" dt="2022-01-04T15:17:51.192" v="234" actId="1076"/>
        <pc:sldMkLst>
          <pc:docMk/>
          <pc:sldMk cId="4046856784" sldId="2134805599"/>
        </pc:sldMkLst>
        <pc:spChg chg="add del mod">
          <ac:chgData name="Vesa Juvonen" userId="c7243be1-99a3-4752-ab2a-0cf698cf8236" providerId="ADAL" clId="{3A46D218-594B-4C95-AA9C-4BC1BD5D8708}" dt="2022-01-04T15:08:57.388" v="180" actId="478"/>
          <ac:spMkLst>
            <pc:docMk/>
            <pc:sldMk cId="4046856784" sldId="2134805599"/>
            <ac:spMk id="2" creationId="{15BEAC89-527A-4B5B-8DDC-A783EA4B5CE2}"/>
          </ac:spMkLst>
        </pc:spChg>
        <pc:spChg chg="add mod">
          <ac:chgData name="Vesa Juvonen" userId="c7243be1-99a3-4752-ab2a-0cf698cf8236" providerId="ADAL" clId="{3A46D218-594B-4C95-AA9C-4BC1BD5D8708}" dt="2022-01-04T15:17:51.192" v="234" actId="1076"/>
          <ac:spMkLst>
            <pc:docMk/>
            <pc:sldMk cId="4046856784" sldId="2134805599"/>
            <ac:spMk id="5" creationId="{1D53CA43-3ADB-4172-83EF-457C6820BFDD}"/>
          </ac:spMkLst>
        </pc:spChg>
        <pc:spChg chg="add mod">
          <ac:chgData name="Vesa Juvonen" userId="c7243be1-99a3-4752-ab2a-0cf698cf8236" providerId="ADAL" clId="{3A46D218-594B-4C95-AA9C-4BC1BD5D8708}" dt="2022-01-04T15:17:51.192" v="234" actId="1076"/>
          <ac:spMkLst>
            <pc:docMk/>
            <pc:sldMk cId="4046856784" sldId="2134805599"/>
            <ac:spMk id="6" creationId="{A565A8EF-131B-4074-9124-28FBB50DEE3D}"/>
          </ac:spMkLst>
        </pc:spChg>
        <pc:picChg chg="add mod">
          <ac:chgData name="Vesa Juvonen" userId="c7243be1-99a3-4752-ab2a-0cf698cf8236" providerId="ADAL" clId="{3A46D218-594B-4C95-AA9C-4BC1BD5D8708}" dt="2022-01-04T15:17:51.192" v="234" actId="1076"/>
          <ac:picMkLst>
            <pc:docMk/>
            <pc:sldMk cId="4046856784" sldId="2134805599"/>
            <ac:picMk id="4" creationId="{0CE32F64-9C32-431A-80C8-1103084705B6}"/>
          </ac:picMkLst>
        </pc:picChg>
        <pc:picChg chg="del">
          <ac:chgData name="Vesa Juvonen" userId="c7243be1-99a3-4752-ab2a-0cf698cf8236" providerId="ADAL" clId="{3A46D218-594B-4C95-AA9C-4BC1BD5D8708}" dt="2021-12-30T13:35:48.715" v="9" actId="478"/>
          <ac:picMkLst>
            <pc:docMk/>
            <pc:sldMk cId="4046856784" sldId="2134805599"/>
            <ac:picMk id="5" creationId="{6FB157B0-3210-447A-B43D-E8E2C727BBA5}"/>
          </ac:picMkLst>
        </pc:picChg>
        <pc:picChg chg="add del mod">
          <ac:chgData name="Vesa Juvonen" userId="c7243be1-99a3-4752-ab2a-0cf698cf8236" providerId="ADAL" clId="{3A46D218-594B-4C95-AA9C-4BC1BD5D8708}" dt="2021-12-30T13:35:44.903" v="8" actId="478"/>
          <ac:picMkLst>
            <pc:docMk/>
            <pc:sldMk cId="4046856784" sldId="2134805599"/>
            <ac:picMk id="6" creationId="{74DA784C-24DB-45F8-AC69-B6B4C90BA706}"/>
          </ac:picMkLst>
        </pc:picChg>
        <pc:picChg chg="del">
          <ac:chgData name="Vesa Juvonen" userId="c7243be1-99a3-4752-ab2a-0cf698cf8236" providerId="ADAL" clId="{3A46D218-594B-4C95-AA9C-4BC1BD5D8708}" dt="2021-12-30T13:35:48.715" v="9" actId="478"/>
          <ac:picMkLst>
            <pc:docMk/>
            <pc:sldMk cId="4046856784" sldId="2134805599"/>
            <ac:picMk id="7" creationId="{93001DF5-9087-4B0A-996D-1A937CAEC3C6}"/>
          </ac:picMkLst>
        </pc:picChg>
        <pc:picChg chg="add del mod">
          <ac:chgData name="Vesa Juvonen" userId="c7243be1-99a3-4752-ab2a-0cf698cf8236" providerId="ADAL" clId="{3A46D218-594B-4C95-AA9C-4BC1BD5D8708}" dt="2021-12-30T13:35:44.903" v="8" actId="478"/>
          <ac:picMkLst>
            <pc:docMk/>
            <pc:sldMk cId="4046856784" sldId="2134805599"/>
            <ac:picMk id="9" creationId="{874032E4-786C-44BD-92AD-14E169BAEC33}"/>
          </ac:picMkLst>
        </pc:picChg>
      </pc:sldChg>
      <pc:sldChg chg="del">
        <pc:chgData name="Vesa Juvonen" userId="c7243be1-99a3-4752-ab2a-0cf698cf8236" providerId="ADAL" clId="{3A46D218-594B-4C95-AA9C-4BC1BD5D8708}" dt="2021-12-30T13:36:10.124" v="27" actId="47"/>
        <pc:sldMkLst>
          <pc:docMk/>
          <pc:sldMk cId="3978660808" sldId="2134805600"/>
        </pc:sldMkLst>
      </pc:sldChg>
      <pc:sldChg chg="del">
        <pc:chgData name="Vesa Juvonen" userId="c7243be1-99a3-4752-ab2a-0cf698cf8236" providerId="ADAL" clId="{3A46D218-594B-4C95-AA9C-4BC1BD5D8708}" dt="2021-12-30T13:35:30.684" v="2" actId="47"/>
        <pc:sldMkLst>
          <pc:docMk/>
          <pc:sldMk cId="2353536560" sldId="2134805601"/>
        </pc:sldMkLst>
      </pc:sldChg>
    </pc:docChg>
  </pc:docChgLst>
  <pc:docChgLst>
    <pc:chgData name="David Warner" userId="S::davidwarner@microsoft.com::51ffa14d-fdfd-4571-a787-ad4b3bb92711" providerId="AD" clId="Web-{8C66EEE0-19A9-4244-8C74-15B919254943}"/>
    <pc:docChg chg="modSld">
      <pc:chgData name="David Warner" userId="S::davidwarner@microsoft.com::51ffa14d-fdfd-4571-a787-ad4b3bb92711" providerId="AD" clId="Web-{8C66EEE0-19A9-4244-8C74-15B919254943}" dt="2022-03-28T13:58:30.264" v="1" actId="20577"/>
      <pc:docMkLst>
        <pc:docMk/>
      </pc:docMkLst>
      <pc:sldChg chg="modSp">
        <pc:chgData name="David Warner" userId="S::davidwarner@microsoft.com::51ffa14d-fdfd-4571-a787-ad4b3bb92711" providerId="AD" clId="Web-{8C66EEE0-19A9-4244-8C74-15B919254943}" dt="2022-03-28T13:58:30.264" v="1" actId="20577"/>
        <pc:sldMkLst>
          <pc:docMk/>
          <pc:sldMk cId="1812315545" sldId="2134805597"/>
        </pc:sldMkLst>
        <pc:spChg chg="mod">
          <ac:chgData name="David Warner" userId="S::davidwarner@microsoft.com::51ffa14d-fdfd-4571-a787-ad4b3bb92711" providerId="AD" clId="Web-{8C66EEE0-19A9-4244-8C74-15B919254943}" dt="2022-03-28T13:58:30.264" v="1" actId="20577"/>
          <ac:spMkLst>
            <pc:docMk/>
            <pc:sldMk cId="1812315545" sldId="2134805597"/>
            <ac:spMk id="10" creationId="{16E1CB8C-122B-4C5A-8724-D74AEC2B5DEC}"/>
          </ac:spMkLst>
        </pc:spChg>
      </pc:sldChg>
    </pc:docChg>
  </pc:docChgLst>
  <pc:docChgLst>
    <pc:chgData name="Brian Jackett" userId="e2c557f4-fffa-4012-a1e1-e15087bfdbac" providerId="ADAL" clId="{7E2B15B2-AD7D-4132-A747-7248E8EE7D15}"/>
    <pc:docChg chg="custSel delSld modSld modSection">
      <pc:chgData name="Brian Jackett" userId="e2c557f4-fffa-4012-a1e1-e15087bfdbac" providerId="ADAL" clId="{7E2B15B2-AD7D-4132-A747-7248E8EE7D15}" dt="2021-11-29T19:38:39.029" v="254" actId="478"/>
      <pc:docMkLst>
        <pc:docMk/>
      </pc:docMkLst>
      <pc:sldChg chg="modSp mod">
        <pc:chgData name="Brian Jackett" userId="e2c557f4-fffa-4012-a1e1-e15087bfdbac" providerId="ADAL" clId="{7E2B15B2-AD7D-4132-A747-7248E8EE7D15}" dt="2021-11-23T14:44:17.286" v="230" actId="20577"/>
        <pc:sldMkLst>
          <pc:docMk/>
          <pc:sldMk cId="2967945684" sldId="277"/>
        </pc:sldMkLst>
        <pc:spChg chg="mod">
          <ac:chgData name="Brian Jackett" userId="e2c557f4-fffa-4012-a1e1-e15087bfdbac" providerId="ADAL" clId="{7E2B15B2-AD7D-4132-A747-7248E8EE7D15}" dt="2021-11-23T14:44:17.286" v="230" actId="20577"/>
          <ac:spMkLst>
            <pc:docMk/>
            <pc:sldMk cId="2967945684" sldId="277"/>
            <ac:spMk id="4" creationId="{A04E16D6-6682-4068-BF11-BA8E4E8E1BBC}"/>
          </ac:spMkLst>
        </pc:spChg>
      </pc:sldChg>
      <pc:sldChg chg="modSp mod">
        <pc:chgData name="Brian Jackett" userId="e2c557f4-fffa-4012-a1e1-e15087bfdbac" providerId="ADAL" clId="{7E2B15B2-AD7D-4132-A747-7248E8EE7D15}" dt="2021-11-29T19:22:52.451" v="251"/>
        <pc:sldMkLst>
          <pc:docMk/>
          <pc:sldMk cId="287163252" sldId="1567"/>
        </pc:sldMkLst>
        <pc:spChg chg="mod">
          <ac:chgData name="Brian Jackett" userId="e2c557f4-fffa-4012-a1e1-e15087bfdbac" providerId="ADAL" clId="{7E2B15B2-AD7D-4132-A747-7248E8EE7D15}" dt="2021-11-29T19:22:52.451" v="251"/>
          <ac:spMkLst>
            <pc:docMk/>
            <pc:sldMk cId="287163252" sldId="1567"/>
            <ac:spMk id="5" creationId="{9B6ECC88-D921-48D6-BA85-F52F354F9C35}"/>
          </ac:spMkLst>
        </pc:spChg>
        <pc:spChg chg="mod">
          <ac:chgData name="Brian Jackett" userId="e2c557f4-fffa-4012-a1e1-e15087bfdbac" providerId="ADAL" clId="{7E2B15B2-AD7D-4132-A747-7248E8EE7D15}" dt="2021-11-23T14:24:55.857" v="7" actId="20577"/>
          <ac:spMkLst>
            <pc:docMk/>
            <pc:sldMk cId="287163252" sldId="1567"/>
            <ac:spMk id="8" creationId="{00000000-0000-0000-0000-000000000000}"/>
          </ac:spMkLst>
        </pc:spChg>
      </pc:sldChg>
      <pc:sldChg chg="del">
        <pc:chgData name="Brian Jackett" userId="e2c557f4-fffa-4012-a1e1-e15087bfdbac" providerId="ADAL" clId="{7E2B15B2-AD7D-4132-A747-7248E8EE7D15}" dt="2021-11-23T14:43:53.155" v="215" actId="47"/>
        <pc:sldMkLst>
          <pc:docMk/>
          <pc:sldMk cId="380670563" sldId="1632"/>
        </pc:sldMkLst>
      </pc:sldChg>
      <pc:sldChg chg="del">
        <pc:chgData name="Brian Jackett" userId="e2c557f4-fffa-4012-a1e1-e15087bfdbac" providerId="ADAL" clId="{7E2B15B2-AD7D-4132-A747-7248E8EE7D15}" dt="2021-11-23T14:43:49.181" v="214" actId="47"/>
        <pc:sldMkLst>
          <pc:docMk/>
          <pc:sldMk cId="720313206" sldId="1640"/>
        </pc:sldMkLst>
      </pc:sldChg>
      <pc:sldChg chg="del">
        <pc:chgData name="Brian Jackett" userId="e2c557f4-fffa-4012-a1e1-e15087bfdbac" providerId="ADAL" clId="{7E2B15B2-AD7D-4132-A747-7248E8EE7D15}" dt="2021-11-23T14:43:53.155" v="215" actId="47"/>
        <pc:sldMkLst>
          <pc:docMk/>
          <pc:sldMk cId="3043375476" sldId="1641"/>
        </pc:sldMkLst>
      </pc:sldChg>
      <pc:sldChg chg="addSp delSp modSp mod">
        <pc:chgData name="Brian Jackett" userId="e2c557f4-fffa-4012-a1e1-e15087bfdbac" providerId="ADAL" clId="{7E2B15B2-AD7D-4132-A747-7248E8EE7D15}" dt="2021-11-23T14:43:42.098" v="213" actId="20577"/>
        <pc:sldMkLst>
          <pc:docMk/>
          <pc:sldMk cId="10702720" sldId="2079"/>
        </pc:sldMkLst>
        <pc:spChg chg="add mod">
          <ac:chgData name="Brian Jackett" userId="e2c557f4-fffa-4012-a1e1-e15087bfdbac" providerId="ADAL" clId="{7E2B15B2-AD7D-4132-A747-7248E8EE7D15}" dt="2021-11-23T14:43:42.098" v="213" actId="20577"/>
          <ac:spMkLst>
            <pc:docMk/>
            <pc:sldMk cId="10702720" sldId="2079"/>
            <ac:spMk id="6" creationId="{61C65555-1FB6-497D-9F85-291CD0472C2A}"/>
          </ac:spMkLst>
        </pc:spChg>
        <pc:spChg chg="mod">
          <ac:chgData name="Brian Jackett" userId="e2c557f4-fffa-4012-a1e1-e15087bfdbac" providerId="ADAL" clId="{7E2B15B2-AD7D-4132-A747-7248E8EE7D15}" dt="2021-11-23T14:43:33.807" v="208" actId="113"/>
          <ac:spMkLst>
            <pc:docMk/>
            <pc:sldMk cId="10702720" sldId="2079"/>
            <ac:spMk id="8" creationId="{00000000-0000-0000-0000-000000000000}"/>
          </ac:spMkLst>
        </pc:spChg>
        <pc:picChg chg="del">
          <ac:chgData name="Brian Jackett" userId="e2c557f4-fffa-4012-a1e1-e15087bfdbac" providerId="ADAL" clId="{7E2B15B2-AD7D-4132-A747-7248E8EE7D15}" dt="2021-11-23T14:25:27.131" v="12" actId="478"/>
          <ac:picMkLst>
            <pc:docMk/>
            <pc:sldMk cId="10702720" sldId="2079"/>
            <ac:picMk id="2" creationId="{D4593FB6-7FAA-494D-BE97-308592199400}"/>
          </ac:picMkLst>
        </pc:picChg>
        <pc:picChg chg="del">
          <ac:chgData name="Brian Jackett" userId="e2c557f4-fffa-4012-a1e1-e15087bfdbac" providerId="ADAL" clId="{7E2B15B2-AD7D-4132-A747-7248E8EE7D15}" dt="2021-11-23T14:25:27.633" v="13" actId="478"/>
          <ac:picMkLst>
            <pc:docMk/>
            <pc:sldMk cId="10702720" sldId="2079"/>
            <ac:picMk id="4" creationId="{CFBD4AD7-65BA-4778-BF60-49994C0B9702}"/>
          </ac:picMkLst>
        </pc:picChg>
        <pc:picChg chg="del">
          <ac:chgData name="Brian Jackett" userId="e2c557f4-fffa-4012-a1e1-e15087bfdbac" providerId="ADAL" clId="{7E2B15B2-AD7D-4132-A747-7248E8EE7D15}" dt="2021-11-23T14:25:26.610" v="11" actId="478"/>
          <ac:picMkLst>
            <pc:docMk/>
            <pc:sldMk cId="10702720" sldId="2079"/>
            <ac:picMk id="10" creationId="{EE866093-E36B-4715-9B67-72B5D38F7BC5}"/>
          </ac:picMkLst>
        </pc:picChg>
      </pc:sldChg>
      <pc:sldChg chg="addSp mod">
        <pc:chgData name="Brian Jackett" userId="e2c557f4-fffa-4012-a1e1-e15087bfdbac" providerId="ADAL" clId="{7E2B15B2-AD7D-4132-A747-7248E8EE7D15}" dt="2021-11-23T14:44:00.188" v="216" actId="22"/>
        <pc:sldMkLst>
          <pc:docMk/>
          <pc:sldMk cId="778883926" sldId="2076136264"/>
        </pc:sldMkLst>
        <pc:spChg chg="add">
          <ac:chgData name="Brian Jackett" userId="e2c557f4-fffa-4012-a1e1-e15087bfdbac" providerId="ADAL" clId="{7E2B15B2-AD7D-4132-A747-7248E8EE7D15}" dt="2021-11-23T14:44:00.188" v="216" actId="22"/>
          <ac:spMkLst>
            <pc:docMk/>
            <pc:sldMk cId="778883926" sldId="2076136264"/>
            <ac:spMk id="3" creationId="{F2D79512-394A-439E-AB64-DDE8949AA386}"/>
          </ac:spMkLst>
        </pc:spChg>
      </pc:sldChg>
      <pc:sldChg chg="del">
        <pc:chgData name="Brian Jackett" userId="e2c557f4-fffa-4012-a1e1-e15087bfdbac" providerId="ADAL" clId="{7E2B15B2-AD7D-4132-A747-7248E8EE7D15}" dt="2021-11-23T14:43:49.181" v="214" actId="47"/>
        <pc:sldMkLst>
          <pc:docMk/>
          <pc:sldMk cId="2199141448" sldId="2076137480"/>
        </pc:sldMkLst>
      </pc:sldChg>
      <pc:sldChg chg="del">
        <pc:chgData name="Brian Jackett" userId="e2c557f4-fffa-4012-a1e1-e15087bfdbac" providerId="ADAL" clId="{7E2B15B2-AD7D-4132-A747-7248E8EE7D15}" dt="2021-11-23T14:43:49.181" v="214" actId="47"/>
        <pc:sldMkLst>
          <pc:docMk/>
          <pc:sldMk cId="1882481969" sldId="2076137668"/>
        </pc:sldMkLst>
      </pc:sldChg>
      <pc:sldChg chg="addSp modSp mod">
        <pc:chgData name="Brian Jackett" userId="e2c557f4-fffa-4012-a1e1-e15087bfdbac" providerId="ADAL" clId="{7E2B15B2-AD7D-4132-A747-7248E8EE7D15}" dt="2021-11-23T14:25:08.405" v="10" actId="1076"/>
        <pc:sldMkLst>
          <pc:docMk/>
          <pc:sldMk cId="1812315545" sldId="2134805597"/>
        </pc:sldMkLst>
        <pc:spChg chg="add mod">
          <ac:chgData name="Brian Jackett" userId="e2c557f4-fffa-4012-a1e1-e15087bfdbac" providerId="ADAL" clId="{7E2B15B2-AD7D-4132-A747-7248E8EE7D15}" dt="2021-11-23T14:25:08.405" v="10" actId="1076"/>
          <ac:spMkLst>
            <pc:docMk/>
            <pc:sldMk cId="1812315545" sldId="2134805597"/>
            <ac:spMk id="2" creationId="{A5976862-6811-4FF7-B747-55C302B2777C}"/>
          </ac:spMkLst>
        </pc:spChg>
      </pc:sldChg>
      <pc:sldChg chg="delSp modSp mod">
        <pc:chgData name="Brian Jackett" userId="e2c557f4-fffa-4012-a1e1-e15087bfdbac" providerId="ADAL" clId="{7E2B15B2-AD7D-4132-A747-7248E8EE7D15}" dt="2021-11-29T19:38:39.029" v="254" actId="478"/>
        <pc:sldMkLst>
          <pc:docMk/>
          <pc:sldMk cId="4046856784" sldId="2134805599"/>
        </pc:sldMkLst>
        <pc:spChg chg="mod">
          <ac:chgData name="Brian Jackett" userId="e2c557f4-fffa-4012-a1e1-e15087bfdbac" providerId="ADAL" clId="{7E2B15B2-AD7D-4132-A747-7248E8EE7D15}" dt="2021-11-23T14:24:59.181" v="8" actId="1076"/>
          <ac:spMkLst>
            <pc:docMk/>
            <pc:sldMk cId="4046856784" sldId="2134805599"/>
            <ac:spMk id="2" creationId="{BA203BF0-85A4-4DFD-8BF5-FCC16D2EAB49}"/>
          </ac:spMkLst>
        </pc:spChg>
        <pc:picChg chg="del">
          <ac:chgData name="Brian Jackett" userId="e2c557f4-fffa-4012-a1e1-e15087bfdbac" providerId="ADAL" clId="{7E2B15B2-AD7D-4132-A747-7248E8EE7D15}" dt="2021-11-29T19:38:37.467" v="252" actId="478"/>
          <ac:picMkLst>
            <pc:docMk/>
            <pc:sldMk cId="4046856784" sldId="2134805599"/>
            <ac:picMk id="4" creationId="{BDCC364E-6CC5-4C42-85A9-FCCD66CE1F12}"/>
          </ac:picMkLst>
        </pc:picChg>
        <pc:picChg chg="del">
          <ac:chgData name="Brian Jackett" userId="e2c557f4-fffa-4012-a1e1-e15087bfdbac" providerId="ADAL" clId="{7E2B15B2-AD7D-4132-A747-7248E8EE7D15}" dt="2021-11-29T19:38:38.047" v="253" actId="478"/>
          <ac:picMkLst>
            <pc:docMk/>
            <pc:sldMk cId="4046856784" sldId="2134805599"/>
            <ac:picMk id="6" creationId="{EAE0DD9C-7275-417F-ACA7-CB77B881D1C8}"/>
          </ac:picMkLst>
        </pc:picChg>
        <pc:picChg chg="del">
          <ac:chgData name="Brian Jackett" userId="e2c557f4-fffa-4012-a1e1-e15087bfdbac" providerId="ADAL" clId="{7E2B15B2-AD7D-4132-A747-7248E8EE7D15}" dt="2021-11-29T19:38:39.029" v="254" actId="478"/>
          <ac:picMkLst>
            <pc:docMk/>
            <pc:sldMk cId="4046856784" sldId="2134805599"/>
            <ac:picMk id="9" creationId="{62BC1E9D-74A2-458E-8534-93D21CE59B2C}"/>
          </ac:picMkLst>
        </pc:picChg>
      </pc:sldChg>
    </pc:docChg>
  </pc:docChgLst>
  <pc:docChgLst>
    <pc:chgData name="Hugo Bernier" userId="S::hugoabernier_live.ca#ext#@microsoft.onmicrosoft.com::f426aa56-ae13-42b9-a3d7-de947881cd11" providerId="AD" clId="Web-{922FF8A4-C9FE-D29D-13D4-478321B9DE1E}"/>
    <pc:docChg chg="modSld">
      <pc:chgData name="Hugo Bernier" userId="S::hugoabernier_live.ca#ext#@microsoft.onmicrosoft.com::f426aa56-ae13-42b9-a3d7-de947881cd11" providerId="AD" clId="Web-{922FF8A4-C9FE-D29D-13D4-478321B9DE1E}" dt="2021-01-28T06:19:48.215" v="91"/>
      <pc:docMkLst>
        <pc:docMk/>
      </pc:docMkLst>
      <pc:sldChg chg="addSp modSp modNotes">
        <pc:chgData name="Hugo Bernier" userId="S::hugoabernier_live.ca#ext#@microsoft.onmicrosoft.com::f426aa56-ae13-42b9-a3d7-de947881cd11" providerId="AD" clId="Web-{922FF8A4-C9FE-D29D-13D4-478321B9DE1E}" dt="2021-01-28T06:19:48.215" v="91"/>
        <pc:sldMkLst>
          <pc:docMk/>
          <pc:sldMk cId="1154834655" sldId="2076136390"/>
        </pc:sldMkLst>
        <pc:spChg chg="mod">
          <ac:chgData name="Hugo Bernier" userId="S::hugoabernier_live.ca#ext#@microsoft.onmicrosoft.com::f426aa56-ae13-42b9-a3d7-de947881cd11" providerId="AD" clId="Web-{922FF8A4-C9FE-D29D-13D4-478321B9DE1E}" dt="2021-01-28T06:17:21.848" v="63" actId="20577"/>
          <ac:spMkLst>
            <pc:docMk/>
            <pc:sldMk cId="1154834655" sldId="2076136390"/>
            <ac:spMk id="3" creationId="{CBDC9C38-872E-4048-96FE-C321FEF21EC1}"/>
          </ac:spMkLst>
        </pc:spChg>
        <pc:picChg chg="add mod">
          <ac:chgData name="Hugo Bernier" userId="S::hugoabernier_live.ca#ext#@microsoft.onmicrosoft.com::f426aa56-ae13-42b9-a3d7-de947881cd11" providerId="AD" clId="Web-{922FF8A4-C9FE-D29D-13D4-478321B9DE1E}" dt="2021-01-28T06:19:48.215" v="91"/>
          <ac:picMkLst>
            <pc:docMk/>
            <pc:sldMk cId="1154834655" sldId="2076136390"/>
            <ac:picMk id="4" creationId="{2FA8F2F7-A6F3-47CE-99A9-3C4360BF3A28}"/>
          </ac:picMkLst>
        </pc:picChg>
        <pc:picChg chg="add mod">
          <ac:chgData name="Hugo Bernier" userId="S::hugoabernier_live.ca#ext#@microsoft.onmicrosoft.com::f426aa56-ae13-42b9-a3d7-de947881cd11" providerId="AD" clId="Web-{922FF8A4-C9FE-D29D-13D4-478321B9DE1E}" dt="2021-01-28T06:19:48.106" v="89"/>
          <ac:picMkLst>
            <pc:docMk/>
            <pc:sldMk cId="1154834655" sldId="2076136390"/>
            <ac:picMk id="18" creationId="{94F66023-A01D-4034-A454-CDC481FF45C9}"/>
          </ac:picMkLst>
        </pc:picChg>
        <pc:picChg chg="add mod">
          <ac:chgData name="Hugo Bernier" userId="S::hugoabernier_live.ca#ext#@microsoft.onmicrosoft.com::f426aa56-ae13-42b9-a3d7-de947881cd11" providerId="AD" clId="Web-{922FF8A4-C9FE-D29D-13D4-478321B9DE1E}" dt="2021-01-28T06:19:48.184" v="90"/>
          <ac:picMkLst>
            <pc:docMk/>
            <pc:sldMk cId="1154834655" sldId="2076136390"/>
            <ac:picMk id="19" creationId="{CA7DAA47-0A58-434D-B908-88ECAA8FA890}"/>
          </ac:picMkLst>
        </pc:picChg>
      </pc:sldChg>
    </pc:docChg>
  </pc:docChgLst>
  <pc:docChgLst>
    <pc:chgData name="David Warner" userId="S::david_dwarnerii.com#ext#@microsoft.onmicrosoft.com::acafcf14-4098-4a83-9425-e73571277a06" providerId="AD" clId="Web-{43C9DB3D-B91F-4204-AA69-D194AFA4144E}"/>
    <pc:docChg chg="modSld">
      <pc:chgData name="David Warner" userId="S::david_dwarnerii.com#ext#@microsoft.onmicrosoft.com::acafcf14-4098-4a83-9425-e73571277a06" providerId="AD" clId="Web-{43C9DB3D-B91F-4204-AA69-D194AFA4144E}" dt="2021-07-15T13:24:12.745" v="5" actId="20577"/>
      <pc:docMkLst>
        <pc:docMk/>
      </pc:docMkLst>
      <pc:sldChg chg="modSp">
        <pc:chgData name="David Warner" userId="S::david_dwarnerii.com#ext#@microsoft.onmicrosoft.com::acafcf14-4098-4a83-9425-e73571277a06" providerId="AD" clId="Web-{43C9DB3D-B91F-4204-AA69-D194AFA4144E}" dt="2021-07-15T13:24:12.745" v="5" actId="20577"/>
        <pc:sldMkLst>
          <pc:docMk/>
          <pc:sldMk cId="287163252" sldId="1567"/>
        </pc:sldMkLst>
        <pc:spChg chg="mod">
          <ac:chgData name="David Warner" userId="S::david_dwarnerii.com#ext#@microsoft.onmicrosoft.com::acafcf14-4098-4a83-9425-e73571277a06" providerId="AD" clId="Web-{43C9DB3D-B91F-4204-AA69-D194AFA4144E}" dt="2021-07-15T13:24:12.745" v="5" actId="20577"/>
          <ac:spMkLst>
            <pc:docMk/>
            <pc:sldMk cId="287163252" sldId="1567"/>
            <ac:spMk id="5" creationId="{9B6ECC88-D921-48D6-BA85-F52F354F9C35}"/>
          </ac:spMkLst>
        </pc:spChg>
      </pc:sldChg>
    </pc:docChg>
  </pc:docChgLst>
  <pc:docChgLst>
    <pc:chgData name="Vesa Juvonen" userId="c7243be1-99a3-4752-ab2a-0cf698cf8236" providerId="ADAL" clId="{DDBC4335-ACA7-49DD-A82E-1BFEBB8EA6FF}"/>
    <pc:docChg chg="undo custSel addSld delSld modSld sldOrd modSection">
      <pc:chgData name="Vesa Juvonen" userId="c7243be1-99a3-4752-ab2a-0cf698cf8236" providerId="ADAL" clId="{DDBC4335-ACA7-49DD-A82E-1BFEBB8EA6FF}" dt="2022-05-10T10:57:00.464" v="281" actId="1076"/>
      <pc:docMkLst>
        <pc:docMk/>
      </pc:docMkLst>
      <pc:sldChg chg="modSp add del mod modClrScheme chgLayout">
        <pc:chgData name="Vesa Juvonen" userId="c7243be1-99a3-4752-ab2a-0cf698cf8236" providerId="ADAL" clId="{DDBC4335-ACA7-49DD-A82E-1BFEBB8EA6FF}" dt="2022-05-10T10:43:28.064" v="131" actId="47"/>
        <pc:sldMkLst>
          <pc:docMk/>
          <pc:sldMk cId="720313206" sldId="1640"/>
        </pc:sldMkLst>
        <pc:spChg chg="mod ord">
          <ac:chgData name="Vesa Juvonen" userId="c7243be1-99a3-4752-ab2a-0cf698cf8236" providerId="ADAL" clId="{DDBC4335-ACA7-49DD-A82E-1BFEBB8EA6FF}" dt="2022-05-10T10:43:01.186" v="129" actId="700"/>
          <ac:spMkLst>
            <pc:docMk/>
            <pc:sldMk cId="720313206" sldId="1640"/>
            <ac:spMk id="2"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5"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7" creationId="{00000000-0000-0000-0000-000000000000}"/>
          </ac:spMkLst>
        </pc:spChg>
      </pc:sldChg>
      <pc:sldChg chg="add del">
        <pc:chgData name="Vesa Juvonen" userId="c7243be1-99a3-4752-ab2a-0cf698cf8236" providerId="ADAL" clId="{DDBC4335-ACA7-49DD-A82E-1BFEBB8EA6FF}" dt="2022-05-10T10:43:28.064" v="131" actId="47"/>
        <pc:sldMkLst>
          <pc:docMk/>
          <pc:sldMk cId="3043375476" sldId="1641"/>
        </pc:sldMkLst>
      </pc:sldChg>
      <pc:sldChg chg="addSp delSp modSp mod">
        <pc:chgData name="Vesa Juvonen" userId="c7243be1-99a3-4752-ab2a-0cf698cf8236" providerId="ADAL" clId="{DDBC4335-ACA7-49DD-A82E-1BFEBB8EA6FF}" dt="2022-05-09T16:05:58.265" v="112" actId="1076"/>
        <pc:sldMkLst>
          <pc:docMk/>
          <pc:sldMk cId="10702720" sldId="2079"/>
        </pc:sldMkLst>
        <pc:spChg chg="del">
          <ac:chgData name="Vesa Juvonen" userId="c7243be1-99a3-4752-ab2a-0cf698cf8236" providerId="ADAL" clId="{DDBC4335-ACA7-49DD-A82E-1BFEBB8EA6FF}" dt="2022-05-09T16:05:05.173" v="104" actId="478"/>
          <ac:spMkLst>
            <pc:docMk/>
            <pc:sldMk cId="10702720" sldId="2079"/>
            <ac:spMk id="2" creationId="{4A2698E3-01A9-6585-BCB3-B97E7B8852A2}"/>
          </ac:spMkLst>
        </pc:spChg>
        <pc:spChg chg="mod">
          <ac:chgData name="Vesa Juvonen" userId="c7243be1-99a3-4752-ab2a-0cf698cf8236" providerId="ADAL" clId="{DDBC4335-ACA7-49DD-A82E-1BFEBB8EA6FF}" dt="2022-05-09T16:05:02.449" v="103" actId="108"/>
          <ac:spMkLst>
            <pc:docMk/>
            <pc:sldMk cId="10702720" sldId="2079"/>
            <ac:spMk id="8" creationId="{00000000-0000-0000-0000-000000000000}"/>
          </ac:spMkLst>
        </pc:spChg>
        <pc:spChg chg="add del">
          <ac:chgData name="Vesa Juvonen" userId="c7243be1-99a3-4752-ab2a-0cf698cf8236" providerId="ADAL" clId="{DDBC4335-ACA7-49DD-A82E-1BFEBB8EA6FF}" dt="2022-05-05T17:32:20.709" v="100" actId="478"/>
          <ac:spMkLst>
            <pc:docMk/>
            <pc:sldMk cId="10702720" sldId="2079"/>
            <ac:spMk id="9" creationId="{2416F42B-A6B0-5982-E7B4-A7F63051134E}"/>
          </ac:spMkLst>
        </pc:spChg>
        <pc:spChg chg="add del">
          <ac:chgData name="Vesa Juvonen" userId="c7243be1-99a3-4752-ab2a-0cf698cf8236" providerId="ADAL" clId="{DDBC4335-ACA7-49DD-A82E-1BFEBB8EA6FF}" dt="2022-05-05T17:32:15.347" v="99" actId="478"/>
          <ac:spMkLst>
            <pc:docMk/>
            <pc:sldMk cId="10702720" sldId="2079"/>
            <ac:spMk id="10" creationId="{F4EC2D21-3314-8219-B839-BC320739131C}"/>
          </ac:spMkLst>
        </pc:spChg>
        <pc:picChg chg="add mod">
          <ac:chgData name="Vesa Juvonen" userId="c7243be1-99a3-4752-ab2a-0cf698cf8236" providerId="ADAL" clId="{DDBC4335-ACA7-49DD-A82E-1BFEBB8EA6FF}" dt="2022-05-09T16:05:58.265" v="112" actId="1076"/>
          <ac:picMkLst>
            <pc:docMk/>
            <pc:sldMk cId="10702720" sldId="2079"/>
            <ac:picMk id="6" creationId="{34D1B84A-AA26-A624-4700-074B47AD0BE4}"/>
          </ac:picMkLst>
        </pc:picChg>
        <pc:picChg chg="add mod">
          <ac:chgData name="Vesa Juvonen" userId="c7243be1-99a3-4752-ab2a-0cf698cf8236" providerId="ADAL" clId="{DDBC4335-ACA7-49DD-A82E-1BFEBB8EA6FF}" dt="2022-05-09T16:05:57.023" v="111" actId="1076"/>
          <ac:picMkLst>
            <pc:docMk/>
            <pc:sldMk cId="10702720" sldId="2079"/>
            <ac:picMk id="12" creationId="{36CA5D09-81CA-BEC8-8B43-300D93CBEE6E}"/>
          </ac:picMkLst>
        </pc:picChg>
        <pc:picChg chg="add del mod">
          <ac:chgData name="Vesa Juvonen" userId="c7243be1-99a3-4752-ab2a-0cf698cf8236" providerId="ADAL" clId="{DDBC4335-ACA7-49DD-A82E-1BFEBB8EA6FF}" dt="2022-05-05T17:31:26.803" v="89" actId="478"/>
          <ac:picMkLst>
            <pc:docMk/>
            <pc:sldMk cId="10702720" sldId="2079"/>
            <ac:picMk id="14" creationId="{824880C0-21C8-3C68-1A20-82642BD977F9}"/>
          </ac:picMkLst>
        </pc:picChg>
      </pc:sldChg>
      <pc:sldChg chg="addSp delSp modSp mod">
        <pc:chgData name="Vesa Juvonen" userId="c7243be1-99a3-4752-ab2a-0cf698cf8236" providerId="ADAL" clId="{DDBC4335-ACA7-49DD-A82E-1BFEBB8EA6FF}" dt="2022-05-09T16:06:33.968" v="124" actId="1076"/>
        <pc:sldMkLst>
          <pc:docMk/>
          <pc:sldMk cId="778883926" sldId="2076136264"/>
        </pc:sldMkLst>
        <pc:spChg chg="del mod">
          <ac:chgData name="Vesa Juvonen" userId="c7243be1-99a3-4752-ab2a-0cf698cf8236" providerId="ADAL" clId="{DDBC4335-ACA7-49DD-A82E-1BFEBB8EA6FF}" dt="2022-05-09T16:06:05.105" v="113" actId="478"/>
          <ac:spMkLst>
            <pc:docMk/>
            <pc:sldMk cId="778883926" sldId="2076136264"/>
            <ac:spMk id="3" creationId="{4BC1ECA0-FBF4-5174-8E22-2A1D97F9B0CB}"/>
          </ac:spMkLst>
        </pc:spChg>
        <pc:spChg chg="mod">
          <ac:chgData name="Vesa Juvonen" userId="c7243be1-99a3-4752-ab2a-0cf698cf8236" providerId="ADAL" clId="{DDBC4335-ACA7-49DD-A82E-1BFEBB8EA6FF}" dt="2022-05-09T16:06:27.212" v="121" actId="20577"/>
          <ac:spMkLst>
            <pc:docMk/>
            <pc:sldMk cId="778883926" sldId="2076136264"/>
            <ac:spMk id="14" creationId="{953584C8-8734-42EA-AD16-6AA2B405D249}"/>
          </ac:spMkLst>
        </pc:spChg>
        <pc:picChg chg="add del mod">
          <ac:chgData name="Vesa Juvonen" userId="c7243be1-99a3-4752-ab2a-0cf698cf8236" providerId="ADAL" clId="{DDBC4335-ACA7-49DD-A82E-1BFEBB8EA6FF}" dt="2022-05-09T16:06:07.927" v="116" actId="478"/>
          <ac:picMkLst>
            <pc:docMk/>
            <pc:sldMk cId="778883926" sldId="2076136264"/>
            <ac:picMk id="5" creationId="{D629C53E-F21A-5B4D-A426-E930EC0450FE}"/>
          </ac:picMkLst>
        </pc:picChg>
        <pc:picChg chg="add mod">
          <ac:chgData name="Vesa Juvonen" userId="c7243be1-99a3-4752-ab2a-0cf698cf8236" providerId="ADAL" clId="{DDBC4335-ACA7-49DD-A82E-1BFEBB8EA6FF}" dt="2022-05-09T16:06:33.968" v="124" actId="1076"/>
          <ac:picMkLst>
            <pc:docMk/>
            <pc:sldMk cId="778883926" sldId="2076136264"/>
            <ac:picMk id="6" creationId="{FC8D71D2-A967-F771-473F-56C63BB00857}"/>
          </ac:picMkLst>
        </pc:picChg>
        <pc:picChg chg="add mod">
          <ac:chgData name="Vesa Juvonen" userId="c7243be1-99a3-4752-ab2a-0cf698cf8236" providerId="ADAL" clId="{DDBC4335-ACA7-49DD-A82E-1BFEBB8EA6FF}" dt="2022-05-09T16:06:30.001" v="122" actId="1076"/>
          <ac:picMkLst>
            <pc:docMk/>
            <pc:sldMk cId="778883926" sldId="2076136264"/>
            <ac:picMk id="8" creationId="{C405AB8F-882E-250F-AABB-F4C06E158C8F}"/>
          </ac:picMkLst>
        </pc:picChg>
      </pc:sldChg>
      <pc:sldChg chg="add del">
        <pc:chgData name="Vesa Juvonen" userId="c7243be1-99a3-4752-ab2a-0cf698cf8236" providerId="ADAL" clId="{DDBC4335-ACA7-49DD-A82E-1BFEBB8EA6FF}" dt="2022-05-10T10:43:28.064" v="131" actId="47"/>
        <pc:sldMkLst>
          <pc:docMk/>
          <pc:sldMk cId="1882481969" sldId="2076137668"/>
        </pc:sldMkLst>
      </pc:sldChg>
      <pc:sldChg chg="add del">
        <pc:chgData name="Vesa Juvonen" userId="c7243be1-99a3-4752-ab2a-0cf698cf8236" providerId="ADAL" clId="{DDBC4335-ACA7-49DD-A82E-1BFEBB8EA6FF}" dt="2022-05-10T10:43:28.064" v="131" actId="47"/>
        <pc:sldMkLst>
          <pc:docMk/>
          <pc:sldMk cId="3166917076" sldId="2134805601"/>
        </pc:sldMkLst>
      </pc:sldChg>
      <pc:sldChg chg="del">
        <pc:chgData name="Vesa Juvonen" userId="c7243be1-99a3-4752-ab2a-0cf698cf8236" providerId="ADAL" clId="{DDBC4335-ACA7-49DD-A82E-1BFEBB8EA6FF}" dt="2022-05-05T17:31:44.258" v="93" actId="47"/>
        <pc:sldMkLst>
          <pc:docMk/>
          <pc:sldMk cId="1055430305" sldId="2145707275"/>
        </pc:sldMkLst>
      </pc:sldChg>
      <pc:sldChg chg="mod modShow delCm">
        <pc:chgData name="Vesa Juvonen" userId="c7243be1-99a3-4752-ab2a-0cf698cf8236" providerId="ADAL" clId="{DDBC4335-ACA7-49DD-A82E-1BFEBB8EA6FF}" dt="2022-05-05T17:31:40.759" v="92" actId="729"/>
        <pc:sldMkLst>
          <pc:docMk/>
          <pc:sldMk cId="1247101359" sldId="2145707276"/>
        </pc:sldMkLst>
      </pc:sldChg>
      <pc:sldChg chg="add del modTransition">
        <pc:chgData name="Vesa Juvonen" userId="c7243be1-99a3-4752-ab2a-0cf698cf8236" providerId="ADAL" clId="{DDBC4335-ACA7-49DD-A82E-1BFEBB8EA6FF}" dt="2022-05-10T10:43:28.064" v="131" actId="47"/>
        <pc:sldMkLst>
          <pc:docMk/>
          <pc:sldMk cId="1893203813" sldId="2145707287"/>
        </pc:sldMkLst>
      </pc:sldChg>
      <pc:sldChg chg="add del">
        <pc:chgData name="Vesa Juvonen" userId="c7243be1-99a3-4752-ab2a-0cf698cf8236" providerId="ADAL" clId="{DDBC4335-ACA7-49DD-A82E-1BFEBB8EA6FF}" dt="2022-05-10T10:43:28.064" v="131" actId="47"/>
        <pc:sldMkLst>
          <pc:docMk/>
          <pc:sldMk cId="3385876494" sldId="2145707288"/>
        </pc:sldMkLst>
      </pc:sldChg>
      <pc:sldChg chg="add del">
        <pc:chgData name="Vesa Juvonen" userId="c7243be1-99a3-4752-ab2a-0cf698cf8236" providerId="ADAL" clId="{DDBC4335-ACA7-49DD-A82E-1BFEBB8EA6FF}" dt="2022-05-10T10:43:28.064" v="131" actId="47"/>
        <pc:sldMkLst>
          <pc:docMk/>
          <pc:sldMk cId="843493276" sldId="2145707289"/>
        </pc:sldMkLst>
      </pc:sldChg>
      <pc:sldChg chg="add del ord">
        <pc:chgData name="Vesa Juvonen" userId="c7243be1-99a3-4752-ab2a-0cf698cf8236" providerId="ADAL" clId="{DDBC4335-ACA7-49DD-A82E-1BFEBB8EA6FF}" dt="2022-05-10T10:43:48.656" v="135" actId="47"/>
        <pc:sldMkLst>
          <pc:docMk/>
          <pc:sldMk cId="3183236223" sldId="2145707290"/>
        </pc:sldMkLst>
      </pc:sldChg>
      <pc:sldChg chg="modSp add mod ord">
        <pc:chgData name="Vesa Juvonen" userId="c7243be1-99a3-4752-ab2a-0cf698cf8236" providerId="ADAL" clId="{DDBC4335-ACA7-49DD-A82E-1BFEBB8EA6FF}" dt="2022-05-10T10:54:28.014" v="240"/>
        <pc:sldMkLst>
          <pc:docMk/>
          <pc:sldMk cId="424588742" sldId="2145707291"/>
        </pc:sldMkLst>
        <pc:spChg chg="mod">
          <ac:chgData name="Vesa Juvonen" userId="c7243be1-99a3-4752-ab2a-0cf698cf8236" providerId="ADAL" clId="{DDBC4335-ACA7-49DD-A82E-1BFEBB8EA6FF}" dt="2022-05-10T10:53:42.660" v="234" actId="20577"/>
          <ac:spMkLst>
            <pc:docMk/>
            <pc:sldMk cId="424588742" sldId="2145707291"/>
            <ac:spMk id="2" creationId="{00000000-0000-0000-0000-000000000000}"/>
          </ac:spMkLst>
        </pc:spChg>
        <pc:spChg chg="mod">
          <ac:chgData name="Vesa Juvonen" userId="c7243be1-99a3-4752-ab2a-0cf698cf8236" providerId="ADAL" clId="{DDBC4335-ACA7-49DD-A82E-1BFEBB8EA6FF}" dt="2022-05-10T10:54:16.287" v="237" actId="21"/>
          <ac:spMkLst>
            <pc:docMk/>
            <pc:sldMk cId="424588742" sldId="2145707291"/>
            <ac:spMk id="5" creationId="{00000000-0000-0000-0000-000000000000}"/>
          </ac:spMkLst>
        </pc:spChg>
        <pc:spChg chg="mod">
          <ac:chgData name="Vesa Juvonen" userId="c7243be1-99a3-4752-ab2a-0cf698cf8236" providerId="ADAL" clId="{DDBC4335-ACA7-49DD-A82E-1BFEBB8EA6FF}" dt="2022-05-10T10:54:28.014" v="240"/>
          <ac:spMkLst>
            <pc:docMk/>
            <pc:sldMk cId="424588742" sldId="2145707291"/>
            <ac:spMk id="6" creationId="{B6BFF95C-9CC5-41D8-B97F-890353EE3235}"/>
          </ac:spMkLst>
        </pc:spChg>
        <pc:spChg chg="mod">
          <ac:chgData name="Vesa Juvonen" userId="c7243be1-99a3-4752-ab2a-0cf698cf8236" providerId="ADAL" clId="{DDBC4335-ACA7-49DD-A82E-1BFEBB8EA6FF}" dt="2022-05-10T10:54:25.360" v="239" actId="21"/>
          <ac:spMkLst>
            <pc:docMk/>
            <pc:sldMk cId="424588742" sldId="2145707291"/>
            <ac:spMk id="7" creationId="{00000000-0000-0000-0000-000000000000}"/>
          </ac:spMkLst>
        </pc:spChg>
        <pc:picChg chg="mod">
          <ac:chgData name="Vesa Juvonen" userId="c7243be1-99a3-4752-ab2a-0cf698cf8236" providerId="ADAL" clId="{DDBC4335-ACA7-49DD-A82E-1BFEBB8EA6FF}" dt="2022-05-10T10:51:16.966" v="179" actId="1076"/>
          <ac:picMkLst>
            <pc:docMk/>
            <pc:sldMk cId="424588742" sldId="2145707291"/>
            <ac:picMk id="9" creationId="{A5D866F4-AB14-4D79-9071-3001E96ABC22}"/>
          </ac:picMkLst>
        </pc:picChg>
      </pc:sldChg>
      <pc:sldChg chg="modSp add mod ord">
        <pc:chgData name="Vesa Juvonen" userId="c7243be1-99a3-4752-ab2a-0cf698cf8236" providerId="ADAL" clId="{DDBC4335-ACA7-49DD-A82E-1BFEBB8EA6FF}" dt="2022-05-10T10:54:56.930" v="245"/>
        <pc:sldMkLst>
          <pc:docMk/>
          <pc:sldMk cId="2443181263" sldId="2145707292"/>
        </pc:sldMkLst>
        <pc:spChg chg="mod">
          <ac:chgData name="Vesa Juvonen" userId="c7243be1-99a3-4752-ab2a-0cf698cf8236" providerId="ADAL" clId="{DDBC4335-ACA7-49DD-A82E-1BFEBB8EA6FF}" dt="2022-05-10T10:53:45.622" v="235" actId="20577"/>
          <ac:spMkLst>
            <pc:docMk/>
            <pc:sldMk cId="2443181263" sldId="2145707292"/>
            <ac:spMk id="2" creationId="{00000000-0000-0000-0000-000000000000}"/>
          </ac:spMkLst>
        </pc:spChg>
        <pc:spChg chg="mod">
          <ac:chgData name="Vesa Juvonen" userId="c7243be1-99a3-4752-ab2a-0cf698cf8236" providerId="ADAL" clId="{DDBC4335-ACA7-49DD-A82E-1BFEBB8EA6FF}" dt="2022-05-10T10:54:48.077" v="242" actId="21"/>
          <ac:spMkLst>
            <pc:docMk/>
            <pc:sldMk cId="2443181263" sldId="2145707292"/>
            <ac:spMk id="5" creationId="{00000000-0000-0000-0000-000000000000}"/>
          </ac:spMkLst>
        </pc:spChg>
        <pc:spChg chg="mod">
          <ac:chgData name="Vesa Juvonen" userId="c7243be1-99a3-4752-ab2a-0cf698cf8236" providerId="ADAL" clId="{DDBC4335-ACA7-49DD-A82E-1BFEBB8EA6FF}" dt="2022-05-10T10:54:56.930" v="245"/>
          <ac:spMkLst>
            <pc:docMk/>
            <pc:sldMk cId="2443181263" sldId="2145707292"/>
            <ac:spMk id="6" creationId="{B6BFF95C-9CC5-41D8-B97F-890353EE3235}"/>
          </ac:spMkLst>
        </pc:spChg>
        <pc:spChg chg="mod">
          <ac:chgData name="Vesa Juvonen" userId="c7243be1-99a3-4752-ab2a-0cf698cf8236" providerId="ADAL" clId="{DDBC4335-ACA7-49DD-A82E-1BFEBB8EA6FF}" dt="2022-05-10T10:54:54.488" v="244" actId="21"/>
          <ac:spMkLst>
            <pc:docMk/>
            <pc:sldMk cId="2443181263" sldId="2145707292"/>
            <ac:spMk id="7" creationId="{00000000-0000-0000-0000-000000000000}"/>
          </ac:spMkLst>
        </pc:spChg>
      </pc:sldChg>
      <pc:sldChg chg="modSp add mod ord">
        <pc:chgData name="Vesa Juvonen" userId="c7243be1-99a3-4752-ab2a-0cf698cf8236" providerId="ADAL" clId="{DDBC4335-ACA7-49DD-A82E-1BFEBB8EA6FF}" dt="2022-05-10T10:53:31.471" v="230" actId="21"/>
        <pc:sldMkLst>
          <pc:docMk/>
          <pc:sldMk cId="2538887527" sldId="2145707293"/>
        </pc:sldMkLst>
        <pc:spChg chg="mod">
          <ac:chgData name="Vesa Juvonen" userId="c7243be1-99a3-4752-ab2a-0cf698cf8236" providerId="ADAL" clId="{DDBC4335-ACA7-49DD-A82E-1BFEBB8EA6FF}" dt="2022-05-10T10:53:29.698" v="222" actId="20577"/>
          <ac:spMkLst>
            <pc:docMk/>
            <pc:sldMk cId="2538887527" sldId="2145707293"/>
            <ac:spMk id="2" creationId="{00000000-0000-0000-0000-000000000000}"/>
          </ac:spMkLst>
        </pc:spChg>
        <pc:spChg chg="mod">
          <ac:chgData name="Vesa Juvonen" userId="c7243be1-99a3-4752-ab2a-0cf698cf8236" providerId="ADAL" clId="{DDBC4335-ACA7-49DD-A82E-1BFEBB8EA6FF}" dt="2022-05-10T10:53:31.471" v="230" actId="21"/>
          <ac:spMkLst>
            <pc:docMk/>
            <pc:sldMk cId="2538887527" sldId="2145707293"/>
            <ac:spMk id="5" creationId="{00000000-0000-0000-0000-000000000000}"/>
          </ac:spMkLst>
        </pc:spChg>
        <pc:spChg chg="mod">
          <ac:chgData name="Vesa Juvonen" userId="c7243be1-99a3-4752-ab2a-0cf698cf8236" providerId="ADAL" clId="{DDBC4335-ACA7-49DD-A82E-1BFEBB8EA6FF}" dt="2022-05-10T10:50:16.678" v="169"/>
          <ac:spMkLst>
            <pc:docMk/>
            <pc:sldMk cId="2538887527" sldId="2145707293"/>
            <ac:spMk id="6" creationId="{B6BFF95C-9CC5-41D8-B97F-890353EE3235}"/>
          </ac:spMkLst>
        </pc:spChg>
        <pc:spChg chg="mod">
          <ac:chgData name="Vesa Juvonen" userId="c7243be1-99a3-4752-ab2a-0cf698cf8236" providerId="ADAL" clId="{DDBC4335-ACA7-49DD-A82E-1BFEBB8EA6FF}" dt="2022-05-10T10:53:29.874" v="223"/>
          <ac:spMkLst>
            <pc:docMk/>
            <pc:sldMk cId="2538887527" sldId="2145707293"/>
            <ac:spMk id="7" creationId="{00000000-0000-0000-0000-000000000000}"/>
          </ac:spMkLst>
        </pc:spChg>
      </pc:sldChg>
      <pc:sldChg chg="add del modTransition">
        <pc:chgData name="Vesa Juvonen" userId="c7243be1-99a3-4752-ab2a-0cf698cf8236" providerId="ADAL" clId="{DDBC4335-ACA7-49DD-A82E-1BFEBB8EA6FF}" dt="2022-05-10T10:42:52.154" v="127"/>
        <pc:sldMkLst>
          <pc:docMk/>
          <pc:sldMk cId="274882948" sldId="2145707294"/>
        </pc:sldMkLst>
      </pc:sldChg>
      <pc:sldChg chg="modSp add mod ord">
        <pc:chgData name="Vesa Juvonen" userId="c7243be1-99a3-4752-ab2a-0cf698cf8236" providerId="ADAL" clId="{DDBC4335-ACA7-49DD-A82E-1BFEBB8EA6FF}" dt="2022-05-10T10:50:43.506" v="174"/>
        <pc:sldMkLst>
          <pc:docMk/>
          <pc:sldMk cId="2464948501" sldId="2145707294"/>
        </pc:sldMkLst>
        <pc:spChg chg="mod">
          <ac:chgData name="Vesa Juvonen" userId="c7243be1-99a3-4752-ab2a-0cf698cf8236" providerId="ADAL" clId="{DDBC4335-ACA7-49DD-A82E-1BFEBB8EA6FF}" dt="2022-05-10T10:50:34.447" v="171" actId="21"/>
          <ac:spMkLst>
            <pc:docMk/>
            <pc:sldMk cId="2464948501" sldId="2145707294"/>
            <ac:spMk id="5" creationId="{00000000-0000-0000-0000-000000000000}"/>
          </ac:spMkLst>
        </pc:spChg>
        <pc:spChg chg="mod">
          <ac:chgData name="Vesa Juvonen" userId="c7243be1-99a3-4752-ab2a-0cf698cf8236" providerId="ADAL" clId="{DDBC4335-ACA7-49DD-A82E-1BFEBB8EA6FF}" dt="2022-05-10T10:50:43.506" v="174"/>
          <ac:spMkLst>
            <pc:docMk/>
            <pc:sldMk cId="2464948501" sldId="2145707294"/>
            <ac:spMk id="6" creationId="{372A50EE-67E5-4F87-A48C-BEC0030EB2B3}"/>
          </ac:spMkLst>
        </pc:spChg>
        <pc:spChg chg="mod">
          <ac:chgData name="Vesa Juvonen" userId="c7243be1-99a3-4752-ab2a-0cf698cf8236" providerId="ADAL" clId="{DDBC4335-ACA7-49DD-A82E-1BFEBB8EA6FF}" dt="2022-05-10T10:50:41.259" v="173" actId="21"/>
          <ac:spMkLst>
            <pc:docMk/>
            <pc:sldMk cId="2464948501" sldId="2145707294"/>
            <ac:spMk id="7" creationId="{00000000-0000-0000-0000-000000000000}"/>
          </ac:spMkLst>
        </pc:spChg>
      </pc:sldChg>
      <pc:sldChg chg="add del ord">
        <pc:chgData name="Vesa Juvonen" userId="c7243be1-99a3-4752-ab2a-0cf698cf8236" providerId="ADAL" clId="{DDBC4335-ACA7-49DD-A82E-1BFEBB8EA6FF}" dt="2022-05-10T10:44:05.103" v="138" actId="47"/>
        <pc:sldMkLst>
          <pc:docMk/>
          <pc:sldMk cId="2227518023" sldId="2145707295"/>
        </pc:sldMkLst>
      </pc:sldChg>
      <pc:sldChg chg="modSp add mod ord">
        <pc:chgData name="Vesa Juvonen" userId="c7243be1-99a3-4752-ab2a-0cf698cf8236" providerId="ADAL" clId="{DDBC4335-ACA7-49DD-A82E-1BFEBB8EA6FF}" dt="2022-05-10T10:57:00.464" v="281" actId="1076"/>
        <pc:sldMkLst>
          <pc:docMk/>
          <pc:sldMk cId="3987862389" sldId="2145707296"/>
        </pc:sldMkLst>
        <pc:spChg chg="mod">
          <ac:chgData name="Vesa Juvonen" userId="c7243be1-99a3-4752-ab2a-0cf698cf8236" providerId="ADAL" clId="{DDBC4335-ACA7-49DD-A82E-1BFEBB8EA6FF}" dt="2022-05-10T10:56:36.635" v="272" actId="108"/>
          <ac:spMkLst>
            <pc:docMk/>
            <pc:sldMk cId="3987862389" sldId="2145707296"/>
            <ac:spMk id="5" creationId="{00000000-0000-0000-0000-000000000000}"/>
          </ac:spMkLst>
        </pc:spChg>
        <pc:spChg chg="mod">
          <ac:chgData name="Vesa Juvonen" userId="c7243be1-99a3-4752-ab2a-0cf698cf8236" providerId="ADAL" clId="{DDBC4335-ACA7-49DD-A82E-1BFEBB8EA6FF}" dt="2022-05-10T10:56:39.707" v="273" actId="108"/>
          <ac:spMkLst>
            <pc:docMk/>
            <pc:sldMk cId="3987862389" sldId="2145707296"/>
            <ac:spMk id="6" creationId="{399FC354-4754-4AF7-B37B-013145D750F3}"/>
          </ac:spMkLst>
        </pc:spChg>
        <pc:spChg chg="mod">
          <ac:chgData name="Vesa Juvonen" userId="c7243be1-99a3-4752-ab2a-0cf698cf8236" providerId="ADAL" clId="{DDBC4335-ACA7-49DD-A82E-1BFEBB8EA6FF}" dt="2022-05-10T10:56:50.278" v="279" actId="20577"/>
          <ac:spMkLst>
            <pc:docMk/>
            <pc:sldMk cId="3987862389" sldId="2145707296"/>
            <ac:spMk id="7" creationId="{FF7DB6F2-A230-434B-BA45-3215EE59DFB5}"/>
          </ac:spMkLst>
        </pc:spChg>
        <pc:spChg chg="mod ord">
          <ac:chgData name="Vesa Juvonen" userId="c7243be1-99a3-4752-ab2a-0cf698cf8236" providerId="ADAL" clId="{DDBC4335-ACA7-49DD-A82E-1BFEBB8EA6FF}" dt="2022-05-10T10:56:56.038" v="280" actId="167"/>
          <ac:spMkLst>
            <pc:docMk/>
            <pc:sldMk cId="3987862389" sldId="2145707296"/>
            <ac:spMk id="8" creationId="{7E3687A3-39C5-464E-8253-AE51D6DA9383}"/>
          </ac:spMkLst>
        </pc:spChg>
        <pc:picChg chg="mod">
          <ac:chgData name="Vesa Juvonen" userId="c7243be1-99a3-4752-ab2a-0cf698cf8236" providerId="ADAL" clId="{DDBC4335-ACA7-49DD-A82E-1BFEBB8EA6FF}" dt="2022-05-10T10:57:00.464" v="281" actId="1076"/>
          <ac:picMkLst>
            <pc:docMk/>
            <pc:sldMk cId="3987862389" sldId="2145707296"/>
            <ac:picMk id="1026" creationId="{00000000-0000-0000-0000-000000000000}"/>
          </ac:picMkLst>
        </pc:picChg>
      </pc:sldChg>
      <pc:sldChg chg="modSp add mod">
        <pc:chgData name="Vesa Juvonen" userId="c7243be1-99a3-4752-ab2a-0cf698cf8236" providerId="ADAL" clId="{DDBC4335-ACA7-49DD-A82E-1BFEBB8EA6FF}" dt="2022-05-10T10:43:52.652" v="136" actId="207"/>
        <pc:sldMkLst>
          <pc:docMk/>
          <pc:sldMk cId="274882948" sldId="2145707297"/>
        </pc:sldMkLst>
        <pc:spChg chg="mod">
          <ac:chgData name="Vesa Juvonen" userId="c7243be1-99a3-4752-ab2a-0cf698cf8236" providerId="ADAL" clId="{DDBC4335-ACA7-49DD-A82E-1BFEBB8EA6FF}" dt="2022-05-10T10:43:52.652" v="136" actId="207"/>
          <ac:spMkLst>
            <pc:docMk/>
            <pc:sldMk cId="274882948" sldId="2145707297"/>
            <ac:spMk id="4" creationId="{B7EE2697-FF77-4373-9ED0-F3E544446F2C}"/>
          </ac:spMkLst>
        </pc:spChg>
      </pc:sldChg>
      <pc:sldChg chg="add">
        <pc:chgData name="Vesa Juvonen" userId="c7243be1-99a3-4752-ab2a-0cf698cf8236" providerId="ADAL" clId="{DDBC4335-ACA7-49DD-A82E-1BFEBB8EA6FF}" dt="2022-05-10T10:44:03.390" v="137"/>
        <pc:sldMkLst>
          <pc:docMk/>
          <pc:sldMk cId="2483622948" sldId="2145707298"/>
        </pc:sldMkLst>
      </pc:sldChg>
      <pc:sldMasterChg chg="delSldLayout">
        <pc:chgData name="Vesa Juvonen" userId="c7243be1-99a3-4752-ab2a-0cf698cf8236" providerId="ADAL" clId="{DDBC4335-ACA7-49DD-A82E-1BFEBB8EA6FF}" dt="2022-05-10T10:43:28.064" v="131" actId="47"/>
        <pc:sldMasterMkLst>
          <pc:docMk/>
          <pc:sldMasterMk cId="1615285113" sldId="2147484652"/>
        </pc:sldMasterMkLst>
        <pc:sldLayoutChg chg="del">
          <pc:chgData name="Vesa Juvonen" userId="c7243be1-99a3-4752-ab2a-0cf698cf8236" providerId="ADAL" clId="{DDBC4335-ACA7-49DD-A82E-1BFEBB8EA6FF}" dt="2022-05-10T10:43:28.064" v="131" actId="47"/>
          <pc:sldLayoutMkLst>
            <pc:docMk/>
            <pc:sldMasterMk cId="1615285113" sldId="2147484652"/>
            <pc:sldLayoutMk cId="3464315405" sldId="2147484664"/>
          </pc:sldLayoutMkLst>
        </pc:sldLayoutChg>
        <pc:sldLayoutChg chg="del">
          <pc:chgData name="Vesa Juvonen" userId="c7243be1-99a3-4752-ab2a-0cf698cf8236" providerId="ADAL" clId="{DDBC4335-ACA7-49DD-A82E-1BFEBB8EA6FF}" dt="2022-05-10T10:43:28.064" v="131" actId="47"/>
          <pc:sldLayoutMkLst>
            <pc:docMk/>
            <pc:sldMasterMk cId="1615285113" sldId="2147484652"/>
            <pc:sldLayoutMk cId="984912944" sldId="2147484665"/>
          </pc:sldLayoutMkLst>
        </pc:sldLayoutChg>
      </pc:sldMasterChg>
    </pc:docChg>
  </pc:docChgLst>
  <pc:docChgLst>
    <pc:chgData name="Patrick Rodgers" userId="d219dede-d6b3-4097-a769-454d84f039e8" providerId="ADAL" clId="{E375A043-52AA-485B-9E94-A36D42A70291}"/>
    <pc:docChg chg="modSld sldOrd">
      <pc:chgData name="Patrick Rodgers" userId="d219dede-d6b3-4097-a769-454d84f039e8" providerId="ADAL" clId="{E375A043-52AA-485B-9E94-A36D42A70291}" dt="2021-05-06T12:46:52.238" v="6" actId="1076"/>
      <pc:docMkLst>
        <pc:docMk/>
      </pc:docMkLst>
      <pc:sldChg chg="modSp mod">
        <pc:chgData name="Patrick Rodgers" userId="d219dede-d6b3-4097-a769-454d84f039e8" providerId="ADAL" clId="{E375A043-52AA-485B-9E94-A36D42A70291}" dt="2021-05-06T12:44:41.120" v="1" actId="20577"/>
        <pc:sldMkLst>
          <pc:docMk/>
          <pc:sldMk cId="287163252" sldId="1567"/>
        </pc:sldMkLst>
        <pc:spChg chg="mod">
          <ac:chgData name="Patrick Rodgers" userId="d219dede-d6b3-4097-a769-454d84f039e8" providerId="ADAL" clId="{E375A043-52AA-485B-9E94-A36D42A70291}" dt="2021-05-06T12:44:41.120" v="1" actId="20577"/>
          <ac:spMkLst>
            <pc:docMk/>
            <pc:sldMk cId="287163252" sldId="1567"/>
            <ac:spMk id="8" creationId="{00000000-0000-0000-0000-000000000000}"/>
          </ac:spMkLst>
        </pc:spChg>
      </pc:sldChg>
      <pc:sldChg chg="ord">
        <pc:chgData name="Patrick Rodgers" userId="d219dede-d6b3-4097-a769-454d84f039e8" providerId="ADAL" clId="{E375A043-52AA-485B-9E94-A36D42A70291}" dt="2021-05-06T12:45:48.133" v="3"/>
        <pc:sldMkLst>
          <pc:docMk/>
          <pc:sldMk cId="832077017" sldId="2076137576"/>
        </pc:sldMkLst>
      </pc:sldChg>
      <pc:sldChg chg="modSp">
        <pc:chgData name="Patrick Rodgers" userId="d219dede-d6b3-4097-a769-454d84f039e8" providerId="ADAL" clId="{E375A043-52AA-485B-9E94-A36D42A70291}" dt="2021-05-06T12:46:52.238" v="6" actId="1076"/>
        <pc:sldMkLst>
          <pc:docMk/>
          <pc:sldMk cId="2636939237" sldId="2076137579"/>
        </pc:sldMkLst>
        <pc:grpChg chg="mod">
          <ac:chgData name="Patrick Rodgers" userId="d219dede-d6b3-4097-a769-454d84f039e8" providerId="ADAL" clId="{E375A043-52AA-485B-9E94-A36D42A70291}" dt="2021-05-06T12:46:52.238" v="6" actId="1076"/>
          <ac:grpSpMkLst>
            <pc:docMk/>
            <pc:sldMk cId="2636939237" sldId="2076137579"/>
            <ac:grpSpMk id="19" creationId="{6C845879-F191-49F4-B8C1-9972308E5014}"/>
          </ac:grpSpMkLst>
        </pc:grpChg>
        <pc:picChg chg="mod">
          <ac:chgData name="Patrick Rodgers" userId="d219dede-d6b3-4097-a769-454d84f039e8" providerId="ADAL" clId="{E375A043-52AA-485B-9E94-A36D42A70291}" dt="2021-05-06T12:46:52.238" v="6" actId="1076"/>
          <ac:picMkLst>
            <pc:docMk/>
            <pc:sldMk cId="2636939237" sldId="2076137579"/>
            <ac:picMk id="4" creationId="{E09761A3-EEFC-4D20-97AC-06219199C2FD}"/>
          </ac:picMkLst>
        </pc:picChg>
        <pc:picChg chg="mod">
          <ac:chgData name="Patrick Rodgers" userId="d219dede-d6b3-4097-a769-454d84f039e8" providerId="ADAL" clId="{E375A043-52AA-485B-9E94-A36D42A70291}" dt="2021-05-06T12:46:52.238" v="6" actId="1076"/>
          <ac:picMkLst>
            <pc:docMk/>
            <pc:sldMk cId="2636939237" sldId="2076137579"/>
            <ac:picMk id="20" creationId="{18548502-ABFD-4E5F-A980-3C355FE0D5C7}"/>
          </ac:picMkLst>
        </pc:picChg>
        <pc:picChg chg="mod">
          <ac:chgData name="Patrick Rodgers" userId="d219dede-d6b3-4097-a769-454d84f039e8" providerId="ADAL" clId="{E375A043-52AA-485B-9E94-A36D42A70291}" dt="2021-05-06T12:46:52.238" v="6" actId="1076"/>
          <ac:picMkLst>
            <pc:docMk/>
            <pc:sldMk cId="2636939237" sldId="2076137579"/>
            <ac:picMk id="21" creationId="{B0DA8843-28E0-41A9-98CB-44FC83E6FC0D}"/>
          </ac:picMkLst>
        </pc:picChg>
        <pc:picChg chg="mod">
          <ac:chgData name="Patrick Rodgers" userId="d219dede-d6b3-4097-a769-454d84f039e8" providerId="ADAL" clId="{E375A043-52AA-485B-9E94-A36D42A70291}" dt="2021-05-06T12:46:52.238" v="6" actId="1076"/>
          <ac:picMkLst>
            <pc:docMk/>
            <pc:sldMk cId="2636939237" sldId="2076137579"/>
            <ac:picMk id="3074" creationId="{2B0CAB46-35D6-44F7-8013-C751CF453FA8}"/>
          </ac:picMkLst>
        </pc:picChg>
        <pc:picChg chg="mod">
          <ac:chgData name="Patrick Rodgers" userId="d219dede-d6b3-4097-a769-454d84f039e8" providerId="ADAL" clId="{E375A043-52AA-485B-9E94-A36D42A70291}" dt="2021-05-06T12:46:52.238" v="6" actId="1076"/>
          <ac:picMkLst>
            <pc:docMk/>
            <pc:sldMk cId="2636939237" sldId="2076137579"/>
            <ac:picMk id="7170" creationId="{476A6259-BD65-4394-90DB-BF6BF9DB10E9}"/>
          </ac:picMkLst>
        </pc:picChg>
        <pc:picChg chg="mod">
          <ac:chgData name="Patrick Rodgers" userId="d219dede-d6b3-4097-a769-454d84f039e8" providerId="ADAL" clId="{E375A043-52AA-485B-9E94-A36D42A70291}" dt="2021-05-06T12:46:52.238" v="6" actId="1076"/>
          <ac:picMkLst>
            <pc:docMk/>
            <pc:sldMk cId="2636939237" sldId="2076137579"/>
            <ac:picMk id="9218" creationId="{F87DAD07-D476-4FCE-8C48-ABCE52E75D2A}"/>
          </ac:picMkLst>
        </pc:picChg>
      </pc:sldChg>
    </pc:docChg>
  </pc:docChgLst>
  <pc:docChgLst>
    <pc:chgData name="Hugo Bernier" userId="846ef6cd-3f11-462c-a4be-44fff9f1a751" providerId="ADAL" clId="{DB0A446F-9A44-4CDD-A727-81E07DC21C0F}"/>
    <pc:docChg chg="undo custSel addSld delSld modSld modSection">
      <pc:chgData name="Hugo Bernier" userId="846ef6cd-3f11-462c-a4be-44fff9f1a751" providerId="ADAL" clId="{DB0A446F-9A44-4CDD-A727-81E07DC21C0F}" dt="2021-04-23T01:26:03.857" v="1127" actId="166"/>
      <pc:docMkLst>
        <pc:docMk/>
      </pc:docMkLst>
      <pc:sldChg chg="addSp modSp mod">
        <pc:chgData name="Hugo Bernier" userId="846ef6cd-3f11-462c-a4be-44fff9f1a751" providerId="ADAL" clId="{DB0A446F-9A44-4CDD-A727-81E07DC21C0F}" dt="2021-04-23T01:22:42.048" v="1117" actId="208"/>
        <pc:sldMkLst>
          <pc:docMk/>
          <pc:sldMk cId="778883926" sldId="2076136264"/>
        </pc:sldMkLst>
        <pc:picChg chg="add mod">
          <ac:chgData name="Hugo Bernier" userId="846ef6cd-3f11-462c-a4be-44fff9f1a751" providerId="ADAL" clId="{DB0A446F-9A44-4CDD-A727-81E07DC21C0F}" dt="2021-04-23T01:22:42.048" v="1117" actId="208"/>
          <ac:picMkLst>
            <pc:docMk/>
            <pc:sldMk cId="778883926" sldId="2076136264"/>
            <ac:picMk id="4" creationId="{020AA5F3-F98E-4A7A-B68C-78434B76EB50}"/>
          </ac:picMkLst>
        </pc:picChg>
      </pc:sldChg>
      <pc:sldChg chg="addSp modSp mod modAnim">
        <pc:chgData name="Hugo Bernier" userId="846ef6cd-3f11-462c-a4be-44fff9f1a751" providerId="ADAL" clId="{DB0A446F-9A44-4CDD-A727-81E07DC21C0F}" dt="2021-04-23T01:26:03.857" v="1127" actId="166"/>
        <pc:sldMkLst>
          <pc:docMk/>
          <pc:sldMk cId="4039685786" sldId="2076136275"/>
        </pc:sldMkLst>
        <pc:spChg chg="add mod">
          <ac:chgData name="Hugo Bernier" userId="846ef6cd-3f11-462c-a4be-44fff9f1a751" providerId="ADAL" clId="{DB0A446F-9A44-4CDD-A727-81E07DC21C0F}" dt="2021-04-23T01:24:56.103" v="1122" actId="1076"/>
          <ac:spMkLst>
            <pc:docMk/>
            <pc:sldMk cId="4039685786" sldId="2076136275"/>
            <ac:spMk id="6" creationId="{9A190FA0-2C74-4058-B2E6-B9485A2D976F}"/>
          </ac:spMkLst>
        </pc:spChg>
        <pc:picChg chg="ord">
          <ac:chgData name="Hugo Bernier" userId="846ef6cd-3f11-462c-a4be-44fff9f1a751" providerId="ADAL" clId="{DB0A446F-9A44-4CDD-A727-81E07DC21C0F}" dt="2021-04-23T01:26:03.857" v="1127" actId="166"/>
          <ac:picMkLst>
            <pc:docMk/>
            <pc:sldMk cId="4039685786" sldId="2076136275"/>
            <ac:picMk id="9" creationId="{454EB74A-6792-49CE-BE7F-4F66BCC4A37A}"/>
          </ac:picMkLst>
        </pc:picChg>
      </pc:sldChg>
      <pc:sldChg chg="addSp modSp">
        <pc:chgData name="Hugo Bernier" userId="846ef6cd-3f11-462c-a4be-44fff9f1a751" providerId="ADAL" clId="{DB0A446F-9A44-4CDD-A727-81E07DC21C0F}" dt="2021-04-22T04:12:58.252" v="628"/>
        <pc:sldMkLst>
          <pc:docMk/>
          <pc:sldMk cId="994455451" sldId="2076137579"/>
        </pc:sldMkLst>
        <pc:spChg chg="add mod">
          <ac:chgData name="Hugo Bernier" userId="846ef6cd-3f11-462c-a4be-44fff9f1a751" providerId="ADAL" clId="{DB0A446F-9A44-4CDD-A727-81E07DC21C0F}" dt="2021-04-22T04:12:58.252" v="628"/>
          <ac:spMkLst>
            <pc:docMk/>
            <pc:sldMk cId="994455451" sldId="2076137579"/>
            <ac:spMk id="4" creationId="{AFDF8AF3-9CA1-4262-8234-B378CD51A102}"/>
          </ac:spMkLst>
        </pc:spChg>
      </pc:sldChg>
      <pc:sldChg chg="addSp modSp">
        <pc:chgData name="Hugo Bernier" userId="846ef6cd-3f11-462c-a4be-44fff9f1a751" providerId="ADAL" clId="{DB0A446F-9A44-4CDD-A727-81E07DC21C0F}" dt="2021-04-22T02:39:50.233" v="208"/>
        <pc:sldMkLst>
          <pc:docMk/>
          <pc:sldMk cId="1538265690" sldId="2076137579"/>
        </pc:sldMkLst>
        <pc:spChg chg="add mod">
          <ac:chgData name="Hugo Bernier" userId="846ef6cd-3f11-462c-a4be-44fff9f1a751" providerId="ADAL" clId="{DB0A446F-9A44-4CDD-A727-81E07DC21C0F}" dt="2021-04-22T02:39:50.233" v="208"/>
          <ac:spMkLst>
            <pc:docMk/>
            <pc:sldMk cId="1538265690" sldId="2076137579"/>
            <ac:spMk id="4" creationId="{8526CAA9-2DE3-414C-A85C-F0CC9B7AB935}"/>
          </ac:spMkLst>
        </pc:spChg>
      </pc:sldChg>
      <pc:sldChg chg="addSp">
        <pc:chgData name="Hugo Bernier" userId="846ef6cd-3f11-462c-a4be-44fff9f1a751" providerId="ADAL" clId="{DB0A446F-9A44-4CDD-A727-81E07DC21C0F}" dt="2021-04-22T02:39:58.310" v="211"/>
        <pc:sldMkLst>
          <pc:docMk/>
          <pc:sldMk cId="2580016101" sldId="2076137579"/>
        </pc:sldMkLst>
        <pc:picChg chg="add">
          <ac:chgData name="Hugo Bernier" userId="846ef6cd-3f11-462c-a4be-44fff9f1a751" providerId="ADAL" clId="{DB0A446F-9A44-4CDD-A727-81E07DC21C0F}" dt="2021-04-22T02:39:58.310" v="211"/>
          <ac:picMkLst>
            <pc:docMk/>
            <pc:sldMk cId="2580016101" sldId="2076137579"/>
            <ac:picMk id="3074" creationId="{C577C16F-BE0D-4475-BBD1-CFB8715CA241}"/>
          </ac:picMkLst>
        </pc:picChg>
      </pc:sldChg>
      <pc:sldChg chg="addSp delSp modSp add del mod modNotesTx">
        <pc:chgData name="Hugo Bernier" userId="846ef6cd-3f11-462c-a4be-44fff9f1a751" providerId="ADAL" clId="{DB0A446F-9A44-4CDD-A727-81E07DC21C0F}" dt="2021-04-22T14:06:20.402" v="1111" actId="6549"/>
        <pc:sldMkLst>
          <pc:docMk/>
          <pc:sldMk cId="2636939237" sldId="2076137579"/>
        </pc:sldMkLst>
        <pc:spChg chg="mod">
          <ac:chgData name="Hugo Bernier" userId="846ef6cd-3f11-462c-a4be-44fff9f1a751" providerId="ADAL" clId="{DB0A446F-9A44-4CDD-A727-81E07DC21C0F}" dt="2021-04-22T04:27:13.141" v="724"/>
          <ac:spMkLst>
            <pc:docMk/>
            <pc:sldMk cId="2636939237" sldId="2076137579"/>
            <ac:spMk id="3" creationId="{CBDC9C38-872E-4048-96FE-C321FEF21EC1}"/>
          </ac:spMkLst>
        </pc:spChg>
        <pc:spChg chg="del">
          <ac:chgData name="Hugo Bernier" userId="846ef6cd-3f11-462c-a4be-44fff9f1a751" providerId="ADAL" clId="{DB0A446F-9A44-4CDD-A727-81E07DC21C0F}" dt="2021-04-22T02:15:26.736" v="0" actId="478"/>
          <ac:spMkLst>
            <pc:docMk/>
            <pc:sldMk cId="2636939237" sldId="2076137579"/>
            <ac:spMk id="4" creationId="{3776A6C5-0467-4738-B99D-CD23CEE25272}"/>
          </ac:spMkLst>
        </pc:spChg>
        <pc:grpChg chg="add mod">
          <ac:chgData name="Hugo Bernier" userId="846ef6cd-3f11-462c-a4be-44fff9f1a751" providerId="ADAL" clId="{DB0A446F-9A44-4CDD-A727-81E07DC21C0F}" dt="2021-04-22T04:26:08.094" v="716" actId="339"/>
          <ac:grpSpMkLst>
            <pc:docMk/>
            <pc:sldMk cId="2636939237" sldId="2076137579"/>
            <ac:grpSpMk id="22" creationId="{977A521C-9B0D-4BFE-B6A2-C622817C3453}"/>
          </ac:grpSpMkLst>
        </pc:grpChg>
        <pc:picChg chg="add mod">
          <ac:chgData name="Hugo Bernier" userId="846ef6cd-3f11-462c-a4be-44fff9f1a751" providerId="ADAL" clId="{DB0A446F-9A44-4CDD-A727-81E07DC21C0F}" dt="2021-04-22T04:26:01.014" v="715" actId="14100"/>
          <ac:picMkLst>
            <pc:docMk/>
            <pc:sldMk cId="2636939237" sldId="2076137579"/>
            <ac:picMk id="19" creationId="{B32AC400-D466-4F1A-AA42-BBC0C1852C99}"/>
          </ac:picMkLst>
        </pc:picChg>
        <pc:picChg chg="del">
          <ac:chgData name="Hugo Bernier" userId="846ef6cd-3f11-462c-a4be-44fff9f1a751" providerId="ADAL" clId="{DB0A446F-9A44-4CDD-A727-81E07DC21C0F}" dt="2021-04-22T02:15:31.984" v="2" actId="478"/>
          <ac:picMkLst>
            <pc:docMk/>
            <pc:sldMk cId="2636939237" sldId="2076137579"/>
            <ac:picMk id="20" creationId="{9E37CD7A-9E8F-480E-A525-3ECB48E84B21}"/>
          </ac:picMkLst>
        </pc:picChg>
        <pc:picChg chg="add mod">
          <ac:chgData name="Hugo Bernier" userId="846ef6cd-3f11-462c-a4be-44fff9f1a751" providerId="ADAL" clId="{DB0A446F-9A44-4CDD-A727-81E07DC21C0F}" dt="2021-04-22T04:26:01.014" v="715" actId="14100"/>
          <ac:picMkLst>
            <pc:docMk/>
            <pc:sldMk cId="2636939237" sldId="2076137579"/>
            <ac:picMk id="20" creationId="{CF46E597-1F8F-462D-B0BA-3275FAD1E954}"/>
          </ac:picMkLst>
        </pc:picChg>
        <pc:picChg chg="add mod modCrop">
          <ac:chgData name="Hugo Bernier" userId="846ef6cd-3f11-462c-a4be-44fff9f1a751" providerId="ADAL" clId="{DB0A446F-9A44-4CDD-A727-81E07DC21C0F}" dt="2021-04-22T04:26:01.014" v="715" actId="14100"/>
          <ac:picMkLst>
            <pc:docMk/>
            <pc:sldMk cId="2636939237" sldId="2076137579"/>
            <ac:picMk id="21" creationId="{D4F9D7CE-6840-4910-B5E7-710C13F8F0D5}"/>
          </ac:picMkLst>
        </pc:picChg>
        <pc:picChg chg="del">
          <ac:chgData name="Hugo Bernier" userId="846ef6cd-3f11-462c-a4be-44fff9f1a751" providerId="ADAL" clId="{DB0A446F-9A44-4CDD-A727-81E07DC21C0F}" dt="2021-04-22T02:15:33.917" v="5" actId="478"/>
          <ac:picMkLst>
            <pc:docMk/>
            <pc:sldMk cId="2636939237" sldId="2076137579"/>
            <ac:picMk id="25" creationId="{F8951A43-4B32-4A8B-9A59-A493EA85EC81}"/>
          </ac:picMkLst>
        </pc:picChg>
        <pc:picChg chg="mod">
          <ac:chgData name="Hugo Bernier" userId="846ef6cd-3f11-462c-a4be-44fff9f1a751" providerId="ADAL" clId="{DB0A446F-9A44-4CDD-A727-81E07DC21C0F}" dt="2021-04-22T02:16:23.324" v="56" actId="1076"/>
          <ac:picMkLst>
            <pc:docMk/>
            <pc:sldMk cId="2636939237" sldId="2076137579"/>
            <ac:picMk id="27" creationId="{64C72913-1F84-4804-AD31-D365A9787AB7}"/>
          </ac:picMkLst>
        </pc:picChg>
        <pc:picChg chg="mod">
          <ac:chgData name="Hugo Bernier" userId="846ef6cd-3f11-462c-a4be-44fff9f1a751" providerId="ADAL" clId="{DB0A446F-9A44-4CDD-A727-81E07DC21C0F}" dt="2021-04-22T02:16:23.324" v="56" actId="1076"/>
          <ac:picMkLst>
            <pc:docMk/>
            <pc:sldMk cId="2636939237" sldId="2076137579"/>
            <ac:picMk id="28" creationId="{552212ED-7E19-4286-B5FA-6D82FC5469E3}"/>
          </ac:picMkLst>
        </pc:picChg>
        <pc:picChg chg="add mod">
          <ac:chgData name="Hugo Bernier" userId="846ef6cd-3f11-462c-a4be-44fff9f1a751" providerId="ADAL" clId="{DB0A446F-9A44-4CDD-A727-81E07DC21C0F}" dt="2021-04-22T03:00:21.366" v="307" actId="571"/>
          <ac:picMkLst>
            <pc:docMk/>
            <pc:sldMk cId="2636939237" sldId="2076137579"/>
            <ac:picMk id="29" creationId="{E8DC1192-0F89-4521-AC70-9EE3FE847BB2}"/>
          </ac:picMkLst>
        </pc:picChg>
        <pc:picChg chg="add mod">
          <ac:chgData name="Hugo Bernier" userId="846ef6cd-3f11-462c-a4be-44fff9f1a751" providerId="ADAL" clId="{DB0A446F-9A44-4CDD-A727-81E07DC21C0F}" dt="2021-04-22T04:16:22.656" v="694" actId="1035"/>
          <ac:picMkLst>
            <pc:docMk/>
            <pc:sldMk cId="2636939237" sldId="2076137579"/>
            <ac:picMk id="31" creationId="{4B3DC786-3281-49CB-990F-C9AF6A1EF34D}"/>
          </ac:picMkLst>
        </pc:picChg>
        <pc:picChg chg="del">
          <ac:chgData name="Hugo Bernier" userId="846ef6cd-3f11-462c-a4be-44fff9f1a751" providerId="ADAL" clId="{DB0A446F-9A44-4CDD-A727-81E07DC21C0F}" dt="2021-04-22T02:15:33.211" v="4" actId="478"/>
          <ac:picMkLst>
            <pc:docMk/>
            <pc:sldMk cId="2636939237" sldId="2076137579"/>
            <ac:picMk id="31" creationId="{728DD8E2-89C0-4A77-A6FA-03C62AF0DF38}"/>
          </ac:picMkLst>
        </pc:picChg>
        <pc:picChg chg="mod">
          <ac:chgData name="Hugo Bernier" userId="846ef6cd-3f11-462c-a4be-44fff9f1a751" providerId="ADAL" clId="{DB0A446F-9A44-4CDD-A727-81E07DC21C0F}" dt="2021-04-22T02:16:23.324" v="56" actId="1076"/>
          <ac:picMkLst>
            <pc:docMk/>
            <pc:sldMk cId="2636939237" sldId="2076137579"/>
            <ac:picMk id="33" creationId="{6B1F3093-F79F-44B1-BE20-443071F6A2F4}"/>
          </ac:picMkLst>
        </pc:picChg>
        <pc:picChg chg="mod">
          <ac:chgData name="Hugo Bernier" userId="846ef6cd-3f11-462c-a4be-44fff9f1a751" providerId="ADAL" clId="{DB0A446F-9A44-4CDD-A727-81E07DC21C0F}" dt="2021-04-22T04:16:10.490" v="687" actId="1035"/>
          <ac:picMkLst>
            <pc:docMk/>
            <pc:sldMk cId="2636939237" sldId="2076137579"/>
            <ac:picMk id="37" creationId="{75847BB9-1F1F-4F2E-AE1B-07D1C0EACFA2}"/>
          </ac:picMkLst>
        </pc:picChg>
        <pc:picChg chg="del">
          <ac:chgData name="Hugo Bernier" userId="846ef6cd-3f11-462c-a4be-44fff9f1a751" providerId="ADAL" clId="{DB0A446F-9A44-4CDD-A727-81E07DC21C0F}" dt="2021-04-22T02:15:35.242" v="7" actId="478"/>
          <ac:picMkLst>
            <pc:docMk/>
            <pc:sldMk cId="2636939237" sldId="2076137579"/>
            <ac:picMk id="1026" creationId="{1790D97B-44C6-4C99-9FF2-89277917DFCC}"/>
          </ac:picMkLst>
        </pc:picChg>
        <pc:picChg chg="mod">
          <ac:chgData name="Hugo Bernier" userId="846ef6cd-3f11-462c-a4be-44fff9f1a751" providerId="ADAL" clId="{DB0A446F-9A44-4CDD-A727-81E07DC21C0F}" dt="2021-04-22T04:26:01.014" v="715" actId="14100"/>
          <ac:picMkLst>
            <pc:docMk/>
            <pc:sldMk cId="2636939237" sldId="2076137579"/>
            <ac:picMk id="1026" creationId="{A8F814E6-9E1E-49C6-A78F-59744803FCB5}"/>
          </ac:picMkLst>
        </pc:picChg>
        <pc:picChg chg="del">
          <ac:chgData name="Hugo Bernier" userId="846ef6cd-3f11-462c-a4be-44fff9f1a751" providerId="ADAL" clId="{DB0A446F-9A44-4CDD-A727-81E07DC21C0F}" dt="2021-04-22T02:15:34.756" v="6" actId="478"/>
          <ac:picMkLst>
            <pc:docMk/>
            <pc:sldMk cId="2636939237" sldId="2076137579"/>
            <ac:picMk id="1030" creationId="{753FD5A3-BFC5-4B3E-92A7-32830A8A24BB}"/>
          </ac:picMkLst>
        </pc:picChg>
        <pc:picChg chg="mod">
          <ac:chgData name="Hugo Bernier" userId="846ef6cd-3f11-462c-a4be-44fff9f1a751" providerId="ADAL" clId="{DB0A446F-9A44-4CDD-A727-81E07DC21C0F}" dt="2021-04-22T04:26:01.014" v="715" actId="14100"/>
          <ac:picMkLst>
            <pc:docMk/>
            <pc:sldMk cId="2636939237" sldId="2076137579"/>
            <ac:picMk id="3074" creationId="{C577C16F-BE0D-4475-BBD1-CFB8715CA241}"/>
          </ac:picMkLst>
        </pc:picChg>
        <pc:picChg chg="del">
          <ac:chgData name="Hugo Bernier" userId="846ef6cd-3f11-462c-a4be-44fff9f1a751" providerId="ADAL" clId="{DB0A446F-9A44-4CDD-A727-81E07DC21C0F}" dt="2021-04-22T02:15:29.511" v="1" actId="478"/>
          <ac:picMkLst>
            <pc:docMk/>
            <pc:sldMk cId="2636939237" sldId="2076137579"/>
            <ac:picMk id="3074" creationId="{CCFF086D-3FCB-4063-83EC-847C2D9CEA57}"/>
          </ac:picMkLst>
        </pc:picChg>
        <pc:picChg chg="del">
          <ac:chgData name="Hugo Bernier" userId="846ef6cd-3f11-462c-a4be-44fff9f1a751" providerId="ADAL" clId="{DB0A446F-9A44-4CDD-A727-81E07DC21C0F}" dt="2021-04-22T02:26:24.776" v="64" actId="478"/>
          <ac:picMkLst>
            <pc:docMk/>
            <pc:sldMk cId="2636939237" sldId="2076137579"/>
            <ac:picMk id="3076" creationId="{EA3BADDB-3FC9-4896-BDB1-09FA1EB26E3F}"/>
          </ac:picMkLst>
        </pc:picChg>
        <pc:picChg chg="del">
          <ac:chgData name="Hugo Bernier" userId="846ef6cd-3f11-462c-a4be-44fff9f1a751" providerId="ADAL" clId="{DB0A446F-9A44-4CDD-A727-81E07DC21C0F}" dt="2021-04-22T02:15:32.611" v="3" actId="478"/>
          <ac:picMkLst>
            <pc:docMk/>
            <pc:sldMk cId="2636939237" sldId="2076137579"/>
            <ac:picMk id="3080" creationId="{76B4DD23-C4AC-40B7-9F39-F7CC4C61B170}"/>
          </ac:picMkLst>
        </pc:picChg>
        <pc:picChg chg="mod">
          <ac:chgData name="Hugo Bernier" userId="846ef6cd-3f11-462c-a4be-44fff9f1a751" providerId="ADAL" clId="{DB0A446F-9A44-4CDD-A727-81E07DC21C0F}" dt="2021-04-22T04:26:01.014" v="715" actId="14100"/>
          <ac:picMkLst>
            <pc:docMk/>
            <pc:sldMk cId="2636939237" sldId="2076137579"/>
            <ac:picMk id="5122" creationId="{541D2830-15EE-4D28-A634-E17DCFF96AC6}"/>
          </ac:picMkLst>
        </pc:picChg>
      </pc:sldChg>
      <pc:sldChg chg="addSp">
        <pc:chgData name="Hugo Bernier" userId="846ef6cd-3f11-462c-a4be-44fff9f1a751" providerId="ADAL" clId="{DB0A446F-9A44-4CDD-A727-81E07DC21C0F}" dt="2021-04-22T02:26:08.595" v="58"/>
        <pc:sldMkLst>
          <pc:docMk/>
          <pc:sldMk cId="3726422218" sldId="2076137579"/>
        </pc:sldMkLst>
        <pc:picChg chg="add">
          <ac:chgData name="Hugo Bernier" userId="846ef6cd-3f11-462c-a4be-44fff9f1a751" providerId="ADAL" clId="{DB0A446F-9A44-4CDD-A727-81E07DC21C0F}" dt="2021-04-22T02:26:08.595" v="58"/>
          <ac:picMkLst>
            <pc:docMk/>
            <pc:sldMk cId="3726422218" sldId="2076137579"/>
            <ac:picMk id="1026" creationId="{A8F814E6-9E1E-49C6-A78F-59744803FCB5}"/>
          </ac:picMkLst>
        </pc:picChg>
      </pc:sldChg>
      <pc:sldChg chg="addSp">
        <pc:chgData name="Hugo Bernier" userId="846ef6cd-3f11-462c-a4be-44fff9f1a751" providerId="ADAL" clId="{DB0A446F-9A44-4CDD-A727-81E07DC21C0F}" dt="2021-04-22T04:13:17.557" v="631"/>
        <pc:sldMkLst>
          <pc:docMk/>
          <pc:sldMk cId="3842851486" sldId="2076137579"/>
        </pc:sldMkLst>
        <pc:picChg chg="add">
          <ac:chgData name="Hugo Bernier" userId="846ef6cd-3f11-462c-a4be-44fff9f1a751" providerId="ADAL" clId="{DB0A446F-9A44-4CDD-A727-81E07DC21C0F}" dt="2021-04-22T04:13:17.557" v="631"/>
          <ac:picMkLst>
            <pc:docMk/>
            <pc:sldMk cId="3842851486" sldId="2076137579"/>
            <ac:picMk id="5122" creationId="{541D2830-15EE-4D28-A634-E17DCFF96AC6}"/>
          </ac:picMkLst>
        </pc:picChg>
      </pc:sldChg>
    </pc:docChg>
  </pc:docChgLst>
  <pc:docChgLst>
    <pc:chgData name="David Warner" userId="S::david_dwarnerii.com#ext#@microsoft.onmicrosoft.com::acafcf14-4098-4a83-9425-e73571277a06" providerId="AD" clId="Web-{12B3C121-3390-4EC5-B4F6-5D297FD0248F}"/>
    <pc:docChg chg="modSld">
      <pc:chgData name="David Warner" userId="S::david_dwarnerii.com#ext#@microsoft.onmicrosoft.com::acafcf14-4098-4a83-9425-e73571277a06" providerId="AD" clId="Web-{12B3C121-3390-4EC5-B4F6-5D297FD0248F}" dt="2021-02-08T17:33:54.208" v="39" actId="1076"/>
      <pc:docMkLst>
        <pc:docMk/>
      </pc:docMkLst>
      <pc:sldChg chg="addSp delSp modSp">
        <pc:chgData name="David Warner" userId="S::david_dwarnerii.com#ext#@microsoft.onmicrosoft.com::acafcf14-4098-4a83-9425-e73571277a06" providerId="AD" clId="Web-{12B3C121-3390-4EC5-B4F6-5D297FD0248F}" dt="2021-02-08T17:33:54.208" v="39" actId="1076"/>
        <pc:sldMkLst>
          <pc:docMk/>
          <pc:sldMk cId="357588276" sldId="2076136388"/>
        </pc:sldMkLst>
        <pc:spChg chg="del">
          <ac:chgData name="David Warner" userId="S::david_dwarnerii.com#ext#@microsoft.onmicrosoft.com::acafcf14-4098-4a83-9425-e73571277a06" providerId="AD" clId="Web-{12B3C121-3390-4EC5-B4F6-5D297FD0248F}" dt="2021-02-08T17:32:26.984" v="0"/>
          <ac:spMkLst>
            <pc:docMk/>
            <pc:sldMk cId="357588276" sldId="2076136388"/>
            <ac:spMk id="2" creationId="{04D08504-DE8C-4214-9185-9E6FBEC30343}"/>
          </ac:spMkLst>
        </pc:spChg>
        <pc:spChg chg="mod">
          <ac:chgData name="David Warner" userId="S::david_dwarnerii.com#ext#@microsoft.onmicrosoft.com::acafcf14-4098-4a83-9425-e73571277a06" providerId="AD" clId="Web-{12B3C121-3390-4EC5-B4F6-5D297FD0248F}" dt="2021-02-08T17:33:54.208" v="39" actId="1076"/>
          <ac:spMkLst>
            <pc:docMk/>
            <pc:sldMk cId="357588276" sldId="2076136388"/>
            <ac:spMk id="4" creationId="{2D335D26-370D-4789-877A-3BC2EBF899C8}"/>
          </ac:spMkLst>
        </pc:spChg>
        <pc:picChg chg="del">
          <ac:chgData name="David Warner" userId="S::david_dwarnerii.com#ext#@microsoft.onmicrosoft.com::acafcf14-4098-4a83-9425-e73571277a06" providerId="AD" clId="Web-{12B3C121-3390-4EC5-B4F6-5D297FD0248F}" dt="2021-02-08T17:32:38.579" v="2"/>
          <ac:picMkLst>
            <pc:docMk/>
            <pc:sldMk cId="357588276" sldId="2076136388"/>
            <ac:picMk id="3" creationId="{EA5383D9-C1BC-43DC-88F6-C22F1127070C}"/>
          </ac:picMkLst>
        </pc:picChg>
        <pc:picChg chg="add mod modCrop">
          <ac:chgData name="David Warner" userId="S::david_dwarnerii.com#ext#@microsoft.onmicrosoft.com::acafcf14-4098-4a83-9425-e73571277a06" providerId="AD" clId="Web-{12B3C121-3390-4EC5-B4F6-5D297FD0248F}" dt="2021-02-08T17:32:50.829" v="6"/>
          <ac:picMkLst>
            <pc:docMk/>
            <pc:sldMk cId="357588276" sldId="2076136388"/>
            <ac:picMk id="5" creationId="{189CD802-828B-495A-A7D1-27A777AB8BA1}"/>
          </ac:picMkLst>
        </pc:picChg>
      </pc:sldChg>
    </pc:docChg>
  </pc:docChgLst>
  <pc:docChgLst>
    <pc:chgData name="David Warner" userId="S::david_dwarnerii.com#ext#@microsoft.onmicrosoft.com::acafcf14-4098-4a83-9425-e73571277a06" providerId="AD" clId="Web-{A495B8B8-AACE-479C-AB8E-092AE030E570}"/>
    <pc:docChg chg="modSld">
      <pc:chgData name="David Warner" userId="S::david_dwarnerii.com#ext#@microsoft.onmicrosoft.com::acafcf14-4098-4a83-9425-e73571277a06" providerId="AD" clId="Web-{A495B8B8-AACE-479C-AB8E-092AE030E570}" dt="2021-03-23T14:24:12.524" v="38" actId="1076"/>
      <pc:docMkLst>
        <pc:docMk/>
      </pc:docMkLst>
      <pc:sldChg chg="addSp delSp modSp addAnim">
        <pc:chgData name="David Warner" userId="S::david_dwarnerii.com#ext#@microsoft.onmicrosoft.com::acafcf14-4098-4a83-9425-e73571277a06" providerId="AD" clId="Web-{A495B8B8-AACE-479C-AB8E-092AE030E570}" dt="2021-03-23T14:24:12.524" v="38" actId="1076"/>
        <pc:sldMkLst>
          <pc:docMk/>
          <pc:sldMk cId="357588276" sldId="2076136388"/>
        </pc:sldMkLst>
        <pc:spChg chg="del mod">
          <ac:chgData name="David Warner" userId="S::david_dwarnerii.com#ext#@microsoft.onmicrosoft.com::acafcf14-4098-4a83-9425-e73571277a06" providerId="AD" clId="Web-{A495B8B8-AACE-479C-AB8E-092AE030E570}" dt="2021-03-23T14:22:52.425" v="27"/>
          <ac:spMkLst>
            <pc:docMk/>
            <pc:sldMk cId="357588276" sldId="2076136388"/>
            <ac:spMk id="2" creationId="{D1080727-CE6C-43A9-98AB-5CAF9BCE5911}"/>
          </ac:spMkLst>
        </pc:spChg>
        <pc:spChg chg="add mod">
          <ac:chgData name="David Warner" userId="S::david_dwarnerii.com#ext#@microsoft.onmicrosoft.com::acafcf14-4098-4a83-9425-e73571277a06" providerId="AD" clId="Web-{A495B8B8-AACE-479C-AB8E-092AE030E570}" dt="2021-03-23T14:24:12.524" v="38" actId="1076"/>
          <ac:spMkLst>
            <pc:docMk/>
            <pc:sldMk cId="357588276" sldId="2076136388"/>
            <ac:spMk id="3" creationId="{629C4B94-71DA-40BB-8689-BC11D2F3DE1F}"/>
          </ac:spMkLst>
        </pc:spChg>
        <pc:spChg chg="del">
          <ac:chgData name="David Warner" userId="S::david_dwarnerii.com#ext#@microsoft.onmicrosoft.com::acafcf14-4098-4a83-9425-e73571277a06" providerId="AD" clId="Web-{A495B8B8-AACE-479C-AB8E-092AE030E570}" dt="2021-03-23T14:20:06.822" v="3"/>
          <ac:spMkLst>
            <pc:docMk/>
            <pc:sldMk cId="357588276" sldId="2076136388"/>
            <ac:spMk id="4" creationId="{2D335D26-370D-4789-877A-3BC2EBF899C8}"/>
          </ac:spMkLst>
        </pc:spChg>
        <pc:spChg chg="add mod">
          <ac:chgData name="David Warner" userId="S::david_dwarnerii.com#ext#@microsoft.onmicrosoft.com::acafcf14-4098-4a83-9425-e73571277a06" providerId="AD" clId="Web-{A495B8B8-AACE-479C-AB8E-092AE030E570}" dt="2021-03-23T14:20:16.432" v="4" actId="1076"/>
          <ac:spMkLst>
            <pc:docMk/>
            <pc:sldMk cId="357588276" sldId="2076136388"/>
            <ac:spMk id="9" creationId="{E00A4A7B-76F5-4DD2-BDB4-53AB1B34275B}"/>
          </ac:spMkLst>
        </pc:spChg>
        <pc:picChg chg="add mod ord modCrop">
          <ac:chgData name="David Warner" userId="S::david_dwarnerii.com#ext#@microsoft.onmicrosoft.com::acafcf14-4098-4a83-9425-e73571277a06" providerId="AD" clId="Web-{A495B8B8-AACE-479C-AB8E-092AE030E570}" dt="2021-03-23T14:24:03.117" v="36"/>
          <ac:picMkLst>
            <pc:docMk/>
            <pc:sldMk cId="357588276" sldId="2076136388"/>
            <ac:picMk id="5" creationId="{D85B9EC6-EA01-4CE7-9AC2-E350CC8B5AD2}"/>
          </ac:picMkLst>
        </pc:picChg>
        <pc:picChg chg="del">
          <ac:chgData name="David Warner" userId="S::david_dwarnerii.com#ext#@microsoft.onmicrosoft.com::acafcf14-4098-4a83-9425-e73571277a06" providerId="AD" clId="Web-{A495B8B8-AACE-479C-AB8E-092AE030E570}" dt="2021-03-23T14:23:07.551" v="29"/>
          <ac:picMkLst>
            <pc:docMk/>
            <pc:sldMk cId="357588276" sldId="2076136388"/>
            <ac:picMk id="7" creationId="{A58B20BD-F1C4-4A85-A854-F40409705E38}"/>
          </ac:picMkLst>
        </pc:picChg>
      </pc:sldChg>
    </pc:docChg>
  </pc:docChgLst>
  <pc:docChgLst>
    <pc:chgData name="Brian Jackett" userId="e2c557f4-fffa-4012-a1e1-e15087bfdbac" providerId="ADAL" clId="{72DE55E5-B2E2-414F-B340-3BB21B665E9E}"/>
    <pc:docChg chg="modSld">
      <pc:chgData name="Brian Jackett" userId="e2c557f4-fffa-4012-a1e1-e15087bfdbac" providerId="ADAL" clId="{72DE55E5-B2E2-414F-B340-3BB21B665E9E}" dt="2021-09-13T16:47:44.993" v="37" actId="20577"/>
      <pc:docMkLst>
        <pc:docMk/>
      </pc:docMkLst>
      <pc:sldChg chg="modSp mod">
        <pc:chgData name="Brian Jackett" userId="e2c557f4-fffa-4012-a1e1-e15087bfdbac" providerId="ADAL" clId="{72DE55E5-B2E2-414F-B340-3BB21B665E9E}" dt="2021-09-13T16:47:31.109" v="22" actId="20577"/>
        <pc:sldMkLst>
          <pc:docMk/>
          <pc:sldMk cId="10702720" sldId="2079"/>
        </pc:sldMkLst>
        <pc:spChg chg="mod">
          <ac:chgData name="Brian Jackett" userId="e2c557f4-fffa-4012-a1e1-e15087bfdbac" providerId="ADAL" clId="{72DE55E5-B2E2-414F-B340-3BB21B665E9E}" dt="2021-09-13T16:47:31.109" v="22" actId="20577"/>
          <ac:spMkLst>
            <pc:docMk/>
            <pc:sldMk cId="10702720" sldId="2079"/>
            <ac:spMk id="8" creationId="{00000000-0000-0000-0000-000000000000}"/>
          </ac:spMkLst>
        </pc:spChg>
      </pc:sldChg>
      <pc:sldChg chg="modSp mod">
        <pc:chgData name="Brian Jackett" userId="e2c557f4-fffa-4012-a1e1-e15087bfdbac" providerId="ADAL" clId="{72DE55E5-B2E2-414F-B340-3BB21B665E9E}" dt="2021-09-13T16:47:44.993" v="37" actId="20577"/>
        <pc:sldMkLst>
          <pc:docMk/>
          <pc:sldMk cId="778883926" sldId="2076136264"/>
        </pc:sldMkLst>
        <pc:spChg chg="mod">
          <ac:chgData name="Brian Jackett" userId="e2c557f4-fffa-4012-a1e1-e15087bfdbac" providerId="ADAL" clId="{72DE55E5-B2E2-414F-B340-3BB21B665E9E}" dt="2021-09-13T16:47:44.993" v="37" actId="20577"/>
          <ac:spMkLst>
            <pc:docMk/>
            <pc:sldMk cId="778883926" sldId="2076136264"/>
            <ac:spMk id="14" creationId="{953584C8-8734-42EA-AD16-6AA2B405D249}"/>
          </ac:spMkLst>
        </pc:spChg>
      </pc:sldChg>
    </pc:docChg>
  </pc:docChgLst>
  <pc:docChgLst>
    <pc:chgData name="Ayca Bas" userId="d5a7dadb-f04d-4f30-920f-4a45336a6ebf" providerId="ADAL" clId="{FB364785-4B73-49DA-8366-003DF749AE20}"/>
    <pc:docChg chg="undo custSel addSld delSld modSld modSection">
      <pc:chgData name="Ayca Bas" userId="d5a7dadb-f04d-4f30-920f-4a45336a6ebf" providerId="ADAL" clId="{FB364785-4B73-49DA-8366-003DF749AE20}" dt="2022-03-08T06:24:44.928" v="10"/>
      <pc:docMkLst>
        <pc:docMk/>
      </pc:docMkLst>
      <pc:sldChg chg="addSp delSp del mod">
        <pc:chgData name="Ayca Bas" userId="d5a7dadb-f04d-4f30-920f-4a45336a6ebf" providerId="ADAL" clId="{FB364785-4B73-49DA-8366-003DF749AE20}" dt="2022-03-08T06:24:20.894" v="9" actId="47"/>
        <pc:sldMkLst>
          <pc:docMk/>
          <pc:sldMk cId="2613899029" sldId="261"/>
        </pc:sldMkLst>
        <pc:spChg chg="add del">
          <ac:chgData name="Ayca Bas" userId="d5a7dadb-f04d-4f30-920f-4a45336a6ebf" providerId="ADAL" clId="{FB364785-4B73-49DA-8366-003DF749AE20}" dt="2022-03-08T06:23:55.602" v="1" actId="22"/>
          <ac:spMkLst>
            <pc:docMk/>
            <pc:sldMk cId="2613899029" sldId="261"/>
            <ac:spMk id="15" creationId="{93AD8DAB-BAB2-485D-AFC2-3CC0B5855B3F}"/>
          </ac:spMkLst>
        </pc:spChg>
      </pc:sldChg>
      <pc:sldChg chg="addSp delSp modSp add del mod setBg addCm">
        <pc:chgData name="Ayca Bas" userId="d5a7dadb-f04d-4f30-920f-4a45336a6ebf" providerId="ADAL" clId="{FB364785-4B73-49DA-8366-003DF749AE20}" dt="2022-03-08T06:24:44.928" v="10"/>
        <pc:sldMkLst>
          <pc:docMk/>
          <pc:sldMk cId="2768292834" sldId="262"/>
        </pc:sldMkLst>
        <pc:spChg chg="add del">
          <ac:chgData name="Ayca Bas" userId="d5a7dadb-f04d-4f30-920f-4a45336a6ebf" providerId="ADAL" clId="{FB364785-4B73-49DA-8366-003DF749AE20}" dt="2022-03-08T06:24:15.340" v="6" actId="22"/>
          <ac:spMkLst>
            <pc:docMk/>
            <pc:sldMk cId="2768292834" sldId="262"/>
            <ac:spMk id="2" creationId="{E2E2B940-17C0-4022-8B64-7B4019338A54}"/>
          </ac:spMkLst>
        </pc:spChg>
        <pc:spChg chg="add mod">
          <ac:chgData name="Ayca Bas" userId="d5a7dadb-f04d-4f30-920f-4a45336a6ebf" providerId="ADAL" clId="{FB364785-4B73-49DA-8366-003DF749AE20}" dt="2022-03-08T06:24:15.346" v="8"/>
          <ac:spMkLst>
            <pc:docMk/>
            <pc:sldMk cId="2768292834" sldId="262"/>
            <ac:spMk id="4" creationId="{665C9148-09E5-4648-9CCB-D84DB320A9C0}"/>
          </ac:spMkLst>
        </pc:spChg>
      </pc:sldChg>
      <pc:sldMasterChg chg="delSldLayout">
        <pc:chgData name="Ayca Bas" userId="d5a7dadb-f04d-4f30-920f-4a45336a6ebf" providerId="ADAL" clId="{FB364785-4B73-49DA-8366-003DF749AE20}" dt="2022-03-08T06:24:20.894" v="9" actId="47"/>
        <pc:sldMasterMkLst>
          <pc:docMk/>
          <pc:sldMasterMk cId="3588427678" sldId="2147484229"/>
        </pc:sldMasterMkLst>
        <pc:sldLayoutChg chg="del">
          <pc:chgData name="Ayca Bas" userId="d5a7dadb-f04d-4f30-920f-4a45336a6ebf" providerId="ADAL" clId="{FB364785-4B73-49DA-8366-003DF749AE20}" dt="2022-03-08T06:24:20.894" v="9" actId="47"/>
          <pc:sldLayoutMkLst>
            <pc:docMk/>
            <pc:sldMasterMk cId="3588427678" sldId="2147484229"/>
            <pc:sldLayoutMk cId="1588122916" sldId="2147484650"/>
          </pc:sldLayoutMkLst>
        </pc:sldLayoutChg>
      </pc:sldMasterChg>
    </pc:docChg>
  </pc:docChgLst>
  <pc:docChgLst>
    <pc:chgData name="David Warner" userId="S::david_dwarnerii.com#ext#@microsoft.onmicrosoft.com::acafcf14-4098-4a83-9425-e73571277a06" providerId="AD" clId="Web-{AB25AF9D-C006-4686-9983-669F36168237}"/>
    <pc:docChg chg="delSld modSld modSection">
      <pc:chgData name="David Warner" userId="S::david_dwarnerii.com#ext#@microsoft.onmicrosoft.com::acafcf14-4098-4a83-9425-e73571277a06" providerId="AD" clId="Web-{AB25AF9D-C006-4686-9983-669F36168237}" dt="2021-06-26T23:18:46.262" v="286" actId="20577"/>
      <pc:docMkLst>
        <pc:docMk/>
      </pc:docMkLst>
      <pc:sldChg chg="modSp">
        <pc:chgData name="David Warner" userId="S::david_dwarnerii.com#ext#@microsoft.onmicrosoft.com::acafcf14-4098-4a83-9425-e73571277a06" providerId="AD" clId="Web-{AB25AF9D-C006-4686-9983-669F36168237}" dt="2021-06-26T17:32:31.432" v="97" actId="20577"/>
        <pc:sldMkLst>
          <pc:docMk/>
          <pc:sldMk cId="2967945684" sldId="277"/>
        </pc:sldMkLst>
        <pc:spChg chg="mod">
          <ac:chgData name="David Warner" userId="S::david_dwarnerii.com#ext#@microsoft.onmicrosoft.com::acafcf14-4098-4a83-9425-e73571277a06" providerId="AD" clId="Web-{AB25AF9D-C006-4686-9983-669F36168237}" dt="2021-06-26T17:32:31.432" v="9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B25AF9D-C006-4686-9983-669F36168237}" dt="2021-06-26T17:28:51.386" v="12" actId="20577"/>
        <pc:sldMkLst>
          <pc:docMk/>
          <pc:sldMk cId="287163252" sldId="1567"/>
        </pc:sldMkLst>
        <pc:spChg chg="mod">
          <ac:chgData name="David Warner" userId="S::david_dwarnerii.com#ext#@microsoft.onmicrosoft.com::acafcf14-4098-4a83-9425-e73571277a06" providerId="AD" clId="Web-{AB25AF9D-C006-4686-9983-669F36168237}" dt="2021-06-26T17:28:51.386" v="1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AB25AF9D-C006-4686-9983-669F36168237}" dt="2021-06-26T17:28:45.964" v="3" actId="20577"/>
          <ac:spMkLst>
            <pc:docMk/>
            <pc:sldMk cId="287163252" sldId="1567"/>
            <ac:spMk id="8" creationId="{00000000-0000-0000-0000-000000000000}"/>
          </ac:spMkLst>
        </pc:spChg>
      </pc:sldChg>
      <pc:sldChg chg="addSp delSp">
        <pc:chgData name="David Warner" userId="S::david_dwarnerii.com#ext#@microsoft.onmicrosoft.com::acafcf14-4098-4a83-9425-e73571277a06" providerId="AD" clId="Web-{AB25AF9D-C006-4686-9983-669F36168237}" dt="2021-06-26T17:32:54.574" v="102"/>
        <pc:sldMkLst>
          <pc:docMk/>
          <pc:sldMk cId="2773584698" sldId="1621"/>
        </pc:sldMkLst>
        <pc:spChg chg="del">
          <ac:chgData name="David Warner" userId="S::david_dwarnerii.com#ext#@microsoft.onmicrosoft.com::acafcf14-4098-4a83-9425-e73571277a06" providerId="AD" clId="Web-{AB25AF9D-C006-4686-9983-669F36168237}" dt="2021-06-26T17:32:54.027" v="99"/>
          <ac:spMkLst>
            <pc:docMk/>
            <pc:sldMk cId="2773584698" sldId="1621"/>
            <ac:spMk id="2" creationId="{0F947958-260F-4710-9221-BB8C86B72621}"/>
          </ac:spMkLst>
        </pc:spChg>
        <pc:spChg chg="del">
          <ac:chgData name="David Warner" userId="S::david_dwarnerii.com#ext#@microsoft.onmicrosoft.com::acafcf14-4098-4a83-9425-e73571277a06" providerId="AD" clId="Web-{AB25AF9D-C006-4686-9983-669F36168237}" dt="2021-06-26T17:32:54.027" v="98"/>
          <ac:spMkLst>
            <pc:docMk/>
            <pc:sldMk cId="2773584698" sldId="1621"/>
            <ac:spMk id="3" creationId="{4B5CB530-8335-436D-9D7A-3CAFA1E1DD82}"/>
          </ac:spMkLst>
        </pc:spChg>
        <pc:spChg chg="del">
          <ac:chgData name="David Warner" userId="S::david_dwarnerii.com#ext#@microsoft.onmicrosoft.com::acafcf14-4098-4a83-9425-e73571277a06" providerId="AD" clId="Web-{AB25AF9D-C006-4686-9983-669F36168237}" dt="2021-06-26T17:32:54.027" v="101"/>
          <ac:spMkLst>
            <pc:docMk/>
            <pc:sldMk cId="2773584698" sldId="1621"/>
            <ac:spMk id="4" creationId="{2CBFE598-3B00-490A-A643-4B6812E5194C}"/>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6" creationId="{D8732A70-E431-40CE-AE82-955A41715423}"/>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7" creationId="{6F939F32-4E37-4CA3-B710-00610E5E59D3}"/>
          </ac:spMkLst>
        </pc:spChg>
        <pc:spChg chg="del">
          <ac:chgData name="David Warner" userId="S::david_dwarnerii.com#ext#@microsoft.onmicrosoft.com::acafcf14-4098-4a83-9425-e73571277a06" providerId="AD" clId="Web-{AB25AF9D-C006-4686-9983-669F36168237}" dt="2021-06-26T17:32:54.027" v="100"/>
          <ac:spMkLst>
            <pc:docMk/>
            <pc:sldMk cId="2773584698" sldId="1621"/>
            <ac:spMk id="8" creationId="{510152D6-CA11-4727-A0AA-D61C86EEB686}"/>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9" creationId="{B744361F-8DC6-418C-B984-687A156037B4}"/>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0" creationId="{61E3F8C9-2CA7-4974-87A5-00DA7218DDDB}"/>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1" creationId="{FFAE381F-15AD-46DA-9537-BAC9EDB6CAFE}"/>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2" creationId="{72697DC8-B7E2-4B6F-8EE2-53B86DCF1A26}"/>
          </ac:spMkLst>
        </pc:spChg>
      </pc:sldChg>
      <pc:sldChg chg="addSp">
        <pc:chgData name="David Warner" userId="S::david_dwarnerii.com#ext#@microsoft.onmicrosoft.com::acafcf14-4098-4a83-9425-e73571277a06" providerId="AD" clId="Web-{AB25AF9D-C006-4686-9983-669F36168237}" dt="2021-06-26T17:31:40.913" v="81"/>
        <pc:sldMkLst>
          <pc:docMk/>
          <pc:sldMk cId="2877399898" sldId="1623"/>
        </pc:sldMkLst>
        <pc:spChg chg="add">
          <ac:chgData name="David Warner" userId="S::david_dwarnerii.com#ext#@microsoft.onmicrosoft.com::acafcf14-4098-4a83-9425-e73571277a06" providerId="AD" clId="Web-{AB25AF9D-C006-4686-9983-669F36168237}" dt="2021-06-26T17:31:40.913" v="81"/>
          <ac:spMkLst>
            <pc:docMk/>
            <pc:sldMk cId="2877399898" sldId="1623"/>
            <ac:spMk id="20" creationId="{910923B9-6506-4871-99D2-ECC451920D78}"/>
          </ac:spMkLst>
        </pc:spChg>
      </pc:sldChg>
      <pc:sldChg chg="addSp">
        <pc:chgData name="David Warner" userId="S::david_dwarnerii.com#ext#@microsoft.onmicrosoft.com::acafcf14-4098-4a83-9425-e73571277a06" providerId="AD" clId="Web-{AB25AF9D-C006-4686-9983-669F36168237}" dt="2021-06-26T17:31:43.585" v="82"/>
        <pc:sldMkLst>
          <pc:docMk/>
          <pc:sldMk cId="2253365439" sldId="1642"/>
        </pc:sldMkLst>
        <pc:spChg chg="add">
          <ac:chgData name="David Warner" userId="S::david_dwarnerii.com#ext#@microsoft.onmicrosoft.com::acafcf14-4098-4a83-9425-e73571277a06" providerId="AD" clId="Web-{AB25AF9D-C006-4686-9983-669F36168237}" dt="2021-06-26T17:31:43.585" v="82"/>
          <ac:spMkLst>
            <pc:docMk/>
            <pc:sldMk cId="2253365439" sldId="1642"/>
            <ac:spMk id="4" creationId="{6041A0D1-A353-4294-A70A-21A42A3DB3A8}"/>
          </ac:spMkLst>
        </pc:spChg>
      </pc:sldChg>
      <pc:sldChg chg="delSp modSp">
        <pc:chgData name="David Warner" userId="S::david_dwarnerii.com#ext#@microsoft.onmicrosoft.com::acafcf14-4098-4a83-9425-e73571277a06" providerId="AD" clId="Web-{AB25AF9D-C006-4686-9983-669F36168237}" dt="2021-06-26T23:16:50.478" v="283" actId="20577"/>
        <pc:sldMkLst>
          <pc:docMk/>
          <pc:sldMk cId="10702720" sldId="2079"/>
        </pc:sldMkLst>
        <pc:spChg chg="mod">
          <ac:chgData name="David Warner" userId="S::david_dwarnerii.com#ext#@microsoft.onmicrosoft.com::acafcf14-4098-4a83-9425-e73571277a06" providerId="AD" clId="Web-{AB25AF9D-C006-4686-9983-669F36168237}" dt="2021-06-26T23:16:50.478" v="28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AB25AF9D-C006-4686-9983-669F36168237}" dt="2021-06-26T17:44:33.188" v="170" actId="1076"/>
          <ac:picMkLst>
            <pc:docMk/>
            <pc:sldMk cId="10702720" sldId="2079"/>
            <ac:picMk id="1026" creationId="{D9E6BD53-8754-4AE0-961E-6DD9632937E8}"/>
          </ac:picMkLst>
        </pc:picChg>
        <pc:picChg chg="mod">
          <ac:chgData name="David Warner" userId="S::david_dwarnerii.com#ext#@microsoft.onmicrosoft.com::acafcf14-4098-4a83-9425-e73571277a06" providerId="AD" clId="Web-{AB25AF9D-C006-4686-9983-669F36168237}" dt="2021-06-26T17:44:33.204" v="171" actId="1076"/>
          <ac:picMkLst>
            <pc:docMk/>
            <pc:sldMk cId="10702720" sldId="2079"/>
            <ac:picMk id="2050" creationId="{28FAE332-F4CA-40A9-B011-7E55D1CEE042}"/>
          </ac:picMkLst>
        </pc:picChg>
        <pc:picChg chg="del">
          <ac:chgData name="David Warner" userId="S::david_dwarnerii.com#ext#@microsoft.onmicrosoft.com::acafcf14-4098-4a83-9425-e73571277a06" providerId="AD" clId="Web-{AB25AF9D-C006-4686-9983-669F36168237}" dt="2021-06-26T17:42:37.150" v="164"/>
          <ac:picMkLst>
            <pc:docMk/>
            <pc:sldMk cId="10702720" sldId="2079"/>
            <ac:picMk id="3074" creationId="{65805D64-E4E0-4D7D-BABC-7C0C1CE71904}"/>
          </ac:picMkLst>
        </pc:picChg>
        <pc:picChg chg="mod">
          <ac:chgData name="David Warner" userId="S::david_dwarnerii.com#ext#@microsoft.onmicrosoft.com::acafcf14-4098-4a83-9425-e73571277a06" providerId="AD" clId="Web-{AB25AF9D-C006-4686-9983-669F36168237}" dt="2021-06-26T17:44:33.235" v="172" actId="1076"/>
          <ac:picMkLst>
            <pc:docMk/>
            <pc:sldMk cId="10702720" sldId="2079"/>
            <ac:picMk id="4098" creationId="{0E81D3F0-1934-4842-A2BA-FA988D071D94}"/>
          </ac:picMkLst>
        </pc:picChg>
      </pc:sldChg>
      <pc:sldChg chg="addSp">
        <pc:chgData name="David Warner" userId="S::david_dwarnerii.com#ext#@microsoft.onmicrosoft.com::acafcf14-4098-4a83-9425-e73571277a06" providerId="AD" clId="Web-{AB25AF9D-C006-4686-9983-669F36168237}" dt="2021-06-26T17:31:47.960" v="83"/>
        <pc:sldMkLst>
          <pc:docMk/>
          <pc:sldMk cId="4037611923" sldId="3334"/>
        </pc:sldMkLst>
        <pc:spChg chg="add">
          <ac:chgData name="David Warner" userId="S::david_dwarnerii.com#ext#@microsoft.onmicrosoft.com::acafcf14-4098-4a83-9425-e73571277a06" providerId="AD" clId="Web-{AB25AF9D-C006-4686-9983-669F36168237}" dt="2021-06-26T17:31:47.960" v="83"/>
          <ac:spMkLst>
            <pc:docMk/>
            <pc:sldMk cId="4037611923" sldId="3334"/>
            <ac:spMk id="4" creationId="{93EBAD98-71D8-4C96-8431-C30599260279}"/>
          </ac:spMkLst>
        </pc:spChg>
      </pc:sldChg>
      <pc:sldChg chg="mod modShow">
        <pc:chgData name="David Warner" userId="S::david_dwarnerii.com#ext#@microsoft.onmicrosoft.com::acafcf14-4098-4a83-9425-e73571277a06" providerId="AD" clId="Web-{AB25AF9D-C006-4686-9983-669F36168237}" dt="2021-06-26T17:31:51.289" v="84"/>
        <pc:sldMkLst>
          <pc:docMk/>
          <pc:sldMk cId="1633789891" sldId="3336"/>
        </pc:sldMkLst>
      </pc:sldChg>
      <pc:sldChg chg="addSp mod modShow">
        <pc:chgData name="David Warner" userId="S::david_dwarnerii.com#ext#@microsoft.onmicrosoft.com::acafcf14-4098-4a83-9425-e73571277a06" providerId="AD" clId="Web-{AB25AF9D-C006-4686-9983-669F36168237}" dt="2021-06-26T17:31:53.648" v="86"/>
        <pc:sldMkLst>
          <pc:docMk/>
          <pc:sldMk cId="1805818155" sldId="3338"/>
        </pc:sldMkLst>
        <pc:spChg chg="add">
          <ac:chgData name="David Warner" userId="S::david_dwarnerii.com#ext#@microsoft.onmicrosoft.com::acafcf14-4098-4a83-9425-e73571277a06" providerId="AD" clId="Web-{AB25AF9D-C006-4686-9983-669F36168237}" dt="2021-06-26T17:31:53.648" v="86"/>
          <ac:spMkLst>
            <pc:docMk/>
            <pc:sldMk cId="1805818155" sldId="3338"/>
            <ac:spMk id="19" creationId="{B10817D6-0113-4EE7-ACC5-3DDA7F783D4C}"/>
          </ac:spMkLst>
        </pc:spChg>
      </pc:sldChg>
      <pc:sldChg chg="addSp modSp">
        <pc:chgData name="David Warner" userId="S::david_dwarnerii.com#ext#@microsoft.onmicrosoft.com::acafcf14-4098-4a83-9425-e73571277a06" providerId="AD" clId="Web-{AB25AF9D-C006-4686-9983-669F36168237}" dt="2021-06-26T23:18:46.262" v="286" actId="20577"/>
        <pc:sldMkLst>
          <pc:docMk/>
          <pc:sldMk cId="467751124" sldId="6149"/>
        </pc:sldMkLst>
        <pc:spChg chg="add mod">
          <ac:chgData name="David Warner" userId="S::david_dwarnerii.com#ext#@microsoft.onmicrosoft.com::acafcf14-4098-4a83-9425-e73571277a06" providerId="AD" clId="Web-{AB25AF9D-C006-4686-9983-669F36168237}" dt="2021-06-26T23:18:46.262" v="286" actId="20577"/>
          <ac:spMkLst>
            <pc:docMk/>
            <pc:sldMk cId="467751124" sldId="6149"/>
            <ac:spMk id="5" creationId="{AD27EE5E-1DDC-4A09-A8B9-3C8D2D0B5E17}"/>
          </ac:spMkLst>
        </pc:spChg>
      </pc:sldChg>
      <pc:sldChg chg="addSp delSp modSp">
        <pc:chgData name="David Warner" userId="S::david_dwarnerii.com#ext#@microsoft.onmicrosoft.com::acafcf14-4098-4a83-9425-e73571277a06" providerId="AD" clId="Web-{AB25AF9D-C006-4686-9983-669F36168237}" dt="2021-06-26T23:16:03.290" v="254" actId="20577"/>
        <pc:sldMkLst>
          <pc:docMk/>
          <pc:sldMk cId="778883926" sldId="2076136264"/>
        </pc:sldMkLst>
        <pc:spChg chg="mod">
          <ac:chgData name="David Warner" userId="S::david_dwarnerii.com#ext#@microsoft.onmicrosoft.com::acafcf14-4098-4a83-9425-e73571277a06" providerId="AD" clId="Web-{AB25AF9D-C006-4686-9983-669F36168237}" dt="2021-06-26T23:16:03.290" v="254"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AB25AF9D-C006-4686-9983-669F36168237}" dt="2021-06-26T17:46:33.624" v="201" actId="1076"/>
          <ac:picMkLst>
            <pc:docMk/>
            <pc:sldMk cId="778883926" sldId="2076136264"/>
            <ac:picMk id="3" creationId="{562B325D-988F-440B-AE7D-BAA8FAD5ACAF}"/>
          </ac:picMkLst>
        </pc:picChg>
        <pc:picChg chg="del mod">
          <ac:chgData name="David Warner" userId="S::david_dwarnerii.com#ext#@microsoft.onmicrosoft.com::acafcf14-4098-4a83-9425-e73571277a06" providerId="AD" clId="Web-{AB25AF9D-C006-4686-9983-669F36168237}" dt="2021-06-26T17:45:21.276" v="190"/>
          <ac:picMkLst>
            <pc:docMk/>
            <pc:sldMk cId="778883926" sldId="2076136264"/>
            <ac:picMk id="5" creationId="{BAA8D8C3-B55F-413D-B74C-E2D4B2E2B436}"/>
          </ac:picMkLst>
        </pc:picChg>
        <pc:picChg chg="add mod">
          <ac:chgData name="David Warner" userId="S::david_dwarnerii.com#ext#@microsoft.onmicrosoft.com::acafcf14-4098-4a83-9425-e73571277a06" providerId="AD" clId="Web-{AB25AF9D-C006-4686-9983-669F36168237}" dt="2021-06-26T17:46:31.593" v="200" actId="1076"/>
          <ac:picMkLst>
            <pc:docMk/>
            <pc:sldMk cId="778883926" sldId="2076136264"/>
            <ac:picMk id="6" creationId="{AD83F32D-EC0C-407A-9085-8F6659722301}"/>
          </ac:picMkLst>
        </pc:picChg>
        <pc:picChg chg="del">
          <ac:chgData name="David Warner" userId="S::david_dwarnerii.com#ext#@microsoft.onmicrosoft.com::acafcf14-4098-4a83-9425-e73571277a06" providerId="AD" clId="Web-{AB25AF9D-C006-4686-9983-669F36168237}" dt="2021-06-26T17:45:12.228" v="186"/>
          <ac:picMkLst>
            <pc:docMk/>
            <pc:sldMk cId="778883926" sldId="2076136264"/>
            <ac:picMk id="7" creationId="{18CB9683-D795-4AE2-BD40-9080A5BFA5D8}"/>
          </ac:picMkLst>
        </pc:picChg>
        <pc:picChg chg="del">
          <ac:chgData name="David Warner" userId="S::david_dwarnerii.com#ext#@microsoft.onmicrosoft.com::acafcf14-4098-4a83-9425-e73571277a06" providerId="AD" clId="Web-{AB25AF9D-C006-4686-9983-669F36168237}" dt="2021-06-26T17:45:11.619" v="185"/>
          <ac:picMkLst>
            <pc:docMk/>
            <pc:sldMk cId="778883926" sldId="2076136264"/>
            <ac:picMk id="8" creationId="{9A696621-E50D-43E9-9F95-8D14FB2D5191}"/>
          </ac:picMkLst>
        </pc:picChg>
        <pc:picChg chg="add mod">
          <ac:chgData name="David Warner" userId="S::david_dwarnerii.com#ext#@microsoft.onmicrosoft.com::acafcf14-4098-4a83-9425-e73571277a06" providerId="AD" clId="Web-{AB25AF9D-C006-4686-9983-669F36168237}" dt="2021-06-26T17:48:00.649" v="217" actId="1076"/>
          <ac:picMkLst>
            <pc:docMk/>
            <pc:sldMk cId="778883926" sldId="2076136264"/>
            <ac:picMk id="10" creationId="{8136EA15-A44B-4167-B492-811A1F1E6063}"/>
          </ac:picMkLst>
        </pc:picChg>
        <pc:picChg chg="del">
          <ac:chgData name="David Warner" userId="S::david_dwarnerii.com#ext#@microsoft.onmicrosoft.com::acafcf14-4098-4a83-9425-e73571277a06" providerId="AD" clId="Web-{AB25AF9D-C006-4686-9983-669F36168237}" dt="2021-06-26T17:45:15.947" v="188"/>
          <ac:picMkLst>
            <pc:docMk/>
            <pc:sldMk cId="778883926" sldId="2076136264"/>
            <ac:picMk id="11" creationId="{9B43972A-4B55-4BDF-93AC-441162187EBA}"/>
          </ac:picMkLst>
        </pc:picChg>
      </pc:sldChg>
      <pc:sldChg chg="addSp">
        <pc:chgData name="David Warner" userId="S::david_dwarnerii.com#ext#@microsoft.onmicrosoft.com::acafcf14-4098-4a83-9425-e73571277a06" providerId="AD" clId="Web-{AB25AF9D-C006-4686-9983-669F36168237}" dt="2021-06-26T17:31:56.445" v="87"/>
        <pc:sldMkLst>
          <pc:docMk/>
          <pc:sldMk cId="2925091645" sldId="2076136308"/>
        </pc:sldMkLst>
        <pc:spChg chg="add">
          <ac:chgData name="David Warner" userId="S::david_dwarnerii.com#ext#@microsoft.onmicrosoft.com::acafcf14-4098-4a83-9425-e73571277a06" providerId="AD" clId="Web-{AB25AF9D-C006-4686-9983-669F36168237}" dt="2021-06-26T17:31:56.445" v="87"/>
          <ac:spMkLst>
            <pc:docMk/>
            <pc:sldMk cId="2925091645" sldId="2076136308"/>
            <ac:spMk id="5" creationId="{9956FB2D-5E04-4216-B809-BEC9E98B99A1}"/>
          </ac:spMkLst>
        </pc:spChg>
      </pc:sldChg>
      <pc:sldChg chg="addSp modSp">
        <pc:chgData name="David Warner" userId="S::david_dwarnerii.com#ext#@microsoft.onmicrosoft.com::acafcf14-4098-4a83-9425-e73571277a06" providerId="AD" clId="Web-{AB25AF9D-C006-4686-9983-669F36168237}" dt="2021-06-26T17:31:31.365" v="80" actId="1076"/>
        <pc:sldMkLst>
          <pc:docMk/>
          <pc:sldMk cId="357588276" sldId="2076136388"/>
        </pc:sldMkLst>
        <pc:spChg chg="add mod">
          <ac:chgData name="David Warner" userId="S::david_dwarnerii.com#ext#@microsoft.onmicrosoft.com::acafcf14-4098-4a83-9425-e73571277a06" providerId="AD" clId="Web-{AB25AF9D-C006-4686-9983-669F36168237}" dt="2021-06-26T17:31:31.365" v="80" actId="1076"/>
          <ac:spMkLst>
            <pc:docMk/>
            <pc:sldMk cId="357588276" sldId="2076136388"/>
            <ac:spMk id="3" creationId="{CD5F5F16-77A5-42D6-9D64-191C84F5ADD1}"/>
          </ac:spMkLst>
        </pc:spChg>
        <pc:spChg chg="mod">
          <ac:chgData name="David Warner" userId="S::david_dwarnerii.com#ext#@microsoft.onmicrosoft.com::acafcf14-4098-4a83-9425-e73571277a06" providerId="AD" clId="Web-{AB25AF9D-C006-4686-9983-669F36168237}" dt="2021-06-26T17:29:06.902" v="17"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AB25AF9D-C006-4686-9983-669F36168237}" dt="2021-06-26T17:29:14.934" v="22" actId="20577"/>
          <ac:spMkLst>
            <pc:docMk/>
            <pc:sldMk cId="357588276" sldId="2076136388"/>
            <ac:spMk id="12" creationId="{58BAD4F2-FCCB-46F6-A78E-93E8E8A16346}"/>
          </ac:spMkLst>
        </pc:spChg>
      </pc:sldChg>
      <pc:sldChg chg="addSp">
        <pc:chgData name="David Warner" userId="S::david_dwarnerii.com#ext#@microsoft.onmicrosoft.com::acafcf14-4098-4a83-9425-e73571277a06" providerId="AD" clId="Web-{AB25AF9D-C006-4686-9983-669F36168237}" dt="2021-06-26T17:31:59.039" v="88"/>
        <pc:sldMkLst>
          <pc:docMk/>
          <pc:sldMk cId="2636939237" sldId="2076137579"/>
        </pc:sldMkLst>
        <pc:spChg chg="add">
          <ac:chgData name="David Warner" userId="S::david_dwarnerii.com#ext#@microsoft.onmicrosoft.com::acafcf14-4098-4a83-9425-e73571277a06" providerId="AD" clId="Web-{AB25AF9D-C006-4686-9983-669F36168237}" dt="2021-06-26T17:31:59.039" v="88"/>
          <ac:spMkLst>
            <pc:docMk/>
            <pc:sldMk cId="2636939237" sldId="2076137579"/>
            <ac:spMk id="4" creationId="{29DCDF30-21AC-4387-900F-3673D1D90B1D}"/>
          </ac:spMkLst>
        </pc:spChg>
      </pc:sldChg>
      <pc:sldChg chg="addSp delSp delAnim">
        <pc:chgData name="David Warner" userId="S::david_dwarnerii.com#ext#@microsoft.onmicrosoft.com::acafcf14-4098-4a83-9425-e73571277a06" providerId="AD" clId="Web-{AB25AF9D-C006-4686-9983-669F36168237}" dt="2021-06-26T17:31:00.113" v="70"/>
        <pc:sldMkLst>
          <pc:docMk/>
          <pc:sldMk cId="1799728944" sldId="2134805594"/>
        </pc:sldMkLst>
        <pc:spChg chg="del">
          <ac:chgData name="David Warner" userId="S::david_dwarnerii.com#ext#@microsoft.onmicrosoft.com::acafcf14-4098-4a83-9425-e73571277a06" providerId="AD" clId="Web-{AB25AF9D-C006-4686-9983-669F36168237}" dt="2021-06-26T17:30:46.488" v="35"/>
          <ac:spMkLst>
            <pc:docMk/>
            <pc:sldMk cId="1799728944" sldId="2134805594"/>
            <ac:spMk id="3" creationId="{F2431D40-8D3D-497F-AB3B-ECD3470C4AA5}"/>
          </ac:spMkLst>
        </pc:spChg>
        <pc:spChg chg="del">
          <ac:chgData name="David Warner" userId="S::david_dwarnerii.com#ext#@microsoft.onmicrosoft.com::acafcf14-4098-4a83-9425-e73571277a06" providerId="AD" clId="Web-{AB25AF9D-C006-4686-9983-669F36168237}" dt="2021-06-26T17:30:46.488" v="34"/>
          <ac:spMkLst>
            <pc:docMk/>
            <pc:sldMk cId="1799728944" sldId="2134805594"/>
            <ac:spMk id="5" creationId="{6C8FC288-4B53-450F-8102-3F7BD6FC5AFD}"/>
          </ac:spMkLst>
        </pc:spChg>
        <pc:spChg chg="del">
          <ac:chgData name="David Warner" userId="S::david_dwarnerii.com#ext#@microsoft.onmicrosoft.com::acafcf14-4098-4a83-9425-e73571277a06" providerId="AD" clId="Web-{AB25AF9D-C006-4686-9983-669F36168237}" dt="2021-06-26T17:30:46.488" v="33"/>
          <ac:spMkLst>
            <pc:docMk/>
            <pc:sldMk cId="1799728944" sldId="2134805594"/>
            <ac:spMk id="6" creationId="{7B228633-A710-44B0-B7A7-A63660C5AEA9}"/>
          </ac:spMkLst>
        </pc:spChg>
        <pc:spChg chg="del">
          <ac:chgData name="David Warner" userId="S::david_dwarnerii.com#ext#@microsoft.onmicrosoft.com::acafcf14-4098-4a83-9425-e73571277a06" providerId="AD" clId="Web-{AB25AF9D-C006-4686-9983-669F36168237}" dt="2021-06-26T17:30:46.488" v="32"/>
          <ac:spMkLst>
            <pc:docMk/>
            <pc:sldMk cId="1799728944" sldId="2134805594"/>
            <ac:spMk id="7" creationId="{16BD7E33-5C8C-4C9D-904E-42A51D9140BE}"/>
          </ac:spMkLst>
        </pc:spChg>
        <pc:spChg chg="del">
          <ac:chgData name="David Warner" userId="S::david_dwarnerii.com#ext#@microsoft.onmicrosoft.com::acafcf14-4098-4a83-9425-e73571277a06" providerId="AD" clId="Web-{AB25AF9D-C006-4686-9983-669F36168237}" dt="2021-06-26T17:30:46.488" v="31"/>
          <ac:spMkLst>
            <pc:docMk/>
            <pc:sldMk cId="1799728944" sldId="2134805594"/>
            <ac:spMk id="9" creationId="{7E033A05-BC47-45CE-A6EA-5D2D14A0554B}"/>
          </ac:spMkLst>
        </pc:spChg>
        <pc:spChg chg="del">
          <ac:chgData name="David Warner" userId="S::david_dwarnerii.com#ext#@microsoft.onmicrosoft.com::acafcf14-4098-4a83-9425-e73571277a06" providerId="AD" clId="Web-{AB25AF9D-C006-4686-9983-669F36168237}" dt="2021-06-26T17:30:46.488" v="30"/>
          <ac:spMkLst>
            <pc:docMk/>
            <pc:sldMk cId="1799728944" sldId="2134805594"/>
            <ac:spMk id="10" creationId="{7302FA4E-5404-4A15-96EC-939878A9D9E9}"/>
          </ac:spMkLst>
        </pc:spChg>
        <pc:spChg chg="del">
          <ac:chgData name="David Warner" userId="S::david_dwarnerii.com#ext#@microsoft.onmicrosoft.com::acafcf14-4098-4a83-9425-e73571277a06" providerId="AD" clId="Web-{AB25AF9D-C006-4686-9983-669F36168237}" dt="2021-06-26T17:30:46.488" v="29"/>
          <ac:spMkLst>
            <pc:docMk/>
            <pc:sldMk cId="1799728944" sldId="2134805594"/>
            <ac:spMk id="11" creationId="{FA7E34D3-C1B0-4AF9-84EA-945AA4763C47}"/>
          </ac:spMkLst>
        </pc:spChg>
        <pc:spChg chg="del">
          <ac:chgData name="David Warner" userId="S::david_dwarnerii.com#ext#@microsoft.onmicrosoft.com::acafcf14-4098-4a83-9425-e73571277a06" providerId="AD" clId="Web-{AB25AF9D-C006-4686-9983-669F36168237}" dt="2021-06-26T17:30:46.472" v="28"/>
          <ac:spMkLst>
            <pc:docMk/>
            <pc:sldMk cId="1799728944" sldId="2134805594"/>
            <ac:spMk id="12" creationId="{EF00FD69-20B9-4777-99A8-78441F23B27D}"/>
          </ac:spMkLst>
        </pc:spChg>
        <pc:spChg chg="del">
          <ac:chgData name="David Warner" userId="S::david_dwarnerii.com#ext#@microsoft.onmicrosoft.com::acafcf14-4098-4a83-9425-e73571277a06" providerId="AD" clId="Web-{AB25AF9D-C006-4686-9983-669F36168237}" dt="2021-06-26T17:30:46.472" v="25"/>
          <ac:spMkLst>
            <pc:docMk/>
            <pc:sldMk cId="1799728944" sldId="2134805594"/>
            <ac:spMk id="15" creationId="{89F27599-B0EE-450E-8B71-D39013FCA46A}"/>
          </ac:spMkLst>
        </pc:spChg>
        <pc:spChg chg="del">
          <ac:chgData name="David Warner" userId="S::david_dwarnerii.com#ext#@microsoft.onmicrosoft.com::acafcf14-4098-4a83-9425-e73571277a06" providerId="AD" clId="Web-{AB25AF9D-C006-4686-9983-669F36168237}" dt="2021-06-26T17:30:46.472" v="23"/>
          <ac:spMkLst>
            <pc:docMk/>
            <pc:sldMk cId="1799728944" sldId="2134805594"/>
            <ac:spMk id="16" creationId="{BA171E09-2C38-4F14-9DF8-246F4495A152}"/>
          </ac:spMkLst>
        </pc:spChg>
        <pc:spChg chg="del">
          <ac:chgData name="David Warner" userId="S::david_dwarnerii.com#ext#@microsoft.onmicrosoft.com::acafcf14-4098-4a83-9425-e73571277a06" providerId="AD" clId="Web-{AB25AF9D-C006-4686-9983-669F36168237}" dt="2021-06-26T17:30:59.629" v="69"/>
          <ac:spMkLst>
            <pc:docMk/>
            <pc:sldMk cId="1799728944" sldId="2134805594"/>
            <ac:spMk id="40" creationId="{59D1E30D-61AF-477E-ABEF-12501AA06CBE}"/>
          </ac:spMkLst>
        </pc:spChg>
        <pc:spChg chg="del">
          <ac:chgData name="David Warner" userId="S::david_dwarnerii.com#ext#@microsoft.onmicrosoft.com::acafcf14-4098-4a83-9425-e73571277a06" providerId="AD" clId="Web-{AB25AF9D-C006-4686-9983-669F36168237}" dt="2021-06-26T17:30:46.503" v="64"/>
          <ac:spMkLst>
            <pc:docMk/>
            <pc:sldMk cId="1799728944" sldId="2134805594"/>
            <ac:spMk id="41" creationId="{FAC76F35-B7F4-458C-89C5-5EB9CC2730B7}"/>
          </ac:spMkLst>
        </pc:spChg>
        <pc:spChg chg="del">
          <ac:chgData name="David Warner" userId="S::david_dwarnerii.com#ext#@microsoft.onmicrosoft.com::acafcf14-4098-4a83-9425-e73571277a06" providerId="AD" clId="Web-{AB25AF9D-C006-4686-9983-669F36168237}" dt="2021-06-26T17:30:46.503" v="63"/>
          <ac:spMkLst>
            <pc:docMk/>
            <pc:sldMk cId="1799728944" sldId="2134805594"/>
            <ac:spMk id="43" creationId="{5074284D-D6B5-4AEB-86FD-13F2E41FBC1E}"/>
          </ac:spMkLst>
        </pc:spChg>
        <pc:spChg chg="del">
          <ac:chgData name="David Warner" userId="S::david_dwarnerii.com#ext#@microsoft.onmicrosoft.com::acafcf14-4098-4a83-9425-e73571277a06" providerId="AD" clId="Web-{AB25AF9D-C006-4686-9983-669F36168237}" dt="2021-06-26T17:30:46.503" v="62"/>
          <ac:spMkLst>
            <pc:docMk/>
            <pc:sldMk cId="1799728944" sldId="2134805594"/>
            <ac:spMk id="45" creationId="{0A3F9A7D-12ED-4614-BD3E-A861C30B4890}"/>
          </ac:spMkLst>
        </pc:spChg>
        <pc:spChg chg="del">
          <ac:chgData name="David Warner" userId="S::david_dwarnerii.com#ext#@microsoft.onmicrosoft.com::acafcf14-4098-4a83-9425-e73571277a06" providerId="AD" clId="Web-{AB25AF9D-C006-4686-9983-669F36168237}" dt="2021-06-26T17:30:46.503" v="61"/>
          <ac:spMkLst>
            <pc:docMk/>
            <pc:sldMk cId="1799728944" sldId="2134805594"/>
            <ac:spMk id="47" creationId="{D5188480-D273-4235-9954-B8653A233043}"/>
          </ac:spMkLst>
        </pc:spChg>
        <pc:spChg chg="del">
          <ac:chgData name="David Warner" userId="S::david_dwarnerii.com#ext#@microsoft.onmicrosoft.com::acafcf14-4098-4a83-9425-e73571277a06" providerId="AD" clId="Web-{AB25AF9D-C006-4686-9983-669F36168237}" dt="2021-06-26T17:30:46.503" v="60"/>
          <ac:spMkLst>
            <pc:docMk/>
            <pc:sldMk cId="1799728944" sldId="2134805594"/>
            <ac:spMk id="49" creationId="{6E219221-DB6A-4837-A8A3-EB60B5CD9447}"/>
          </ac:spMkLst>
        </pc:spChg>
        <pc:spChg chg="del">
          <ac:chgData name="David Warner" userId="S::david_dwarnerii.com#ext#@microsoft.onmicrosoft.com::acafcf14-4098-4a83-9425-e73571277a06" providerId="AD" clId="Web-{AB25AF9D-C006-4686-9983-669F36168237}" dt="2021-06-26T17:30:46.503" v="59"/>
          <ac:spMkLst>
            <pc:docMk/>
            <pc:sldMk cId="1799728944" sldId="2134805594"/>
            <ac:spMk id="51" creationId="{83B5D6E6-82FB-4E44-98E9-FEE26534EC24}"/>
          </ac:spMkLst>
        </pc:spChg>
        <pc:spChg chg="del">
          <ac:chgData name="David Warner" userId="S::david_dwarnerii.com#ext#@microsoft.onmicrosoft.com::acafcf14-4098-4a83-9425-e73571277a06" providerId="AD" clId="Web-{AB25AF9D-C006-4686-9983-669F36168237}" dt="2021-06-26T17:30:46.503" v="58"/>
          <ac:spMkLst>
            <pc:docMk/>
            <pc:sldMk cId="1799728944" sldId="2134805594"/>
            <ac:spMk id="53" creationId="{583F8CB3-DEFE-4AF5-91FB-2627ECAAFBA4}"/>
          </ac:spMkLst>
        </pc:spChg>
        <pc:spChg chg="del">
          <ac:chgData name="David Warner" userId="S::david_dwarnerii.com#ext#@microsoft.onmicrosoft.com::acafcf14-4098-4a83-9425-e73571277a06" providerId="AD" clId="Web-{AB25AF9D-C006-4686-9983-669F36168237}" dt="2021-06-26T17:30:46.503" v="57"/>
          <ac:spMkLst>
            <pc:docMk/>
            <pc:sldMk cId="1799728944" sldId="2134805594"/>
            <ac:spMk id="55" creationId="{BA0985BF-A753-4790-9A25-B4C9561F72DA}"/>
          </ac:spMkLst>
        </pc:spChg>
        <pc:spChg chg="del">
          <ac:chgData name="David Warner" userId="S::david_dwarnerii.com#ext#@microsoft.onmicrosoft.com::acafcf14-4098-4a83-9425-e73571277a06" providerId="AD" clId="Web-{AB25AF9D-C006-4686-9983-669F36168237}" dt="2021-06-26T17:30:46.503" v="56"/>
          <ac:spMkLst>
            <pc:docMk/>
            <pc:sldMk cId="1799728944" sldId="2134805594"/>
            <ac:spMk id="57" creationId="{EBE7341A-01B6-4E54-B96D-224AE2ACCFD3}"/>
          </ac:spMkLst>
        </pc:spChg>
        <pc:spChg chg="del">
          <ac:chgData name="David Warner" userId="S::david_dwarnerii.com#ext#@microsoft.onmicrosoft.com::acafcf14-4098-4a83-9425-e73571277a06" providerId="AD" clId="Web-{AB25AF9D-C006-4686-9983-669F36168237}" dt="2021-06-26T17:30:46.503" v="55"/>
          <ac:spMkLst>
            <pc:docMk/>
            <pc:sldMk cId="1799728944" sldId="2134805594"/>
            <ac:spMk id="59" creationId="{4C102EE7-61E5-4039-BCAD-1B0566FCA0AF}"/>
          </ac:spMkLst>
        </pc:spChg>
        <pc:spChg chg="del">
          <ac:chgData name="David Warner" userId="S::david_dwarnerii.com#ext#@microsoft.onmicrosoft.com::acafcf14-4098-4a83-9425-e73571277a06" providerId="AD" clId="Web-{AB25AF9D-C006-4686-9983-669F36168237}" dt="2021-06-26T17:30:46.503" v="54"/>
          <ac:spMkLst>
            <pc:docMk/>
            <pc:sldMk cId="1799728944" sldId="2134805594"/>
            <ac:spMk id="61" creationId="{DA872265-8109-4B04-8207-219C7F6ECE20}"/>
          </ac:spMkLst>
        </pc:spChg>
        <pc:spChg chg="del">
          <ac:chgData name="David Warner" userId="S::david_dwarnerii.com#ext#@microsoft.onmicrosoft.com::acafcf14-4098-4a83-9425-e73571277a06" providerId="AD" clId="Web-{AB25AF9D-C006-4686-9983-669F36168237}" dt="2021-06-26T17:30:46.472" v="24"/>
          <ac:spMkLst>
            <pc:docMk/>
            <pc:sldMk cId="1799728944" sldId="2134805594"/>
            <ac:spMk id="62" creationId="{DD768F0B-7F32-4284-AC63-7DFF7142C5C4}"/>
          </ac:spMkLst>
        </pc:spChg>
        <pc:spChg chg="del">
          <ac:chgData name="David Warner" userId="S::david_dwarnerii.com#ext#@microsoft.onmicrosoft.com::acafcf14-4098-4a83-9425-e73571277a06" providerId="AD" clId="Web-{AB25AF9D-C006-4686-9983-669F36168237}" dt="2021-06-26T17:30:46.503" v="53"/>
          <ac:spMkLst>
            <pc:docMk/>
            <pc:sldMk cId="1799728944" sldId="2134805594"/>
            <ac:spMk id="63" creationId="{B4A3CEF2-9593-4315-9649-420284D7B290}"/>
          </ac:spMkLst>
        </pc:spChg>
        <pc:spChg chg="del">
          <ac:chgData name="David Warner" userId="S::david_dwarnerii.com#ext#@microsoft.onmicrosoft.com::acafcf14-4098-4a83-9425-e73571277a06" providerId="AD" clId="Web-{AB25AF9D-C006-4686-9983-669F36168237}" dt="2021-06-26T17:30:46.503" v="52"/>
          <ac:spMkLst>
            <pc:docMk/>
            <pc:sldMk cId="1799728944" sldId="2134805594"/>
            <ac:spMk id="65" creationId="{6083B4FA-5EE1-4644-B1AD-56DE5B275897}"/>
          </ac:spMkLst>
        </pc:spChg>
        <pc:spChg chg="del">
          <ac:chgData name="David Warner" userId="S::david_dwarnerii.com#ext#@microsoft.onmicrosoft.com::acafcf14-4098-4a83-9425-e73571277a06" providerId="AD" clId="Web-{AB25AF9D-C006-4686-9983-669F36168237}" dt="2021-06-26T17:30:46.503" v="51"/>
          <ac:spMkLst>
            <pc:docMk/>
            <pc:sldMk cId="1799728944" sldId="2134805594"/>
            <ac:spMk id="67" creationId="{B8744487-9693-488E-84CE-B1A24424BFF2}"/>
          </ac:spMkLst>
        </pc:spChg>
        <pc:spChg chg="del">
          <ac:chgData name="David Warner" userId="S::david_dwarnerii.com#ext#@microsoft.onmicrosoft.com::acafcf14-4098-4a83-9425-e73571277a06" providerId="AD" clId="Web-{AB25AF9D-C006-4686-9983-669F36168237}" dt="2021-06-26T17:30:46.503" v="50"/>
          <ac:spMkLst>
            <pc:docMk/>
            <pc:sldMk cId="1799728944" sldId="2134805594"/>
            <ac:spMk id="69" creationId="{3EAEDCB9-2A4E-4AF6-9625-E5279F4A1986}"/>
          </ac:spMkLst>
        </pc:spChg>
        <pc:spChg chg="del">
          <ac:chgData name="David Warner" userId="S::david_dwarnerii.com#ext#@microsoft.onmicrosoft.com::acafcf14-4098-4a83-9425-e73571277a06" providerId="AD" clId="Web-{AB25AF9D-C006-4686-9983-669F36168237}" dt="2021-06-26T17:30:46.503" v="49"/>
          <ac:spMkLst>
            <pc:docMk/>
            <pc:sldMk cId="1799728944" sldId="2134805594"/>
            <ac:spMk id="71" creationId="{4EDEA397-D0DD-4429-9620-E4C70DFC8131}"/>
          </ac:spMkLst>
        </pc:spChg>
        <pc:spChg chg="del">
          <ac:chgData name="David Warner" userId="S::david_dwarnerii.com#ext#@microsoft.onmicrosoft.com::acafcf14-4098-4a83-9425-e73571277a06" providerId="AD" clId="Web-{AB25AF9D-C006-4686-9983-669F36168237}" dt="2021-06-26T17:30:46.503" v="48"/>
          <ac:spMkLst>
            <pc:docMk/>
            <pc:sldMk cId="1799728944" sldId="2134805594"/>
            <ac:spMk id="73" creationId="{91363450-B50A-46A7-BE6C-3F57B9DACA3D}"/>
          </ac:spMkLst>
        </pc:spChg>
        <pc:spChg chg="del">
          <ac:chgData name="David Warner" userId="S::david_dwarnerii.com#ext#@microsoft.onmicrosoft.com::acafcf14-4098-4a83-9425-e73571277a06" providerId="AD" clId="Web-{AB25AF9D-C006-4686-9983-669F36168237}" dt="2021-06-26T17:30:46.503" v="47"/>
          <ac:spMkLst>
            <pc:docMk/>
            <pc:sldMk cId="1799728944" sldId="2134805594"/>
            <ac:spMk id="75" creationId="{95A5A002-9C85-41F6-B42A-EFDBAD1D9B8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6" creationId="{D65158A6-A8D1-4A0D-9BA2-20CD4E5D39AD}"/>
          </ac:spMkLst>
        </pc:spChg>
        <pc:spChg chg="del">
          <ac:chgData name="David Warner" userId="S::david_dwarnerii.com#ext#@microsoft.onmicrosoft.com::acafcf14-4098-4a83-9425-e73571277a06" providerId="AD" clId="Web-{AB25AF9D-C006-4686-9983-669F36168237}" dt="2021-06-26T17:30:46.503" v="46"/>
          <ac:spMkLst>
            <pc:docMk/>
            <pc:sldMk cId="1799728944" sldId="2134805594"/>
            <ac:spMk id="77" creationId="{12F13B81-7341-4A5F-B67F-A589E63C44F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8" creationId="{F9CEC467-C6C2-4803-A9C5-34E83F554C0E}"/>
          </ac:spMkLst>
        </pc:spChg>
        <pc:spChg chg="del">
          <ac:chgData name="David Warner" userId="S::david_dwarnerii.com#ext#@microsoft.onmicrosoft.com::acafcf14-4098-4a83-9425-e73571277a06" providerId="AD" clId="Web-{AB25AF9D-C006-4686-9983-669F36168237}" dt="2021-06-26T17:30:46.503" v="45"/>
          <ac:spMkLst>
            <pc:docMk/>
            <pc:sldMk cId="1799728944" sldId="2134805594"/>
            <ac:spMk id="79" creationId="{EAD51956-7823-4983-A00F-9B8E50C1F74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0" creationId="{3E727997-EFCA-4922-A69C-1F611060DBFC}"/>
          </ac:spMkLst>
        </pc:spChg>
        <pc:spChg chg="del">
          <ac:chgData name="David Warner" userId="S::david_dwarnerii.com#ext#@microsoft.onmicrosoft.com::acafcf14-4098-4a83-9425-e73571277a06" providerId="AD" clId="Web-{AB25AF9D-C006-4686-9983-669F36168237}" dt="2021-06-26T17:30:46.488" v="44"/>
          <ac:spMkLst>
            <pc:docMk/>
            <pc:sldMk cId="1799728944" sldId="2134805594"/>
            <ac:spMk id="81" creationId="{D88D89B3-3DBD-4B32-A370-0AA7518F422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2" creationId="{4727EEA7-6B34-4E15-9D60-A512EC696662}"/>
          </ac:spMkLst>
        </pc:spChg>
        <pc:spChg chg="del">
          <ac:chgData name="David Warner" userId="S::david_dwarnerii.com#ext#@microsoft.onmicrosoft.com::acafcf14-4098-4a83-9425-e73571277a06" providerId="AD" clId="Web-{AB25AF9D-C006-4686-9983-669F36168237}" dt="2021-06-26T17:30:46.488" v="43"/>
          <ac:spMkLst>
            <pc:docMk/>
            <pc:sldMk cId="1799728944" sldId="2134805594"/>
            <ac:spMk id="83" creationId="{0F16972B-08BE-40AA-BDA5-3EAABF322EB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4" creationId="{D2069ADF-146D-4221-9EBF-54D97DC6D807}"/>
          </ac:spMkLst>
        </pc:spChg>
        <pc:spChg chg="del">
          <ac:chgData name="David Warner" userId="S::david_dwarnerii.com#ext#@microsoft.onmicrosoft.com::acafcf14-4098-4a83-9425-e73571277a06" providerId="AD" clId="Web-{AB25AF9D-C006-4686-9983-669F36168237}" dt="2021-06-26T17:30:46.488" v="42"/>
          <ac:spMkLst>
            <pc:docMk/>
            <pc:sldMk cId="1799728944" sldId="2134805594"/>
            <ac:spMk id="85" creationId="{1A9BBB1F-DC54-4EE2-B6B8-53ED255FF03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6" creationId="{8D078A44-CDB3-470A-B83F-75FF44899A8D}"/>
          </ac:spMkLst>
        </pc:spChg>
        <pc:spChg chg="del">
          <ac:chgData name="David Warner" userId="S::david_dwarnerii.com#ext#@microsoft.onmicrosoft.com::acafcf14-4098-4a83-9425-e73571277a06" providerId="AD" clId="Web-{AB25AF9D-C006-4686-9983-669F36168237}" dt="2021-06-26T17:30:46.488" v="41"/>
          <ac:spMkLst>
            <pc:docMk/>
            <pc:sldMk cId="1799728944" sldId="2134805594"/>
            <ac:spMk id="87" creationId="{BEC45D29-B6BD-45AC-BDDB-737669F284A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8" creationId="{F130D296-5E10-4B1F-BA1F-731DA9F316CE}"/>
          </ac:spMkLst>
        </pc:spChg>
        <pc:spChg chg="del">
          <ac:chgData name="David Warner" userId="S::david_dwarnerii.com#ext#@microsoft.onmicrosoft.com::acafcf14-4098-4a83-9425-e73571277a06" providerId="AD" clId="Web-{AB25AF9D-C006-4686-9983-669F36168237}" dt="2021-06-26T17:30:46.488" v="40"/>
          <ac:spMkLst>
            <pc:docMk/>
            <pc:sldMk cId="1799728944" sldId="2134805594"/>
            <ac:spMk id="89" creationId="{706F0B0A-3FEC-4A79-BCF9-DEDA21FC46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0" creationId="{82FD670F-7221-4FAF-A937-0E2B27F54D1C}"/>
          </ac:spMkLst>
        </pc:spChg>
        <pc:spChg chg="del">
          <ac:chgData name="David Warner" userId="S::david_dwarnerii.com#ext#@microsoft.onmicrosoft.com::acafcf14-4098-4a83-9425-e73571277a06" providerId="AD" clId="Web-{AB25AF9D-C006-4686-9983-669F36168237}" dt="2021-06-26T17:30:46.488" v="39"/>
          <ac:spMkLst>
            <pc:docMk/>
            <pc:sldMk cId="1799728944" sldId="2134805594"/>
            <ac:spMk id="91" creationId="{948A089E-6B4B-46F8-B54C-49EF35CC714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2" creationId="{8D018626-C5D3-4C6D-968F-6A80832D9BD2}"/>
          </ac:spMkLst>
        </pc:spChg>
        <pc:spChg chg="del">
          <ac:chgData name="David Warner" userId="S::david_dwarnerii.com#ext#@microsoft.onmicrosoft.com::acafcf14-4098-4a83-9425-e73571277a06" providerId="AD" clId="Web-{AB25AF9D-C006-4686-9983-669F36168237}" dt="2021-06-26T17:30:46.488" v="38"/>
          <ac:spMkLst>
            <pc:docMk/>
            <pc:sldMk cId="1799728944" sldId="2134805594"/>
            <ac:spMk id="93" creationId="{6B4D4645-CCAB-45AD-BD82-EA64F3BB945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4" creationId="{12B1ADC9-7545-4EC7-9FB5-853BCE363FA3}"/>
          </ac:spMkLst>
        </pc:spChg>
        <pc:spChg chg="del">
          <ac:chgData name="David Warner" userId="S::david_dwarnerii.com#ext#@microsoft.onmicrosoft.com::acafcf14-4098-4a83-9425-e73571277a06" providerId="AD" clId="Web-{AB25AF9D-C006-4686-9983-669F36168237}" dt="2021-06-26T17:30:46.488" v="37"/>
          <ac:spMkLst>
            <pc:docMk/>
            <pc:sldMk cId="1799728944" sldId="2134805594"/>
            <ac:spMk id="95" creationId="{C5075BFF-BD79-4659-BE08-46DBF65354F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6" creationId="{3E58D5FE-57AE-4523-9D71-0F7B44AEC752}"/>
          </ac:spMkLst>
        </pc:spChg>
        <pc:spChg chg="del">
          <ac:chgData name="David Warner" userId="S::david_dwarnerii.com#ext#@microsoft.onmicrosoft.com::acafcf14-4098-4a83-9425-e73571277a06" providerId="AD" clId="Web-{AB25AF9D-C006-4686-9983-669F36168237}" dt="2021-06-26T17:30:46.488" v="36"/>
          <ac:spMkLst>
            <pc:docMk/>
            <pc:sldMk cId="1799728944" sldId="2134805594"/>
            <ac:spMk id="97" creationId="{F9F23FF9-8B5A-404C-B33C-0DE3D0CF67D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8" creationId="{A32B416F-DFBF-4F5A-B589-14ABBCDA6A1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9" creationId="{F4799D52-3997-4424-BD4B-BF970BD7751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0" creationId="{174FCDDA-6C63-407A-B0C8-DB68D672968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1" creationId="{28150A93-5592-4038-AD54-8C79298561C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2" creationId="{E4F574BE-B6E6-408F-B96E-2225C7A70A8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3" creationId="{98DAB5D5-B0AA-46B7-8233-3175917E686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0" creationId="{36616527-D41C-4553-BE94-E921D4643E4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1" creationId="{020FDEA4-2A16-4A38-9D5B-058E484AAE6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2" creationId="{6298C6BC-31E8-4E13-AF0F-F912D198081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3" creationId="{C5C8661D-7BD1-4992-9D14-A5FA6A0350C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5" creationId="{A7740C9A-D4BD-49F9-B636-07E6F11CA9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6" creationId="{2E003F63-4D2F-4861-998A-6AC1ACE438E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7" creationId="{C530BC5B-5DEC-4B74-A392-82F601F5574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8" creationId="{41DD4482-231E-417A-9E95-6140CC643D7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9" creationId="{86442275-CF03-4DCF-A475-F5A0DA6B6CD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0" creationId="{F5C3428C-BDA0-4FEB-8417-20667F31066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1" creationId="{909AE800-ED1F-4B63-8969-7EEEFD6215F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2" creationId="{39CBF3BC-92BE-4026-BA64-6BCF3C4936F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9" creationId="{F1C6A9C2-680D-4FE0-B750-4A0B80560D5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0" creationId="{7B9A829C-81F4-432F-A0F8-AD2D5AB64AA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1" creationId="{C9FC18DE-D363-486D-B901-616689C68D0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2" creationId="{22C0A385-D274-44A4-9471-26044673F6B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3" creationId="{C2BEC7FE-08CE-42B7-9972-CF2F984911B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4" creationId="{C83804FF-30E2-4FDD-B3EC-1F0EAE0F589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5" creationId="{F05536D6-2279-463F-82FB-DF35FBBCB9D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6" creationId="{22D6B033-428C-45B4-A9F1-71918B50E8B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7" creationId="{F21FABB7-4D5E-476F-94F6-68ECF341B24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8" creationId="{04030D29-B69C-4506-85D4-E5548E16E9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9" creationId="{C9F2DF9B-F125-40BE-B73E-07EA91C69D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0" creationId="{6D2012E8-89B2-475F-94BA-0F29B645E06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1" creationId="{9CC43B66-DDC1-463F-A861-6DB49541F7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2" creationId="{F214878E-0480-4452-A61D-35E8F4B5D6E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3" creationId="{C0F9D488-5081-40B9-B980-22EA4951E79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4" creationId="{F9FBFA00-AEE9-446E-BC74-2E71BF7981F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5" creationId="{8B23C12B-35A8-4AF3-87A8-0C65D2628E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6" creationId="{6E6E890B-F49F-439B-BD79-68E2A1662DB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7" creationId="{3B7E0FFB-87FB-4920-92F6-A2E8B730BC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8" creationId="{588A4800-5C50-40AC-86C1-6AF10156000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9" creationId="{9B24F39C-F4BF-4B15-9877-76362C05512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0" creationId="{B916645E-2DA7-4E80-AC5B-00FF1B0DC4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1" creationId="{0804D52A-D4C8-4BB9-92CE-88AF881E3D1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2" creationId="{0E95E695-624D-40D6-87D5-47FF5B9DF7AE}"/>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3" creationId="{A5F0A1B0-8513-433F-B18A-AE3ED1E2A47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4" creationId="{46DF881E-8DD5-4E45-9188-CB1E1468B27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5" creationId="{491C3D04-28D8-4A5C-924C-01C27A79D3D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6" creationId="{269990C4-5900-434B-853E-56BE82279BD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7" creationId="{BF1C4CEA-E239-4492-A963-0E2355970C3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9" creationId="{61854168-DA86-4C8F-8FCF-EFF6489B905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0" creationId="{2755DC9A-0461-445E-B07E-780A8C387D1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1" creationId="{6ED69AE2-3E94-4995-8309-08DE1359C2C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2" creationId="{74ADB101-BD5C-4BD4-94D1-A1F17F380CC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4" creationId="{54188B92-B8DE-45D3-83B7-BC1887D4CEB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5" creationId="{08285870-F07B-4DEC-BC57-F76792C3D6BE}"/>
          </ac:spMkLst>
        </pc:spChg>
        <pc:spChg chg="add">
          <ac:chgData name="David Warner" userId="S::david_dwarnerii.com#ext#@microsoft.onmicrosoft.com::acafcf14-4098-4a83-9425-e73571277a06" providerId="AD" clId="Web-{AB25AF9D-C006-4686-9983-669F36168237}" dt="2021-06-26T17:31:00.113" v="70"/>
          <ac:spMkLst>
            <pc:docMk/>
            <pc:sldMk cId="1799728944" sldId="2134805594"/>
            <ac:spMk id="166" creationId="{6C277C3A-1A4E-4CED-8A75-8D16BDFF40C9}"/>
          </ac:spMkLst>
        </pc:spChg>
        <pc:grpChg chg="del">
          <ac:chgData name="David Warner" userId="S::david_dwarnerii.com#ext#@microsoft.onmicrosoft.com::acafcf14-4098-4a83-9425-e73571277a06" providerId="AD" clId="Web-{AB25AF9D-C006-4686-9983-669F36168237}" dt="2021-06-26T17:30:46.472" v="27"/>
          <ac:grpSpMkLst>
            <pc:docMk/>
            <pc:sldMk cId="1799728944" sldId="2134805594"/>
            <ac:grpSpMk id="14" creationId="{9CD10D90-DA9D-44FC-B51C-6650CF3A6959}"/>
          </ac:grpSpMkLst>
        </pc:grpChg>
        <pc:grpChg chg="del">
          <ac:chgData name="David Warner" userId="S::david_dwarnerii.com#ext#@microsoft.onmicrosoft.com::acafcf14-4098-4a83-9425-e73571277a06" providerId="AD" clId="Web-{AB25AF9D-C006-4686-9983-669F36168237}" dt="2021-06-26T17:30:46.519" v="66"/>
          <ac:grpSpMkLst>
            <pc:docMk/>
            <pc:sldMk cId="1799728944" sldId="2134805594"/>
            <ac:grpSpMk id="21" creationId="{4295FA4A-06B4-42F9-AB3A-FE25BD3E1F4C}"/>
          </ac:grpSpMkLst>
        </pc:grpChg>
        <pc:grpChg chg="del">
          <ac:chgData name="David Warner" userId="S::david_dwarnerii.com#ext#@microsoft.onmicrosoft.com::acafcf14-4098-4a83-9425-e73571277a06" providerId="AD" clId="Web-{AB25AF9D-C006-4686-9983-669F36168237}" dt="2021-06-26T17:30:46.519" v="65"/>
          <ac:grpSpMkLst>
            <pc:docMk/>
            <pc:sldMk cId="1799728944" sldId="2134805594"/>
            <ac:grpSpMk id="33" creationId="{4D3DB08F-93CA-4A9C-93ED-A027D2C29E92}"/>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66" creationId="{61442409-F82D-4BFC-9A03-319AA4C8921F}"/>
          </ac:grpSpMkLst>
        </pc:grpChg>
        <pc:grpChg chg="del">
          <ac:chgData name="David Warner" userId="S::david_dwarnerii.com#ext#@microsoft.onmicrosoft.com::acafcf14-4098-4a83-9425-e73571277a06" providerId="AD" clId="Web-{AB25AF9D-C006-4686-9983-669F36168237}" dt="2021-06-26T17:30:46.472" v="26"/>
          <ac:grpSpMkLst>
            <pc:docMk/>
            <pc:sldMk cId="1799728944" sldId="2134805594"/>
            <ac:grpSpMk id="68" creationId="{3D9B4A06-1C21-46D7-A8E5-67604F1AEA5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74" creationId="{6058660C-F47C-4C1E-B103-8794C6C41FA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4" creationId="{40042A43-D157-42CF-B659-045880E71A4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5" creationId="{0674A824-8126-4B9D-8EEB-4297573CD32B}"/>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6" creationId="{D97DEDCD-A449-4509-AD68-59EB2471CB3A}"/>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7" creationId="{FBBF0D57-F400-40FE-9371-E84F9619067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8" creationId="{8311E2C0-869B-4807-9816-975FDE14D9D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9" creationId="{4AEFF109-3DD8-4AA8-9A50-8EA1C6048FA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14" creationId="{D31BE29E-960F-4FC1-A7EF-749E23562BE7}"/>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3" creationId="{C6B5C054-F5B0-499A-AD93-51059CF4C545}"/>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4" creationId="{E17C8B8E-CEF1-47B5-A513-54DC7C06380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5" creationId="{84A382EF-9336-4BEF-A43C-F56E8611F08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6" creationId="{6A0D98C3-607C-4446-B346-CDF218224F9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7" creationId="{8437CE42-C666-49BF-9BC3-28B4BCE3DE3C}"/>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8" creationId="{EB4A6FF4-2681-4AEF-99F5-E11639E49050}"/>
          </ac:grpSpMkLst>
        </pc:grpChg>
        <pc:picChg chg="add">
          <ac:chgData name="David Warner" userId="S::david_dwarnerii.com#ext#@microsoft.onmicrosoft.com::acafcf14-4098-4a83-9425-e73571277a06" providerId="AD" clId="Web-{AB25AF9D-C006-4686-9983-669F36168237}" dt="2021-06-26T17:30:49.628" v="68"/>
          <ac:picMkLst>
            <pc:docMk/>
            <pc:sldMk cId="1799728944" sldId="2134805594"/>
            <ac:picMk id="158" creationId="{79551F8D-B3BA-434C-A0F3-3E7E49359C86}"/>
          </ac:picMkLst>
        </pc:picChg>
        <pc:picChg chg="add">
          <ac:chgData name="David Warner" userId="S::david_dwarnerii.com#ext#@microsoft.onmicrosoft.com::acafcf14-4098-4a83-9425-e73571277a06" providerId="AD" clId="Web-{AB25AF9D-C006-4686-9983-669F36168237}" dt="2021-06-26T17:30:49.628" v="68"/>
          <ac:picMkLst>
            <pc:docMk/>
            <pc:sldMk cId="1799728944" sldId="2134805594"/>
            <ac:picMk id="163" creationId="{B0B9BCDD-95FC-4E71-9B75-DFE05DBE9482}"/>
          </ac:picMkLst>
        </pc:picChg>
        <pc:cxnChg chg="del">
          <ac:chgData name="David Warner" userId="S::david_dwarnerii.com#ext#@microsoft.onmicrosoft.com::acafcf14-4098-4a83-9425-e73571277a06" providerId="AD" clId="Web-{AB25AF9D-C006-4686-9983-669F36168237}" dt="2021-06-26T17:30:46.519" v="67"/>
          <ac:cxnSpMkLst>
            <pc:docMk/>
            <pc:sldMk cId="1799728944" sldId="2134805594"/>
            <ac:cxnSpMk id="8" creationId="{28DC8730-5190-4501-B615-96CBFCA11A30}"/>
          </ac:cxnSpMkLst>
        </pc:cxnChg>
        <pc:cxnChg chg="add">
          <ac:chgData name="David Warner" userId="S::david_dwarnerii.com#ext#@microsoft.onmicrosoft.com::acafcf14-4098-4a83-9425-e73571277a06" providerId="AD" clId="Web-{AB25AF9D-C006-4686-9983-669F36168237}" dt="2021-06-26T17:30:49.628" v="68"/>
          <ac:cxnSpMkLst>
            <pc:docMk/>
            <pc:sldMk cId="1799728944" sldId="2134805594"/>
            <ac:cxnSpMk id="64" creationId="{88F3871C-0D3F-4824-AE67-E8CD8D073A80}"/>
          </ac:cxnSpMkLst>
        </pc:cxnChg>
      </pc:sldChg>
      <pc:sldChg chg="del">
        <pc:chgData name="David Warner" userId="S::david_dwarnerii.com#ext#@microsoft.onmicrosoft.com::acafcf14-4098-4a83-9425-e73571277a06" providerId="AD" clId="Web-{AB25AF9D-C006-4686-9983-669F36168237}" dt="2021-06-26T17:32:05.493" v="89"/>
        <pc:sldMkLst>
          <pc:docMk/>
          <pc:sldMk cId="1424821227" sldId="2134805601"/>
        </pc:sldMkLst>
      </pc:sldChg>
    </pc:docChg>
  </pc:docChgLst>
  <pc:docChgLst>
    <pc:chgData name="Patrick Rodgers" userId="d219dede-d6b3-4097-a769-454d84f039e8" providerId="ADAL" clId="{3E9DB42C-74D7-42C3-A972-CA92934B5BE9}"/>
    <pc:docChg chg="modSld">
      <pc:chgData name="Patrick Rodgers" userId="d219dede-d6b3-4097-a769-454d84f039e8" providerId="ADAL" clId="{3E9DB42C-74D7-42C3-A972-CA92934B5BE9}" dt="2021-07-01T13:40:43.366" v="57" actId="20577"/>
      <pc:docMkLst>
        <pc:docMk/>
      </pc:docMkLst>
      <pc:sldChg chg="modSp mod">
        <pc:chgData name="Patrick Rodgers" userId="d219dede-d6b3-4097-a769-454d84f039e8" providerId="ADAL" clId="{3E9DB42C-74D7-42C3-A972-CA92934B5BE9}" dt="2021-07-01T13:40:43.366" v="57" actId="20577"/>
        <pc:sldMkLst>
          <pc:docMk/>
          <pc:sldMk cId="2877399898" sldId="1623"/>
        </pc:sldMkLst>
        <pc:spChg chg="mod">
          <ac:chgData name="Patrick Rodgers" userId="d219dede-d6b3-4097-a769-454d84f039e8" providerId="ADAL" clId="{3E9DB42C-74D7-42C3-A972-CA92934B5BE9}" dt="2021-07-01T13:40:43.366" v="57" actId="20577"/>
          <ac:spMkLst>
            <pc:docMk/>
            <pc:sldMk cId="2877399898" sldId="1623"/>
            <ac:spMk id="3" creationId="{CBDC9C38-872E-4048-96FE-C321FEF21EC1}"/>
          </ac:spMkLst>
        </pc:spChg>
      </pc:sldChg>
    </pc:docChg>
  </pc:docChgLst>
  <pc:docChgLst>
    <pc:chgData name="Vesa Juvonen" userId="c7243be1-99a3-4752-ab2a-0cf698cf8236" providerId="ADAL" clId="{ED72EB6A-546A-4C42-A02E-26866946D51A}"/>
    <pc:docChg chg="undo custSel modSld">
      <pc:chgData name="Vesa Juvonen" userId="c7243be1-99a3-4752-ab2a-0cf698cf8236" providerId="ADAL" clId="{ED72EB6A-546A-4C42-A02E-26866946D51A}" dt="2021-11-16T16:06:12.224" v="69" actId="20577"/>
      <pc:docMkLst>
        <pc:docMk/>
      </pc:docMkLst>
      <pc:sldChg chg="addSp delSp">
        <pc:chgData name="Vesa Juvonen" userId="c7243be1-99a3-4752-ab2a-0cf698cf8236" providerId="ADAL" clId="{ED72EB6A-546A-4C42-A02E-26866946D51A}" dt="2021-11-15T17:45:25.328" v="6" actId="21"/>
        <pc:sldMkLst>
          <pc:docMk/>
          <pc:sldMk cId="2967945684" sldId="277"/>
        </pc:sldMkLst>
        <pc:picChg chg="add del">
          <ac:chgData name="Vesa Juvonen" userId="c7243be1-99a3-4752-ab2a-0cf698cf8236" providerId="ADAL" clId="{ED72EB6A-546A-4C42-A02E-26866946D51A}" dt="2021-11-15T17:45:25.328" v="6" actId="21"/>
          <ac:picMkLst>
            <pc:docMk/>
            <pc:sldMk cId="2967945684" sldId="277"/>
            <ac:picMk id="1026" creationId="{F0E96FB1-4EF1-4804-8FF6-1BAE26B14291}"/>
          </ac:picMkLst>
        </pc:picChg>
      </pc:sldChg>
      <pc:sldChg chg="modSp mod">
        <pc:chgData name="Vesa Juvonen" userId="c7243be1-99a3-4752-ab2a-0cf698cf8236" providerId="ADAL" clId="{ED72EB6A-546A-4C42-A02E-26866946D51A}" dt="2021-11-16T16:06:04.883" v="60" actId="20577"/>
        <pc:sldMkLst>
          <pc:docMk/>
          <pc:sldMk cId="10702720" sldId="2079"/>
        </pc:sldMkLst>
        <pc:spChg chg="mod">
          <ac:chgData name="Vesa Juvonen" userId="c7243be1-99a3-4752-ab2a-0cf698cf8236" providerId="ADAL" clId="{ED72EB6A-546A-4C42-A02E-26866946D51A}" dt="2021-11-16T16:06:04.883" v="60" actId="20577"/>
          <ac:spMkLst>
            <pc:docMk/>
            <pc:sldMk cId="10702720" sldId="2079"/>
            <ac:spMk id="8" creationId="{00000000-0000-0000-0000-000000000000}"/>
          </ac:spMkLst>
        </pc:spChg>
      </pc:sldChg>
      <pc:sldChg chg="modSp mod">
        <pc:chgData name="Vesa Juvonen" userId="c7243be1-99a3-4752-ab2a-0cf698cf8236" providerId="ADAL" clId="{ED72EB6A-546A-4C42-A02E-26866946D51A}" dt="2021-11-16T16:06:12.224" v="69" actId="20577"/>
        <pc:sldMkLst>
          <pc:docMk/>
          <pc:sldMk cId="778883926" sldId="2076136264"/>
        </pc:sldMkLst>
        <pc:spChg chg="mod">
          <ac:chgData name="Vesa Juvonen" userId="c7243be1-99a3-4752-ab2a-0cf698cf8236" providerId="ADAL" clId="{ED72EB6A-546A-4C42-A02E-26866946D51A}" dt="2021-11-16T16:06:12.224" v="69" actId="20577"/>
          <ac:spMkLst>
            <pc:docMk/>
            <pc:sldMk cId="778883926" sldId="2076136264"/>
            <ac:spMk id="14" creationId="{953584C8-8734-42EA-AD16-6AA2B405D249}"/>
          </ac:spMkLst>
        </pc:spChg>
      </pc:sldChg>
      <pc:sldChg chg="addSp delSp modSp mod delAnim">
        <pc:chgData name="Vesa Juvonen" userId="c7243be1-99a3-4752-ab2a-0cf698cf8236" providerId="ADAL" clId="{ED72EB6A-546A-4C42-A02E-26866946D51A}" dt="2021-11-16T12:48:14.856" v="51" actId="1076"/>
        <pc:sldMkLst>
          <pc:docMk/>
          <pc:sldMk cId="4046856784" sldId="2134805599"/>
        </pc:sldMkLst>
        <pc:spChg chg="del mod">
          <ac:chgData name="Vesa Juvonen" userId="c7243be1-99a3-4752-ab2a-0cf698cf8236" providerId="ADAL" clId="{ED72EB6A-546A-4C42-A02E-26866946D51A}" dt="2021-11-15T17:02:38.086" v="4" actId="478"/>
          <ac:spMkLst>
            <pc:docMk/>
            <pc:sldMk cId="4046856784" sldId="2134805599"/>
            <ac:spMk id="2" creationId="{81A1850E-E0FD-45F7-BB0C-70288295439C}"/>
          </ac:spMkLst>
        </pc:spChg>
        <pc:spChg chg="add del mod">
          <ac:chgData name="Vesa Juvonen" userId="c7243be1-99a3-4752-ab2a-0cf698cf8236" providerId="ADAL" clId="{ED72EB6A-546A-4C42-A02E-26866946D51A}" dt="2021-11-16T12:46:25.533" v="26" actId="478"/>
          <ac:spMkLst>
            <pc:docMk/>
            <pc:sldMk cId="4046856784" sldId="2134805599"/>
            <ac:spMk id="3" creationId="{2F887F29-1CAF-487A-A9E2-275B9DB6533D}"/>
          </ac:spMkLst>
        </pc:spChg>
        <pc:picChg chg="add mod">
          <ac:chgData name="Vesa Juvonen" userId="c7243be1-99a3-4752-ab2a-0cf698cf8236" providerId="ADAL" clId="{ED72EB6A-546A-4C42-A02E-26866946D51A}" dt="2021-11-16T12:48:14.856" v="51" actId="1076"/>
          <ac:picMkLst>
            <pc:docMk/>
            <pc:sldMk cId="4046856784" sldId="2134805599"/>
            <ac:picMk id="4" creationId="{BDCC364E-6CC5-4C42-85A9-FCCD66CE1F12}"/>
          </ac:picMkLst>
        </pc:picChg>
        <pc:picChg chg="add mod">
          <ac:chgData name="Vesa Juvonen" userId="c7243be1-99a3-4752-ab2a-0cf698cf8236" providerId="ADAL" clId="{ED72EB6A-546A-4C42-A02E-26866946D51A}" dt="2021-11-16T12:48:14.856" v="51" actId="1076"/>
          <ac:picMkLst>
            <pc:docMk/>
            <pc:sldMk cId="4046856784" sldId="2134805599"/>
            <ac:picMk id="6" creationId="{EAE0DD9C-7275-417F-ACA7-CB77B881D1C8}"/>
          </ac:picMkLst>
        </pc:picChg>
        <pc:picChg chg="del">
          <ac:chgData name="Vesa Juvonen" userId="c7243be1-99a3-4752-ab2a-0cf698cf8236" providerId="ADAL" clId="{ED72EB6A-546A-4C42-A02E-26866946D51A}" dt="2021-11-15T17:02:30.279" v="0" actId="478"/>
          <ac:picMkLst>
            <pc:docMk/>
            <pc:sldMk cId="4046856784" sldId="2134805599"/>
            <ac:picMk id="6" creationId="{FC897E55-DF44-45EE-8895-C9BD0EC61B74}"/>
          </ac:picMkLst>
        </pc:picChg>
        <pc:picChg chg="del">
          <ac:chgData name="Vesa Juvonen" userId="c7243be1-99a3-4752-ab2a-0cf698cf8236" providerId="ADAL" clId="{ED72EB6A-546A-4C42-A02E-26866946D51A}" dt="2021-11-15T17:02:35.624" v="3" actId="478"/>
          <ac:picMkLst>
            <pc:docMk/>
            <pc:sldMk cId="4046856784" sldId="2134805599"/>
            <ac:picMk id="9" creationId="{13B7F552-8590-4309-86E7-E3204CB922AD}"/>
          </ac:picMkLst>
        </pc:picChg>
        <pc:picChg chg="add mod">
          <ac:chgData name="Vesa Juvonen" userId="c7243be1-99a3-4752-ab2a-0cf698cf8236" providerId="ADAL" clId="{ED72EB6A-546A-4C42-A02E-26866946D51A}" dt="2021-11-16T12:48:14.856" v="51" actId="1076"/>
          <ac:picMkLst>
            <pc:docMk/>
            <pc:sldMk cId="4046856784" sldId="2134805599"/>
            <ac:picMk id="9" creationId="{62BC1E9D-74A2-458E-8534-93D21CE59B2C}"/>
          </ac:picMkLst>
        </pc:picChg>
        <pc:picChg chg="del">
          <ac:chgData name="Vesa Juvonen" userId="c7243be1-99a3-4752-ab2a-0cf698cf8236" providerId="ADAL" clId="{ED72EB6A-546A-4C42-A02E-26866946D51A}" dt="2021-11-15T17:02:31.498" v="1" actId="478"/>
          <ac:picMkLst>
            <pc:docMk/>
            <pc:sldMk cId="4046856784" sldId="2134805599"/>
            <ac:picMk id="11" creationId="{BF933FF9-4F7C-480E-9CE5-BE29428F827F}"/>
          </ac:picMkLst>
        </pc:picChg>
        <pc:picChg chg="del">
          <ac:chgData name="Vesa Juvonen" userId="c7243be1-99a3-4752-ab2a-0cf698cf8236" providerId="ADAL" clId="{ED72EB6A-546A-4C42-A02E-26866946D51A}" dt="2021-11-15T17:02:35.624" v="3" actId="478"/>
          <ac:picMkLst>
            <pc:docMk/>
            <pc:sldMk cId="4046856784" sldId="2134805599"/>
            <ac:picMk id="14" creationId="{9CCC8C8B-74EF-4836-BE0B-D7A7CD634D3F}"/>
          </ac:picMkLst>
        </pc:picChg>
        <pc:picChg chg="del">
          <ac:chgData name="Vesa Juvonen" userId="c7243be1-99a3-4752-ab2a-0cf698cf8236" providerId="ADAL" clId="{ED72EB6A-546A-4C42-A02E-26866946D51A}" dt="2021-11-15T17:02:35.624" v="3" actId="478"/>
          <ac:picMkLst>
            <pc:docMk/>
            <pc:sldMk cId="4046856784" sldId="2134805599"/>
            <ac:picMk id="16" creationId="{C19C5D75-956F-4550-B741-D8FF95E81F73}"/>
          </ac:picMkLst>
        </pc:picChg>
      </pc:sldChg>
    </pc:docChg>
  </pc:docChgLst>
  <pc:docChgLst>
    <pc:chgData name="David Warner" userId="S::davidwarner@microsoft.com::51ffa14d-fdfd-4571-a787-ad4b3bb92711" providerId="AD" clId="Web-{5D362476-815C-48C1-88B5-6F2F0EF24FC2}"/>
    <pc:docChg chg="modSld">
      <pc:chgData name="David Warner" userId="S::davidwarner@microsoft.com::51ffa14d-fdfd-4571-a787-ad4b3bb92711" providerId="AD" clId="Web-{5D362476-815C-48C1-88B5-6F2F0EF24FC2}" dt="2022-04-18T14:14:38.864" v="20" actId="1076"/>
      <pc:docMkLst>
        <pc:docMk/>
      </pc:docMkLst>
      <pc:sldChg chg="addSp modSp">
        <pc:chgData name="David Warner" userId="S::davidwarner@microsoft.com::51ffa14d-fdfd-4571-a787-ad4b3bb92711" providerId="AD" clId="Web-{5D362476-815C-48C1-88B5-6F2F0EF24FC2}" dt="2022-04-18T14:14:38.864" v="20" actId="1076"/>
        <pc:sldMkLst>
          <pc:docMk/>
          <pc:sldMk cId="1812315545" sldId="2134805597"/>
        </pc:sldMkLst>
        <pc:spChg chg="add mod">
          <ac:chgData name="David Warner" userId="S::davidwarner@microsoft.com::51ffa14d-fdfd-4571-a787-ad4b3bb92711" providerId="AD" clId="Web-{5D362476-815C-48C1-88B5-6F2F0EF24FC2}" dt="2022-04-18T14:14:38.864" v="20" actId="1076"/>
          <ac:spMkLst>
            <pc:docMk/>
            <pc:sldMk cId="1812315545" sldId="2134805597"/>
            <ac:spMk id="2" creationId="{1876012C-E1FE-2A84-F418-650988D9B0A0}"/>
          </ac:spMkLst>
        </pc:spChg>
        <pc:spChg chg="mod">
          <ac:chgData name="David Warner" userId="S::davidwarner@microsoft.com::51ffa14d-fdfd-4571-a787-ad4b3bb92711" providerId="AD" clId="Web-{5D362476-815C-48C1-88B5-6F2F0EF24FC2}" dt="2022-04-18T14:12:54.374" v="3" actId="20577"/>
          <ac:spMkLst>
            <pc:docMk/>
            <pc:sldMk cId="1812315545" sldId="2134805597"/>
            <ac:spMk id="10" creationId="{16E1CB8C-122B-4C5A-8724-D74AEC2B5DEC}"/>
          </ac:spMkLst>
        </pc:spChg>
      </pc:sldChg>
    </pc:docChg>
  </pc:docChgLst>
  <pc:docChgLst>
    <pc:chgData name="David Warner" userId="S::davidwarner@microsoft.com::51ffa14d-fdfd-4571-a787-ad4b3bb92711" providerId="AD" clId="Web-{896CD847-EF75-411F-85FA-4840C352FC49}"/>
    <pc:docChg chg="modSld">
      <pc:chgData name="David Warner" userId="S::davidwarner@microsoft.com::51ffa14d-fdfd-4571-a787-ad4b3bb92711" providerId="AD" clId="Web-{896CD847-EF75-411F-85FA-4840C352FC49}" dt="2022-04-25T15:17:22.058" v="1" actId="20577"/>
      <pc:docMkLst>
        <pc:docMk/>
      </pc:docMkLst>
      <pc:sldChg chg="modSp">
        <pc:chgData name="David Warner" userId="S::davidwarner@microsoft.com::51ffa14d-fdfd-4571-a787-ad4b3bb92711" providerId="AD" clId="Web-{896CD847-EF75-411F-85FA-4840C352FC49}" dt="2022-04-25T15:17:22.058" v="1" actId="20577"/>
        <pc:sldMkLst>
          <pc:docMk/>
          <pc:sldMk cId="1812315545" sldId="2134805597"/>
        </pc:sldMkLst>
        <pc:spChg chg="mod">
          <ac:chgData name="David Warner" userId="S::davidwarner@microsoft.com::51ffa14d-fdfd-4571-a787-ad4b3bb92711" providerId="AD" clId="Web-{896CD847-EF75-411F-85FA-4840C352FC49}" dt="2022-04-25T15:17:22.058" v="1" actId="20577"/>
          <ac:spMkLst>
            <pc:docMk/>
            <pc:sldMk cId="1812315545" sldId="2134805597"/>
            <ac:spMk id="2" creationId="{1876012C-E1FE-2A84-F418-650988D9B0A0}"/>
          </ac:spMkLst>
        </pc:spChg>
      </pc:sldChg>
    </pc:docChg>
  </pc:docChgLst>
  <pc:docChgLst>
    <pc:chgData name="David Warner" userId="S::david_dwarnerii.com#ext#@microsoft.onmicrosoft.com::acafcf14-4098-4a83-9425-e73571277a06" providerId="AD" clId="Web-{29B67133-92E2-4998-98B2-C7885ADE21BA}"/>
    <pc:docChg chg="modSld">
      <pc:chgData name="David Warner" userId="S::david_dwarnerii.com#ext#@microsoft.onmicrosoft.com::acafcf14-4098-4a83-9425-e73571277a06" providerId="AD" clId="Web-{29B67133-92E2-4998-98B2-C7885ADE21BA}" dt="2021-02-08T17:37:24.577" v="48" actId="1076"/>
      <pc:docMkLst>
        <pc:docMk/>
      </pc:docMkLst>
      <pc:sldChg chg="modSp">
        <pc:chgData name="David Warner" userId="S::david_dwarnerii.com#ext#@microsoft.onmicrosoft.com::acafcf14-4098-4a83-9425-e73571277a06" providerId="AD" clId="Web-{29B67133-92E2-4998-98B2-C7885ADE21BA}" dt="2021-02-08T17:37:24.577" v="48" actId="1076"/>
        <pc:sldMkLst>
          <pc:docMk/>
          <pc:sldMk cId="357588276" sldId="2076136388"/>
        </pc:sldMkLst>
        <pc:spChg chg="mod">
          <ac:chgData name="David Warner" userId="S::david_dwarnerii.com#ext#@microsoft.onmicrosoft.com::acafcf14-4098-4a83-9425-e73571277a06" providerId="AD" clId="Web-{29B67133-92E2-4998-98B2-C7885ADE21BA}" dt="2021-02-08T17:37:24.577" v="48" actId="1076"/>
          <ac:spMkLst>
            <pc:docMk/>
            <pc:sldMk cId="357588276" sldId="2076136388"/>
            <ac:spMk id="4" creationId="{2D335D26-370D-4789-877A-3BC2EBF899C8}"/>
          </ac:spMkLst>
        </pc:spChg>
      </pc:sldChg>
    </pc:docChg>
  </pc:docChgLst>
  <pc:docChgLst>
    <pc:chgData name="David Warner" userId="S::david_dwarnerii.com#ext#@microsoft.onmicrosoft.com::acafcf14-4098-4a83-9425-e73571277a06" providerId="AD" clId="Web-{4E5167AA-8BFF-421F-8982-73BFE052C2DF}"/>
    <pc:docChg chg="modSld">
      <pc:chgData name="David Warner" userId="S::david_dwarnerii.com#ext#@microsoft.onmicrosoft.com::acafcf14-4098-4a83-9425-e73571277a06" providerId="AD" clId="Web-{4E5167AA-8BFF-421F-8982-73BFE052C2DF}" dt="2022-01-31T20:27:03.605" v="20" actId="20577"/>
      <pc:docMkLst>
        <pc:docMk/>
      </pc:docMkLst>
      <pc:sldChg chg="addSp delSp modSp">
        <pc:chgData name="David Warner" userId="S::david_dwarnerii.com#ext#@microsoft.onmicrosoft.com::acafcf14-4098-4a83-9425-e73571277a06" providerId="AD" clId="Web-{4E5167AA-8BFF-421F-8982-73BFE052C2DF}" dt="2022-01-31T20:27:03.605" v="20" actId="20577"/>
        <pc:sldMkLst>
          <pc:docMk/>
          <pc:sldMk cId="1812315545" sldId="2134805597"/>
        </pc:sldMkLst>
        <pc:spChg chg="add del">
          <ac:chgData name="David Warner" userId="S::david_dwarnerii.com#ext#@microsoft.onmicrosoft.com::acafcf14-4098-4a83-9425-e73571277a06" providerId="AD" clId="Web-{4E5167AA-8BFF-421F-8982-73BFE052C2DF}" dt="2022-01-31T20:26:53.902" v="11"/>
          <ac:spMkLst>
            <pc:docMk/>
            <pc:sldMk cId="1812315545" sldId="2134805597"/>
            <ac:spMk id="2" creationId="{A4A42281-296A-4E9A-B964-6C621813E4BC}"/>
          </ac:spMkLst>
        </pc:spChg>
        <pc:spChg chg="mod">
          <ac:chgData name="David Warner" userId="S::david_dwarnerii.com#ext#@microsoft.onmicrosoft.com::acafcf14-4098-4a83-9425-e73571277a06" providerId="AD" clId="Web-{4E5167AA-8BFF-421F-8982-73BFE052C2DF}" dt="2022-01-31T20:27:03.605" v="20" actId="20577"/>
          <ac:spMkLst>
            <pc:docMk/>
            <pc:sldMk cId="1812315545" sldId="2134805597"/>
            <ac:spMk id="10" creationId="{16E1CB8C-122B-4C5A-8724-D74AEC2B5DEC}"/>
          </ac:spMkLst>
        </pc:spChg>
      </pc:sldChg>
    </pc:docChg>
  </pc:docChgLst>
  <pc:docChgLst>
    <pc:chgData name="David Warner" userId="51ffa14d-fdfd-4571-a787-ad4b3bb92711" providerId="ADAL" clId="{9F11D957-C2F0-47B8-B77E-346C74320676}"/>
    <pc:docChg chg="undo custSel modSld">
      <pc:chgData name="David Warner" userId="51ffa14d-fdfd-4571-a787-ad4b3bb92711" providerId="ADAL" clId="{9F11D957-C2F0-47B8-B77E-346C74320676}" dt="2022-09-05T14:17:42.828" v="48" actId="1076"/>
      <pc:docMkLst>
        <pc:docMk/>
      </pc:docMkLst>
      <pc:sldChg chg="addSp modSp mod">
        <pc:chgData name="David Warner" userId="51ffa14d-fdfd-4571-a787-ad4b3bb92711" providerId="ADAL" clId="{9F11D957-C2F0-47B8-B77E-346C74320676}" dt="2022-09-05T14:17:42.828" v="48" actId="1076"/>
        <pc:sldMkLst>
          <pc:docMk/>
          <pc:sldMk cId="1812315545" sldId="2134805597"/>
        </pc:sldMkLst>
        <pc:spChg chg="add mod">
          <ac:chgData name="David Warner" userId="51ffa14d-fdfd-4571-a787-ad4b3bb92711" providerId="ADAL" clId="{9F11D957-C2F0-47B8-B77E-346C74320676}" dt="2022-09-05T14:17:42.828" v="48" actId="1076"/>
          <ac:spMkLst>
            <pc:docMk/>
            <pc:sldMk cId="1812315545" sldId="2134805597"/>
            <ac:spMk id="3" creationId="{F23C29A6-15E7-A6E3-92A2-5F577C9EBCBA}"/>
          </ac:spMkLst>
        </pc:spChg>
        <pc:spChg chg="mod">
          <ac:chgData name="David Warner" userId="51ffa14d-fdfd-4571-a787-ad4b3bb92711" providerId="ADAL" clId="{9F11D957-C2F0-47B8-B77E-346C74320676}" dt="2022-09-05T14:17:02.780" v="10" actId="20577"/>
          <ac:spMkLst>
            <pc:docMk/>
            <pc:sldMk cId="1812315545" sldId="2134805597"/>
            <ac:spMk id="10" creationId="{16E1CB8C-122B-4C5A-8724-D74AEC2B5DEC}"/>
          </ac:spMkLst>
        </pc:spChg>
      </pc:sldChg>
    </pc:docChg>
  </pc:docChgLst>
  <pc:docChgLst>
    <pc:chgData name="Andrew Benson" userId="d38b912c-55d0-44ce-a085-5a039627a8b5" providerId="ADAL" clId="{591162E7-0A2E-4316-BAA3-1D060AC4A935}"/>
    <pc:docChg chg="undo custSel modSld">
      <pc:chgData name="Andrew Benson" userId="d38b912c-55d0-44ce-a085-5a039627a8b5" providerId="ADAL" clId="{591162E7-0A2E-4316-BAA3-1D060AC4A935}" dt="2022-09-06T18:36:42.320" v="129" actId="1035"/>
      <pc:docMkLst>
        <pc:docMk/>
      </pc:docMkLst>
      <pc:sldChg chg="addSp delSp mod addAnim delAnim">
        <pc:chgData name="Andrew Benson" userId="d38b912c-55d0-44ce-a085-5a039627a8b5" providerId="ADAL" clId="{591162E7-0A2E-4316-BAA3-1D060AC4A935}" dt="2022-09-06T17:42:53.966" v="1" actId="478"/>
        <pc:sldMkLst>
          <pc:docMk/>
          <pc:sldMk cId="287163252" sldId="1567"/>
        </pc:sldMkLst>
        <pc:spChg chg="add del">
          <ac:chgData name="Andrew Benson" userId="d38b912c-55d0-44ce-a085-5a039627a8b5" providerId="ADAL" clId="{591162E7-0A2E-4316-BAA3-1D060AC4A935}" dt="2022-09-06T17:42:53.966" v="1" actId="478"/>
          <ac:spMkLst>
            <pc:docMk/>
            <pc:sldMk cId="287163252" sldId="1567"/>
            <ac:spMk id="5" creationId="{9B6ECC88-D921-48D6-BA85-F52F354F9C35}"/>
          </ac:spMkLst>
        </pc:spChg>
      </pc:sldChg>
      <pc:sldChg chg="addSp modSp mod">
        <pc:chgData name="Andrew Benson" userId="d38b912c-55d0-44ce-a085-5a039627a8b5" providerId="ADAL" clId="{591162E7-0A2E-4316-BAA3-1D060AC4A935}" dt="2022-09-06T18:36:42.320" v="129" actId="1035"/>
        <pc:sldMkLst>
          <pc:docMk/>
          <pc:sldMk cId="778883926" sldId="2076136264"/>
        </pc:sldMkLst>
        <pc:spChg chg="mod">
          <ac:chgData name="Andrew Benson" userId="d38b912c-55d0-44ce-a085-5a039627a8b5" providerId="ADAL" clId="{591162E7-0A2E-4316-BAA3-1D060AC4A935}" dt="2022-09-06T18:35:22.563" v="107" actId="12"/>
          <ac:spMkLst>
            <pc:docMk/>
            <pc:sldMk cId="778883926" sldId="2076136264"/>
            <ac:spMk id="14" creationId="{953584C8-8734-42EA-AD16-6AA2B405D249}"/>
          </ac:spMkLst>
        </pc:spChg>
        <pc:picChg chg="add mod">
          <ac:chgData name="Andrew Benson" userId="d38b912c-55d0-44ce-a085-5a039627a8b5" providerId="ADAL" clId="{591162E7-0A2E-4316-BAA3-1D060AC4A935}" dt="2022-09-06T18:36:17.417" v="115" actId="1076"/>
          <ac:picMkLst>
            <pc:docMk/>
            <pc:sldMk cId="778883926" sldId="2076136264"/>
            <ac:picMk id="5" creationId="{56A914AF-02BC-4EC4-E794-E3AE2F95FA64}"/>
          </ac:picMkLst>
        </pc:picChg>
        <pc:picChg chg="mod">
          <ac:chgData name="Andrew Benson" userId="d38b912c-55d0-44ce-a085-5a039627a8b5" providerId="ADAL" clId="{591162E7-0A2E-4316-BAA3-1D060AC4A935}" dt="2022-09-06T18:36:42.320" v="129" actId="1035"/>
          <ac:picMkLst>
            <pc:docMk/>
            <pc:sldMk cId="778883926" sldId="2076136264"/>
            <ac:picMk id="6" creationId="{B16E5E44-DD3D-8276-D5FA-804394046099}"/>
          </ac:picMkLst>
        </pc:picChg>
        <pc:picChg chg="mod">
          <ac:chgData name="Andrew Benson" userId="d38b912c-55d0-44ce-a085-5a039627a8b5" providerId="ADAL" clId="{591162E7-0A2E-4316-BAA3-1D060AC4A935}" dt="2022-09-06T18:36:42.320" v="129" actId="1035"/>
          <ac:picMkLst>
            <pc:docMk/>
            <pc:sldMk cId="778883926" sldId="2076136264"/>
            <ac:picMk id="10" creationId="{D8FBE190-8CE0-AAA4-C837-8465BD97E5B2}"/>
          </ac:picMkLst>
        </pc:picChg>
        <pc:picChg chg="mod">
          <ac:chgData name="Andrew Benson" userId="d38b912c-55d0-44ce-a085-5a039627a8b5" providerId="ADAL" clId="{591162E7-0A2E-4316-BAA3-1D060AC4A935}" dt="2022-09-06T18:35:37.807" v="108" actId="1076"/>
          <ac:picMkLst>
            <pc:docMk/>
            <pc:sldMk cId="778883926" sldId="2076136264"/>
            <ac:picMk id="12" creationId="{1131943D-80E8-B6C3-CBEA-0614ED531C0E}"/>
          </ac:picMkLst>
        </pc:picChg>
      </pc:sldChg>
    </pc:docChg>
  </pc:docChgLst>
  <pc:docChgLst>
    <pc:chgData name="Vesa Juvonen" userId="c7243be1-99a3-4752-ab2a-0cf698cf8236" providerId="ADAL" clId="{F9CB04C2-32CA-4546-8C74-3BFF6F48246C}"/>
    <pc:docChg chg="undo custSel addSld delSld modSld modSection">
      <pc:chgData name="Vesa Juvonen" userId="c7243be1-99a3-4752-ab2a-0cf698cf8236" providerId="ADAL" clId="{F9CB04C2-32CA-4546-8C74-3BFF6F48246C}" dt="2021-02-25T14:37:04.098" v="421" actId="20577"/>
      <pc:docMkLst>
        <pc:docMk/>
      </pc:docMkLst>
      <pc:sldChg chg="modSp mod">
        <pc:chgData name="Vesa Juvonen" userId="c7243be1-99a3-4752-ab2a-0cf698cf8236" providerId="ADAL" clId="{F9CB04C2-32CA-4546-8C74-3BFF6F48246C}" dt="2021-02-23T20:12:56.264" v="381" actId="20577"/>
        <pc:sldMkLst>
          <pc:docMk/>
          <pc:sldMk cId="2967945684" sldId="277"/>
        </pc:sldMkLst>
        <pc:spChg chg="mod">
          <ac:chgData name="Vesa Juvonen" userId="c7243be1-99a3-4752-ab2a-0cf698cf8236" providerId="ADAL" clId="{F9CB04C2-32CA-4546-8C74-3BFF6F48246C}" dt="2021-02-23T20:12:56.264" v="381" actId="20577"/>
          <ac:spMkLst>
            <pc:docMk/>
            <pc:sldMk cId="2967945684" sldId="277"/>
            <ac:spMk id="4" creationId="{A04E16D6-6682-4068-BF11-BA8E4E8E1BBC}"/>
          </ac:spMkLst>
        </pc:spChg>
      </pc:sldChg>
      <pc:sldChg chg="modSp mod">
        <pc:chgData name="Vesa Juvonen" userId="c7243be1-99a3-4752-ab2a-0cf698cf8236" providerId="ADAL" clId="{F9CB04C2-32CA-4546-8C74-3BFF6F48246C}" dt="2021-02-23T12:13:12.433" v="1" actId="20577"/>
        <pc:sldMkLst>
          <pc:docMk/>
          <pc:sldMk cId="287163252" sldId="1567"/>
        </pc:sldMkLst>
        <pc:spChg chg="mod">
          <ac:chgData name="Vesa Juvonen" userId="c7243be1-99a3-4752-ab2a-0cf698cf8236" providerId="ADAL" clId="{F9CB04C2-32CA-4546-8C74-3BFF6F48246C}" dt="2021-02-23T12:13:12.433" v="1" actId="20577"/>
          <ac:spMkLst>
            <pc:docMk/>
            <pc:sldMk cId="287163252" sldId="1567"/>
            <ac:spMk id="8" creationId="{00000000-0000-0000-0000-000000000000}"/>
          </ac:spMkLst>
        </pc:spChg>
      </pc:sldChg>
      <pc:sldChg chg="addSp modSp mod">
        <pc:chgData name="Vesa Juvonen" userId="c7243be1-99a3-4752-ab2a-0cf698cf8236" providerId="ADAL" clId="{F9CB04C2-32CA-4546-8C74-3BFF6F48246C}" dt="2021-02-23T19:55:56.222" v="319" actId="14100"/>
        <pc:sldMkLst>
          <pc:docMk/>
          <pc:sldMk cId="2877399898" sldId="1623"/>
        </pc:sldMkLst>
        <pc:spChg chg="add mod">
          <ac:chgData name="Vesa Juvonen" userId="c7243be1-99a3-4752-ab2a-0cf698cf8236" providerId="ADAL" clId="{F9CB04C2-32CA-4546-8C74-3BFF6F48246C}" dt="2021-02-23T19:55:56.222" v="319" actId="14100"/>
          <ac:spMkLst>
            <pc:docMk/>
            <pc:sldMk cId="2877399898" sldId="1623"/>
            <ac:spMk id="20" creationId="{0A216E30-6D53-4F44-A7DF-9CF4E85DFDD9}"/>
          </ac:spMkLst>
        </pc:spChg>
      </pc:sldChg>
      <pc:sldChg chg="addSp mod">
        <pc:chgData name="Vesa Juvonen" userId="c7243be1-99a3-4752-ab2a-0cf698cf8236" providerId="ADAL" clId="{F9CB04C2-32CA-4546-8C74-3BFF6F48246C}" dt="2021-02-23T19:55:59.183" v="320" actId="22"/>
        <pc:sldMkLst>
          <pc:docMk/>
          <pc:sldMk cId="2253365439" sldId="1642"/>
        </pc:sldMkLst>
        <pc:spChg chg="add">
          <ac:chgData name="Vesa Juvonen" userId="c7243be1-99a3-4752-ab2a-0cf698cf8236" providerId="ADAL" clId="{F9CB04C2-32CA-4546-8C74-3BFF6F48246C}" dt="2021-02-23T19:55:59.183" v="320" actId="22"/>
          <ac:spMkLst>
            <pc:docMk/>
            <pc:sldMk cId="2253365439" sldId="1642"/>
            <ac:spMk id="4" creationId="{9F031D70-C3A7-442C-8819-14BEFCC2040B}"/>
          </ac:spMkLst>
        </pc:spChg>
      </pc:sldChg>
      <pc:sldChg chg="addSp delSp modSp add del mod">
        <pc:chgData name="Vesa Juvonen" userId="c7243be1-99a3-4752-ab2a-0cf698cf8236" providerId="ADAL" clId="{F9CB04C2-32CA-4546-8C74-3BFF6F48246C}" dt="2021-02-25T14:37:04.098" v="421" actId="20577"/>
        <pc:sldMkLst>
          <pc:docMk/>
          <pc:sldMk cId="10702720" sldId="2079"/>
        </pc:sldMkLst>
        <pc:spChg chg="mod">
          <ac:chgData name="Vesa Juvonen" userId="c7243be1-99a3-4752-ab2a-0cf698cf8236" providerId="ADAL" clId="{F9CB04C2-32CA-4546-8C74-3BFF6F48246C}" dt="2021-02-25T14:37:04.098" v="421" actId="20577"/>
          <ac:spMkLst>
            <pc:docMk/>
            <pc:sldMk cId="10702720" sldId="2079"/>
            <ac:spMk id="8" creationId="{00000000-0000-0000-0000-000000000000}"/>
          </ac:spMkLst>
        </pc:spChg>
        <pc:picChg chg="mod">
          <ac:chgData name="Vesa Juvonen" userId="c7243be1-99a3-4752-ab2a-0cf698cf8236" providerId="ADAL" clId="{F9CB04C2-32CA-4546-8C74-3BFF6F48246C}" dt="2021-02-23T19:58:07.783" v="351" actId="1076"/>
          <ac:picMkLst>
            <pc:docMk/>
            <pc:sldMk cId="10702720" sldId="2079"/>
            <ac:picMk id="2" creationId="{7B094EB8-0F11-4488-B084-3A4D22683D3B}"/>
          </ac:picMkLst>
        </pc:picChg>
        <pc:picChg chg="del">
          <ac:chgData name="Vesa Juvonen" userId="c7243be1-99a3-4752-ab2a-0cf698cf8236" providerId="ADAL" clId="{F9CB04C2-32CA-4546-8C74-3BFF6F48246C}" dt="2021-02-23T12:17:14.106" v="2" actId="478"/>
          <ac:picMkLst>
            <pc:docMk/>
            <pc:sldMk cId="10702720" sldId="2079"/>
            <ac:picMk id="4" creationId="{606A142A-771B-434A-B9E7-5BD700326A4F}"/>
          </ac:picMkLst>
        </pc:picChg>
        <pc:picChg chg="add del">
          <ac:chgData name="Vesa Juvonen" userId="c7243be1-99a3-4752-ab2a-0cf698cf8236" providerId="ADAL" clId="{F9CB04C2-32CA-4546-8C74-3BFF6F48246C}" dt="2021-02-23T19:49:57.721" v="301" actId="21"/>
          <ac:picMkLst>
            <pc:docMk/>
            <pc:sldMk cId="10702720" sldId="2079"/>
            <ac:picMk id="9" creationId="{86FADF17-2B4D-4F13-B87E-3E09E43AA512}"/>
          </ac:picMkLst>
        </pc:picChg>
        <pc:picChg chg="del">
          <ac:chgData name="Vesa Juvonen" userId="c7243be1-99a3-4752-ab2a-0cf698cf8236" providerId="ADAL" clId="{F9CB04C2-32CA-4546-8C74-3BFF6F48246C}" dt="2021-02-23T12:17:14.106" v="2" actId="478"/>
          <ac:picMkLst>
            <pc:docMk/>
            <pc:sldMk cId="10702720" sldId="2079"/>
            <ac:picMk id="10" creationId="{5C5C0C9F-2FFA-465F-8F0D-9A683298C325}"/>
          </ac:picMkLst>
        </pc:picChg>
        <pc:picChg chg="mod">
          <ac:chgData name="Vesa Juvonen" userId="c7243be1-99a3-4752-ab2a-0cf698cf8236" providerId="ADAL" clId="{F9CB04C2-32CA-4546-8C74-3BFF6F48246C}" dt="2021-02-23T19:58:07.783" v="351" actId="1076"/>
          <ac:picMkLst>
            <pc:docMk/>
            <pc:sldMk cId="10702720" sldId="2079"/>
            <ac:picMk id="1026" creationId="{98C06217-0DBD-4F55-8BEB-9E71072173C4}"/>
          </ac:picMkLst>
        </pc:picChg>
        <pc:picChg chg="mod">
          <ac:chgData name="Vesa Juvonen" userId="c7243be1-99a3-4752-ab2a-0cf698cf8236" providerId="ADAL" clId="{F9CB04C2-32CA-4546-8C74-3BFF6F48246C}" dt="2021-02-23T19:58:07.783" v="351" actId="1076"/>
          <ac:picMkLst>
            <pc:docMk/>
            <pc:sldMk cId="10702720" sldId="2079"/>
            <ac:picMk id="2050" creationId="{A2F0C790-4630-42DD-97CE-D0A8615687E5}"/>
          </ac:picMkLst>
        </pc:picChg>
      </pc:sldChg>
      <pc:sldChg chg="addSp">
        <pc:chgData name="Vesa Juvonen" userId="c7243be1-99a3-4752-ab2a-0cf698cf8236" providerId="ADAL" clId="{F9CB04C2-32CA-4546-8C74-3BFF6F48246C}" dt="2021-02-23T19:57:13.651" v="334"/>
        <pc:sldMkLst>
          <pc:docMk/>
          <pc:sldMk cId="910154167" sldId="2079"/>
        </pc:sldMkLst>
        <pc:picChg chg="add">
          <ac:chgData name="Vesa Juvonen" userId="c7243be1-99a3-4752-ab2a-0cf698cf8236" providerId="ADAL" clId="{F9CB04C2-32CA-4546-8C74-3BFF6F48246C}" dt="2021-02-23T19:57:13.651" v="334"/>
          <ac:picMkLst>
            <pc:docMk/>
            <pc:sldMk cId="910154167" sldId="2079"/>
            <ac:picMk id="1026" creationId="{98C06217-0DBD-4F55-8BEB-9E71072173C4}"/>
          </ac:picMkLst>
        </pc:picChg>
      </pc:sldChg>
      <pc:sldChg chg="addSp">
        <pc:chgData name="Vesa Juvonen" userId="c7243be1-99a3-4752-ab2a-0cf698cf8236" providerId="ADAL" clId="{F9CB04C2-32CA-4546-8C74-3BFF6F48246C}" dt="2021-02-23T19:57:49.559" v="342"/>
        <pc:sldMkLst>
          <pc:docMk/>
          <pc:sldMk cId="3155620861" sldId="2079"/>
        </pc:sldMkLst>
        <pc:picChg chg="add">
          <ac:chgData name="Vesa Juvonen" userId="c7243be1-99a3-4752-ab2a-0cf698cf8236" providerId="ADAL" clId="{F9CB04C2-32CA-4546-8C74-3BFF6F48246C}" dt="2021-02-23T19:57:49.559" v="342"/>
          <ac:picMkLst>
            <pc:docMk/>
            <pc:sldMk cId="3155620861" sldId="2079"/>
            <ac:picMk id="2050" creationId="{A2F0C790-4630-42DD-97CE-D0A8615687E5}"/>
          </ac:picMkLst>
        </pc:picChg>
      </pc:sldChg>
      <pc:sldChg chg="addSp mod">
        <pc:chgData name="Vesa Juvonen" userId="c7243be1-99a3-4752-ab2a-0cf698cf8236" providerId="ADAL" clId="{F9CB04C2-32CA-4546-8C74-3BFF6F48246C}" dt="2021-02-23T19:56:01.225" v="321" actId="22"/>
        <pc:sldMkLst>
          <pc:docMk/>
          <pc:sldMk cId="4037611923" sldId="3334"/>
        </pc:sldMkLst>
        <pc:spChg chg="add">
          <ac:chgData name="Vesa Juvonen" userId="c7243be1-99a3-4752-ab2a-0cf698cf8236" providerId="ADAL" clId="{F9CB04C2-32CA-4546-8C74-3BFF6F48246C}" dt="2021-02-23T19:56:01.225" v="321" actId="22"/>
          <ac:spMkLst>
            <pc:docMk/>
            <pc:sldMk cId="4037611923" sldId="3334"/>
            <ac:spMk id="4" creationId="{A720A52E-4BB1-4491-A231-74686D0707C6}"/>
          </ac:spMkLst>
        </pc:spChg>
      </pc:sldChg>
      <pc:sldChg chg="mod modShow">
        <pc:chgData name="Vesa Juvonen" userId="c7243be1-99a3-4752-ab2a-0cf698cf8236" providerId="ADAL" clId="{F9CB04C2-32CA-4546-8C74-3BFF6F48246C}" dt="2021-02-25T14:36:09.368" v="420" actId="729"/>
        <pc:sldMkLst>
          <pc:docMk/>
          <pc:sldMk cId="1633789891" sldId="3336"/>
        </pc:sldMkLst>
      </pc:sldChg>
      <pc:sldChg chg="addSp mod modShow">
        <pc:chgData name="Vesa Juvonen" userId="c7243be1-99a3-4752-ab2a-0cf698cf8236" providerId="ADAL" clId="{F9CB04C2-32CA-4546-8C74-3BFF6F48246C}" dt="2021-02-25T14:36:09.368" v="420" actId="729"/>
        <pc:sldMkLst>
          <pc:docMk/>
          <pc:sldMk cId="1805818155" sldId="3338"/>
        </pc:sldMkLst>
        <pc:spChg chg="add">
          <ac:chgData name="Vesa Juvonen" userId="c7243be1-99a3-4752-ab2a-0cf698cf8236" providerId="ADAL" clId="{F9CB04C2-32CA-4546-8C74-3BFF6F48246C}" dt="2021-02-23T19:56:03.218" v="322" actId="22"/>
          <ac:spMkLst>
            <pc:docMk/>
            <pc:sldMk cId="1805818155" sldId="3338"/>
            <ac:spMk id="19" creationId="{5585B958-C61E-4C9C-B948-AF647C59D117}"/>
          </ac:spMkLst>
        </pc:spChg>
      </pc:sldChg>
      <pc:sldChg chg="addSp delSp modSp mod">
        <pc:chgData name="Vesa Juvonen" userId="c7243be1-99a3-4752-ab2a-0cf698cf8236" providerId="ADAL" clId="{F9CB04C2-32CA-4546-8C74-3BFF6F48246C}" dt="2021-02-23T19:58:30.180" v="358" actId="478"/>
        <pc:sldMkLst>
          <pc:docMk/>
          <pc:sldMk cId="778883926" sldId="2076136264"/>
        </pc:sldMkLst>
        <pc:spChg chg="mod">
          <ac:chgData name="Vesa Juvonen" userId="c7243be1-99a3-4752-ab2a-0cf698cf8236" providerId="ADAL" clId="{F9CB04C2-32CA-4546-8C74-3BFF6F48246C}" dt="2021-02-23T19:56:32.327" v="330" actId="113"/>
          <ac:spMkLst>
            <pc:docMk/>
            <pc:sldMk cId="778883926" sldId="2076136264"/>
            <ac:spMk id="14" creationId="{953584C8-8734-42EA-AD16-6AA2B405D249}"/>
          </ac:spMkLst>
        </pc:spChg>
        <pc:picChg chg="add del mod">
          <ac:chgData name="Vesa Juvonen" userId="c7243be1-99a3-4752-ab2a-0cf698cf8236" providerId="ADAL" clId="{F9CB04C2-32CA-4546-8C74-3BFF6F48246C}" dt="2021-02-23T19:58:30.180" v="358" actId="478"/>
          <ac:picMkLst>
            <pc:docMk/>
            <pc:sldMk cId="778883926" sldId="2076136264"/>
            <ac:picMk id="3" creationId="{19B10BE7-BA2E-42A1-8536-BB7EC106AEED}"/>
          </ac:picMkLst>
        </pc:picChg>
        <pc:picChg chg="add mod">
          <ac:chgData name="Vesa Juvonen" userId="c7243be1-99a3-4752-ab2a-0cf698cf8236" providerId="ADAL" clId="{F9CB04C2-32CA-4546-8C74-3BFF6F48246C}" dt="2021-02-23T19:58:23.038" v="355" actId="1076"/>
          <ac:picMkLst>
            <pc:docMk/>
            <pc:sldMk cId="778883926" sldId="2076136264"/>
            <ac:picMk id="4" creationId="{92485136-DAD5-416A-AE2C-1F162D0DDED7}"/>
          </ac:picMkLst>
        </pc:picChg>
        <pc:picChg chg="add mod">
          <ac:chgData name="Vesa Juvonen" userId="c7243be1-99a3-4752-ab2a-0cf698cf8236" providerId="ADAL" clId="{F9CB04C2-32CA-4546-8C74-3BFF6F48246C}" dt="2021-02-23T19:58:28.516" v="357" actId="1076"/>
          <ac:picMkLst>
            <pc:docMk/>
            <pc:sldMk cId="778883926" sldId="2076136264"/>
            <ac:picMk id="5" creationId="{04208452-A60B-466C-B78B-A51BAEEB79BF}"/>
          </ac:picMkLst>
        </pc:picChg>
        <pc:picChg chg="add del mod">
          <ac:chgData name="Vesa Juvonen" userId="c7243be1-99a3-4752-ab2a-0cf698cf8236" providerId="ADAL" clId="{F9CB04C2-32CA-4546-8C74-3BFF6F48246C}" dt="2021-02-23T19:58:25.834" v="356" actId="1076"/>
          <ac:picMkLst>
            <pc:docMk/>
            <pc:sldMk cId="778883926" sldId="2076136264"/>
            <ac:picMk id="11" creationId="{131AFD9C-6E44-4FF3-8F3A-49804368A0C3}"/>
          </ac:picMkLst>
        </pc:picChg>
        <pc:picChg chg="add del">
          <ac:chgData name="Vesa Juvonen" userId="c7243be1-99a3-4752-ab2a-0cf698cf8236" providerId="ADAL" clId="{F9CB04C2-32CA-4546-8C74-3BFF6F48246C}" dt="2021-02-23T19:56:40.605" v="333" actId="478"/>
          <ac:picMkLst>
            <pc:docMk/>
            <pc:sldMk cId="778883926" sldId="2076136264"/>
            <ac:picMk id="1026" creationId="{A56D7B29-797B-4A06-A425-22BF1648403B}"/>
          </ac:picMkLst>
        </pc:picChg>
        <pc:picChg chg="add del">
          <ac:chgData name="Vesa Juvonen" userId="c7243be1-99a3-4752-ab2a-0cf698cf8236" providerId="ADAL" clId="{F9CB04C2-32CA-4546-8C74-3BFF6F48246C}" dt="2021-02-23T19:56:40.605" v="333" actId="478"/>
          <ac:picMkLst>
            <pc:docMk/>
            <pc:sldMk cId="778883926" sldId="2076136264"/>
            <ac:picMk id="2050" creationId="{145B671C-EA40-44B5-96C9-ACB8A7A4FF09}"/>
          </ac:picMkLst>
        </pc:picChg>
      </pc:sldChg>
      <pc:sldChg chg="addSp mod">
        <pc:chgData name="Vesa Juvonen" userId="c7243be1-99a3-4752-ab2a-0cf698cf8236" providerId="ADAL" clId="{F9CB04C2-32CA-4546-8C74-3BFF6F48246C}" dt="2021-02-23T19:56:04.881" v="323" actId="22"/>
        <pc:sldMkLst>
          <pc:docMk/>
          <pc:sldMk cId="2925091645" sldId="2076136308"/>
        </pc:sldMkLst>
        <pc:spChg chg="add">
          <ac:chgData name="Vesa Juvonen" userId="c7243be1-99a3-4752-ab2a-0cf698cf8236" providerId="ADAL" clId="{F9CB04C2-32CA-4546-8C74-3BFF6F48246C}" dt="2021-02-23T19:56:04.881" v="323" actId="22"/>
          <ac:spMkLst>
            <pc:docMk/>
            <pc:sldMk cId="2925091645" sldId="2076136308"/>
            <ac:spMk id="5" creationId="{D92F8E95-CC80-492B-B7FF-FC9B55D1DD49}"/>
          </ac:spMkLst>
        </pc:spChg>
      </pc:sldChg>
      <pc:sldChg chg="modSp mod">
        <pc:chgData name="Vesa Juvonen" userId="c7243be1-99a3-4752-ab2a-0cf698cf8236" providerId="ADAL" clId="{F9CB04C2-32CA-4546-8C74-3BFF6F48246C}" dt="2021-02-25T14:35:30.115" v="419" actId="20577"/>
        <pc:sldMkLst>
          <pc:docMk/>
          <pc:sldMk cId="1795682602" sldId="2076136389"/>
        </pc:sldMkLst>
        <pc:spChg chg="mod">
          <ac:chgData name="Vesa Juvonen" userId="c7243be1-99a3-4752-ab2a-0cf698cf8236" providerId="ADAL" clId="{F9CB04C2-32CA-4546-8C74-3BFF6F48246C}" dt="2021-02-25T14:35:30.115" v="419" actId="20577"/>
          <ac:spMkLst>
            <pc:docMk/>
            <pc:sldMk cId="1795682602" sldId="2076136389"/>
            <ac:spMk id="3" creationId="{00000000-0000-0000-0000-000000000000}"/>
          </ac:spMkLst>
        </pc:spChg>
      </pc:sldChg>
      <pc:sldChg chg="addSp mod">
        <pc:chgData name="Vesa Juvonen" userId="c7243be1-99a3-4752-ab2a-0cf698cf8236" providerId="ADAL" clId="{F9CB04C2-32CA-4546-8C74-3BFF6F48246C}" dt="2021-02-23T19:56:06.833" v="324" actId="22"/>
        <pc:sldMkLst>
          <pc:docMk/>
          <pc:sldMk cId="1154834655" sldId="2076136390"/>
        </pc:sldMkLst>
        <pc:spChg chg="add">
          <ac:chgData name="Vesa Juvonen" userId="c7243be1-99a3-4752-ab2a-0cf698cf8236" providerId="ADAL" clId="{F9CB04C2-32CA-4546-8C74-3BFF6F48246C}" dt="2021-02-23T19:56:06.833" v="324" actId="22"/>
          <ac:spMkLst>
            <pc:docMk/>
            <pc:sldMk cId="1154834655" sldId="2076136390"/>
            <ac:spMk id="20" creationId="{6357F528-DE19-4371-AF11-603DCBE5DED3}"/>
          </ac:spMkLst>
        </pc:spChg>
      </pc:sldChg>
    </pc:docChg>
  </pc:docChgLst>
  <pc:docChgLst>
    <pc:chgData name="David Warner" userId="S::david_dwarnerii.com#ext#@microsoft.onmicrosoft.com::acafcf14-4098-4a83-9425-e73571277a06" providerId="AD" clId="Web-{2D86307C-C4CF-470F-AA9B-926C55016032}"/>
    <pc:docChg chg="modSld">
      <pc:chgData name="David Warner" userId="S::david_dwarnerii.com#ext#@microsoft.onmicrosoft.com::acafcf14-4098-4a83-9425-e73571277a06" providerId="AD" clId="Web-{2D86307C-C4CF-470F-AA9B-926C55016032}" dt="2021-09-27T13:22:29.623" v="39"/>
      <pc:docMkLst>
        <pc:docMk/>
      </pc:docMkLst>
      <pc:sldChg chg="addSp delSp modSp">
        <pc:chgData name="David Warner" userId="S::david_dwarnerii.com#ext#@microsoft.onmicrosoft.com::acafcf14-4098-4a83-9425-e73571277a06" providerId="AD" clId="Web-{2D86307C-C4CF-470F-AA9B-926C55016032}" dt="2021-09-27T13:22:29.623" v="39"/>
        <pc:sldMkLst>
          <pc:docMk/>
          <pc:sldMk cId="357588276" sldId="2076136388"/>
        </pc:sldMkLst>
        <pc:spChg chg="del mod">
          <ac:chgData name="David Warner" userId="S::david_dwarnerii.com#ext#@microsoft.onmicrosoft.com::acafcf14-4098-4a83-9425-e73571277a06" providerId="AD" clId="Web-{2D86307C-C4CF-470F-AA9B-926C55016032}" dt="2021-09-27T13:22:06.387" v="32"/>
          <ac:spMkLst>
            <pc:docMk/>
            <pc:sldMk cId="357588276" sldId="2076136388"/>
            <ac:spMk id="2" creationId="{087F7FEE-4814-449D-9F05-7475F59D81D8}"/>
          </ac:spMkLst>
        </pc:spChg>
        <pc:spChg chg="mod">
          <ac:chgData name="David Warner" userId="S::david_dwarnerii.com#ext#@microsoft.onmicrosoft.com::acafcf14-4098-4a83-9425-e73571277a06" providerId="AD" clId="Web-{2D86307C-C4CF-470F-AA9B-926C55016032}" dt="2021-09-27T13:22:05.450" v="31" actId="20577"/>
          <ac:spMkLst>
            <pc:docMk/>
            <pc:sldMk cId="357588276" sldId="2076136388"/>
            <ac:spMk id="10" creationId="{1E766323-85D0-46EC-88ED-617808B2C008}"/>
          </ac:spMkLst>
        </pc:spChg>
        <pc:picChg chg="del">
          <ac:chgData name="David Warner" userId="S::david_dwarnerii.com#ext#@microsoft.onmicrosoft.com::acafcf14-4098-4a83-9425-e73571277a06" providerId="AD" clId="Web-{2D86307C-C4CF-470F-AA9B-926C55016032}" dt="2021-09-27T13:22:08.184" v="33"/>
          <ac:picMkLst>
            <pc:docMk/>
            <pc:sldMk cId="357588276" sldId="2076136388"/>
            <ac:picMk id="3" creationId="{112B7C4D-9B51-48EC-823E-6A945B449016}"/>
          </ac:picMkLst>
        </pc:picChg>
        <pc:picChg chg="add mod modCrop">
          <ac:chgData name="David Warner" userId="S::david_dwarnerii.com#ext#@microsoft.onmicrosoft.com::acafcf14-4098-4a83-9425-e73571277a06" providerId="AD" clId="Web-{2D86307C-C4CF-470F-AA9B-926C55016032}" dt="2021-09-27T13:22:29.623" v="39"/>
          <ac:picMkLst>
            <pc:docMk/>
            <pc:sldMk cId="357588276" sldId="2076136388"/>
            <ac:picMk id="4" creationId="{87BC8B20-55F8-4FA9-AE06-588561AF0EA3}"/>
          </ac:picMkLst>
        </pc:picChg>
      </pc:sldChg>
    </pc:docChg>
  </pc:docChgLst>
  <pc:docChgLst>
    <pc:chgData name="Julie Turner" userId="S::julie.turner_sympraxisconsulting.com#ext#@microsoft.onmicrosoft.com::51f00042-4c48-4111-9ee4-670ef2fc7d0e" providerId="AD" clId="Web-{99D362B0-24A7-4FB2-8694-23F8AAE0FE6F}"/>
    <pc:docChg chg="modSld">
      <pc:chgData name="Julie Turner" userId="S::julie.turner_sympraxisconsulting.com#ext#@microsoft.onmicrosoft.com::51f00042-4c48-4111-9ee4-670ef2fc7d0e" providerId="AD" clId="Web-{99D362B0-24A7-4FB2-8694-23F8AAE0FE6F}" dt="2021-05-17T21:46:33.354" v="27"/>
      <pc:docMkLst>
        <pc:docMk/>
      </pc:docMkLst>
      <pc:sldChg chg="delSp modSp">
        <pc:chgData name="Julie Turner" userId="S::julie.turner_sympraxisconsulting.com#ext#@microsoft.onmicrosoft.com::51f00042-4c48-4111-9ee4-670ef2fc7d0e" providerId="AD" clId="Web-{99D362B0-24A7-4FB2-8694-23F8AAE0FE6F}" dt="2021-05-17T21:46:33.354" v="27"/>
        <pc:sldMkLst>
          <pc:docMk/>
          <pc:sldMk cId="2877399898" sldId="1623"/>
        </pc:sldMkLst>
        <pc:spChg chg="mod">
          <ac:chgData name="Julie Turner" userId="S::julie.turner_sympraxisconsulting.com#ext#@microsoft.onmicrosoft.com::51f00042-4c48-4111-9ee4-670ef2fc7d0e" providerId="AD" clId="Web-{99D362B0-24A7-4FB2-8694-23F8AAE0FE6F}" dt="2021-05-17T21:46:32.432" v="2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9D362B0-24A7-4FB2-8694-23F8AAE0FE6F}" dt="2021-05-17T21:46:33.354" v="27"/>
          <ac:spMkLst>
            <pc:docMk/>
            <pc:sldMk cId="2877399898" sldId="1623"/>
            <ac:spMk id="20" creationId="{CD006BAA-A071-4C55-BB3A-AC163806C5AB}"/>
          </ac:spMkLst>
        </pc:spChg>
      </pc:sldChg>
    </pc:docChg>
  </pc:docChgLst>
  <pc:docChgLst>
    <pc:chgData name="Luca Bandinelli" userId="57ae5c47-08e3-4296-aa82-17ea96a76e21" providerId="ADAL" clId="{3DECA05C-3E5A-4F17-97B6-4E65DC6FBE58}"/>
    <pc:docChg chg="undo redo custSel addSld modSld">
      <pc:chgData name="Luca Bandinelli" userId="57ae5c47-08e3-4296-aa82-17ea96a76e21" providerId="ADAL" clId="{3DECA05C-3E5A-4F17-97B6-4E65DC6FBE58}" dt="2022-03-01T00:49:44.524" v="1164" actId="20577"/>
      <pc:docMkLst>
        <pc:docMk/>
      </pc:docMkLst>
      <pc:sldChg chg="addSp delSp modSp add mod">
        <pc:chgData name="Luca Bandinelli" userId="57ae5c47-08e3-4296-aa82-17ea96a76e21" providerId="ADAL" clId="{3DECA05C-3E5A-4F17-97B6-4E65DC6FBE58}" dt="2022-02-28T19:06:42.927" v="332" actId="403"/>
        <pc:sldMkLst>
          <pc:docMk/>
          <pc:sldMk cId="2974719989" sldId="267"/>
        </pc:sldMkLst>
        <pc:spChg chg="mod">
          <ac:chgData name="Luca Bandinelli" userId="57ae5c47-08e3-4296-aa82-17ea96a76e21" providerId="ADAL" clId="{3DECA05C-3E5A-4F17-97B6-4E65DC6FBE58}" dt="2022-02-28T19:06:10.366" v="311" actId="20577"/>
          <ac:spMkLst>
            <pc:docMk/>
            <pc:sldMk cId="2974719989" sldId="267"/>
            <ac:spMk id="2" creationId="{00000000-0000-0000-0000-000000000000}"/>
          </ac:spMkLst>
        </pc:spChg>
        <pc:spChg chg="mod">
          <ac:chgData name="Luca Bandinelli" userId="57ae5c47-08e3-4296-aa82-17ea96a76e21" providerId="ADAL" clId="{3DECA05C-3E5A-4F17-97B6-4E65DC6FBE58}" dt="2022-02-28T19:06:42.927" v="332" actId="403"/>
          <ac:spMkLst>
            <pc:docMk/>
            <pc:sldMk cId="2974719989" sldId="267"/>
            <ac:spMk id="3" creationId="{00000000-0000-0000-0000-000000000000}"/>
          </ac:spMkLst>
        </pc:spChg>
        <pc:spChg chg="add del">
          <ac:chgData name="Luca Bandinelli" userId="57ae5c47-08e3-4296-aa82-17ea96a76e21" providerId="ADAL" clId="{3DECA05C-3E5A-4F17-97B6-4E65DC6FBE58}" dt="2022-02-28T19:01:32.421" v="120"/>
          <ac:spMkLst>
            <pc:docMk/>
            <pc:sldMk cId="2974719989" sldId="267"/>
            <ac:spMk id="7" creationId="{CE5E88F1-22AF-4500-B981-F1AABBB4AF50}"/>
          </ac:spMkLst>
        </pc:spChg>
        <pc:spChg chg="add del">
          <ac:chgData name="Luca Bandinelli" userId="57ae5c47-08e3-4296-aa82-17ea96a76e21" providerId="ADAL" clId="{3DECA05C-3E5A-4F17-97B6-4E65DC6FBE58}" dt="2022-02-28T19:01:35.733" v="122"/>
          <ac:spMkLst>
            <pc:docMk/>
            <pc:sldMk cId="2974719989" sldId="267"/>
            <ac:spMk id="8" creationId="{CC74F76A-00F5-4FD6-AE59-F28862D47C4A}"/>
          </ac:spMkLst>
        </pc:spChg>
      </pc:sldChg>
      <pc:sldChg chg="addSp delSp modSp add mod">
        <pc:chgData name="Luca Bandinelli" userId="57ae5c47-08e3-4296-aa82-17ea96a76e21" providerId="ADAL" clId="{3DECA05C-3E5A-4F17-97B6-4E65DC6FBE58}" dt="2022-03-01T00:49:44.524" v="1164" actId="20577"/>
        <pc:sldMkLst>
          <pc:docMk/>
          <pc:sldMk cId="3452186815" sldId="2134805611"/>
        </pc:sldMkLst>
        <pc:spChg chg="mod">
          <ac:chgData name="Luca Bandinelli" userId="57ae5c47-08e3-4296-aa82-17ea96a76e21" providerId="ADAL" clId="{3DECA05C-3E5A-4F17-97B6-4E65DC6FBE58}" dt="2022-02-28T19:05:59.416" v="295" actId="20577"/>
          <ac:spMkLst>
            <pc:docMk/>
            <pc:sldMk cId="3452186815" sldId="2134805611"/>
            <ac:spMk id="2" creationId="{00000000-0000-0000-0000-000000000000}"/>
          </ac:spMkLst>
        </pc:spChg>
        <pc:spChg chg="del mod">
          <ac:chgData name="Luca Bandinelli" userId="57ae5c47-08e3-4296-aa82-17ea96a76e21" providerId="ADAL" clId="{3DECA05C-3E5A-4F17-97B6-4E65DC6FBE58}" dt="2022-02-28T19:07:01.883" v="335" actId="478"/>
          <ac:spMkLst>
            <pc:docMk/>
            <pc:sldMk cId="3452186815" sldId="2134805611"/>
            <ac:spMk id="3" creationId="{00000000-0000-0000-0000-000000000000}"/>
          </ac:spMkLst>
        </pc:spChg>
        <pc:spChg chg="add mod">
          <ac:chgData name="Luca Bandinelli" userId="57ae5c47-08e3-4296-aa82-17ea96a76e21" providerId="ADAL" clId="{3DECA05C-3E5A-4F17-97B6-4E65DC6FBE58}" dt="2022-02-28T19:05:43.907" v="275" actId="20577"/>
          <ac:spMkLst>
            <pc:docMk/>
            <pc:sldMk cId="3452186815" sldId="2134805611"/>
            <ac:spMk id="7" creationId="{C6C35CCE-6C38-4506-843E-D6AF2D179860}"/>
          </ac:spMkLst>
        </pc:spChg>
        <pc:spChg chg="add del mod">
          <ac:chgData name="Luca Bandinelli" userId="57ae5c47-08e3-4296-aa82-17ea96a76e21" providerId="ADAL" clId="{3DECA05C-3E5A-4F17-97B6-4E65DC6FBE58}" dt="2022-02-28T19:07:04.854" v="336" actId="478"/>
          <ac:spMkLst>
            <pc:docMk/>
            <pc:sldMk cId="3452186815" sldId="2134805611"/>
            <ac:spMk id="10" creationId="{5975F96C-E485-4914-9264-498462B00A2D}"/>
          </ac:spMkLst>
        </pc:spChg>
        <pc:spChg chg="add mod">
          <ac:chgData name="Luca Bandinelli" userId="57ae5c47-08e3-4296-aa82-17ea96a76e21" providerId="ADAL" clId="{3DECA05C-3E5A-4F17-97B6-4E65DC6FBE58}" dt="2022-03-01T00:49:44.524" v="1164" actId="20577"/>
          <ac:spMkLst>
            <pc:docMk/>
            <pc:sldMk cId="3452186815" sldId="2134805611"/>
            <ac:spMk id="12" creationId="{24EC370B-AF62-4FF0-9567-91771F6DF07D}"/>
          </ac:spMkLst>
        </pc:spChg>
      </pc:sldChg>
    </pc:docChg>
  </pc:docChgLst>
  <pc:docChgLst>
    <pc:chgData name="Waldemar Mastykarz" userId="S::wmastyka@microsoft.com::8c3ccc08-b2ec-4e63-9b9b-25eb044a606e" providerId="AD" clId="Web-{68C36FFD-7EEA-7A2E-DB97-602ABF9629BC}"/>
    <pc:docChg chg="modSld">
      <pc:chgData name="Waldemar Mastykarz" userId="S::wmastyka@microsoft.com::8c3ccc08-b2ec-4e63-9b9b-25eb044a606e" providerId="AD" clId="Web-{68C36FFD-7EEA-7A2E-DB97-602ABF9629BC}" dt="2021-05-04T07:48:34.547" v="75" actId="20577"/>
      <pc:docMkLst>
        <pc:docMk/>
      </pc:docMkLst>
      <pc:sldChg chg="delSp modSp">
        <pc:chgData name="Waldemar Mastykarz" userId="S::wmastyka@microsoft.com::8c3ccc08-b2ec-4e63-9b9b-25eb044a606e" providerId="AD" clId="Web-{68C36FFD-7EEA-7A2E-DB97-602ABF9629BC}" dt="2021-05-04T07:48:34.547" v="75" actId="20577"/>
        <pc:sldMkLst>
          <pc:docMk/>
          <pc:sldMk cId="2253365439" sldId="1642"/>
        </pc:sldMkLst>
        <pc:spChg chg="mod">
          <ac:chgData name="Waldemar Mastykarz" userId="S::wmastyka@microsoft.com::8c3ccc08-b2ec-4e63-9b9b-25eb044a606e" providerId="AD" clId="Web-{68C36FFD-7EEA-7A2E-DB97-602ABF9629BC}" dt="2021-05-04T07:48:34.547" v="75" actId="20577"/>
          <ac:spMkLst>
            <pc:docMk/>
            <pc:sldMk cId="2253365439" sldId="1642"/>
            <ac:spMk id="3" creationId="{CBDC9C38-872E-4048-96FE-C321FEF21EC1}"/>
          </ac:spMkLst>
        </pc:spChg>
        <pc:spChg chg="del">
          <ac:chgData name="Waldemar Mastykarz" userId="S::wmastyka@microsoft.com::8c3ccc08-b2ec-4e63-9b9b-25eb044a606e" providerId="AD" clId="Web-{68C36FFD-7EEA-7A2E-DB97-602ABF9629BC}" dt="2021-05-04T07:45:20.901" v="0"/>
          <ac:spMkLst>
            <pc:docMk/>
            <pc:sldMk cId="2253365439" sldId="1642"/>
            <ac:spMk id="4" creationId="{B7086944-6FE1-4219-8BE0-088A12AC4C1A}"/>
          </ac:spMkLst>
        </pc:spChg>
      </pc:sldChg>
    </pc:docChg>
  </pc:docChgLst>
  <pc:docChgLst>
    <pc:chgData name="David Warner" userId="S::david_dwarnerii.com#ext#@microsoft.onmicrosoft.com::acafcf14-4098-4a83-9425-e73571277a06" providerId="AD" clId="Web-{AA232963-B447-4BE4-8F6B-494B8AD695D8}"/>
    <pc:docChg chg="modSld">
      <pc:chgData name="David Warner" userId="S::david_dwarnerii.com#ext#@microsoft.onmicrosoft.com::acafcf14-4098-4a83-9425-e73571277a06" providerId="AD" clId="Web-{AA232963-B447-4BE4-8F6B-494B8AD695D8}" dt="2021-02-11T00:08:22.630" v="145" actId="1076"/>
      <pc:docMkLst>
        <pc:docMk/>
      </pc:docMkLst>
      <pc:sldChg chg="addSp delSp modSp">
        <pc:chgData name="David Warner" userId="S::david_dwarnerii.com#ext#@microsoft.onmicrosoft.com::acafcf14-4098-4a83-9425-e73571277a06" providerId="AD" clId="Web-{AA232963-B447-4BE4-8F6B-494B8AD695D8}" dt="2021-02-11T00:08:22.630" v="145" actId="1076"/>
        <pc:sldMkLst>
          <pc:docMk/>
          <pc:sldMk cId="357588276" sldId="2076136388"/>
        </pc:sldMkLst>
        <pc:spChg chg="add mod">
          <ac:chgData name="David Warner" userId="S::david_dwarnerii.com#ext#@microsoft.onmicrosoft.com::acafcf14-4098-4a83-9425-e73571277a06" providerId="AD" clId="Web-{AA232963-B447-4BE4-8F6B-494B8AD695D8}" dt="2021-02-11T00:08:22.630" v="145" actId="1076"/>
          <ac:spMkLst>
            <pc:docMk/>
            <pc:sldMk cId="357588276" sldId="2076136388"/>
            <ac:spMk id="2" creationId="{C6E55E10-D3BB-42BB-A21A-013F11007328}"/>
          </ac:spMkLst>
        </pc:spChg>
        <pc:spChg chg="mod">
          <ac:chgData name="David Warner" userId="S::david_dwarnerii.com#ext#@microsoft.onmicrosoft.com::acafcf14-4098-4a83-9425-e73571277a06" providerId="AD" clId="Web-{AA232963-B447-4BE4-8F6B-494B8AD695D8}" dt="2021-02-10T23:50:39.312" v="142" actId="1076"/>
          <ac:spMkLst>
            <pc:docMk/>
            <pc:sldMk cId="357588276" sldId="2076136388"/>
            <ac:spMk id="4" creationId="{2D335D26-370D-4789-877A-3BC2EBF899C8}"/>
          </ac:spMkLst>
        </pc:spChg>
        <pc:spChg chg="add del mod">
          <ac:chgData name="David Warner" userId="S::david_dwarnerii.com#ext#@microsoft.onmicrosoft.com::acafcf14-4098-4a83-9425-e73571277a06" providerId="AD" clId="Web-{AA232963-B447-4BE4-8F6B-494B8AD695D8}" dt="2021-02-10T23:38:03.672" v="33"/>
          <ac:spMkLst>
            <pc:docMk/>
            <pc:sldMk cId="357588276" sldId="2076136388"/>
            <ac:spMk id="11" creationId="{39E4A301-D3FF-48BC-9666-0807DDED3E31}"/>
          </ac:spMkLst>
        </pc:spChg>
        <pc:spChg chg="mod">
          <ac:chgData name="David Warner" userId="S::david_dwarnerii.com#ext#@microsoft.onmicrosoft.com::acafcf14-4098-4a83-9425-e73571277a06" providerId="AD" clId="Web-{AA232963-B447-4BE4-8F6B-494B8AD695D8}" dt="2021-02-10T23:44:52.900" v="95" actId="20577"/>
          <ac:spMkLst>
            <pc:docMk/>
            <pc:sldMk cId="357588276" sldId="2076136388"/>
            <ac:spMk id="15" creationId="{C745FBD3-89F8-4AAA-B1B3-15710FCBC31B}"/>
          </ac:spMkLst>
        </pc:spChg>
        <pc:picChg chg="del">
          <ac:chgData name="David Warner" userId="S::david_dwarnerii.com#ext#@microsoft.onmicrosoft.com::acafcf14-4098-4a83-9425-e73571277a06" providerId="AD" clId="Web-{AA232963-B447-4BE4-8F6B-494B8AD695D8}" dt="2021-02-11T00:08:16.723" v="144"/>
          <ac:picMkLst>
            <pc:docMk/>
            <pc:sldMk cId="357588276" sldId="2076136388"/>
            <ac:picMk id="8" creationId="{335445A3-5759-4F5A-A272-50A07CA862F2}"/>
          </ac:picMkLst>
        </pc:picChg>
      </pc:sldChg>
    </pc:docChg>
  </pc:docChgLst>
  <pc:docChgLst>
    <pc:chgData name="Hugo Bernier" userId="846ef6cd-3f11-462c-a4be-44fff9f1a751" providerId="ADAL" clId="{8E6B0F7B-790D-4F34-A2D8-6DF780DD4F72}"/>
    <pc:docChg chg="undo redo custSel addSld delSld modSld modSection">
      <pc:chgData name="Hugo Bernier" userId="846ef6cd-3f11-462c-a4be-44fff9f1a751" providerId="ADAL" clId="{8E6B0F7B-790D-4F34-A2D8-6DF780DD4F72}" dt="2021-06-03T14:12:16.286" v="795" actId="20577"/>
      <pc:docMkLst>
        <pc:docMk/>
      </pc:docMkLst>
      <pc:sldChg chg="addSp">
        <pc:chgData name="Hugo Bernier" userId="846ef6cd-3f11-462c-a4be-44fff9f1a751" providerId="ADAL" clId="{8E6B0F7B-790D-4F34-A2D8-6DF780DD4F72}" dt="2021-06-03T03:56:39.841" v="11"/>
        <pc:sldMkLst>
          <pc:docMk/>
          <pc:sldMk cId="332913663" sldId="2076137579"/>
        </pc:sldMkLst>
        <pc:picChg chg="add">
          <ac:chgData name="Hugo Bernier" userId="846ef6cd-3f11-462c-a4be-44fff9f1a751" providerId="ADAL" clId="{8E6B0F7B-790D-4F34-A2D8-6DF780DD4F72}" dt="2021-06-03T03:56:39.841" v="11"/>
          <ac:picMkLst>
            <pc:docMk/>
            <pc:sldMk cId="332913663" sldId="2076137579"/>
            <ac:picMk id="4" creationId="{D047AA4F-EA37-4784-B262-7762B0FAB3FC}"/>
          </ac:picMkLst>
        </pc:picChg>
      </pc:sldChg>
      <pc:sldChg chg="addSp">
        <pc:chgData name="Hugo Bernier" userId="846ef6cd-3f11-462c-a4be-44fff9f1a751" providerId="ADAL" clId="{8E6B0F7B-790D-4F34-A2D8-6DF780DD4F72}" dt="2021-06-03T04:03:48.097" v="236"/>
        <pc:sldMkLst>
          <pc:docMk/>
          <pc:sldMk cId="1288187590" sldId="2076137579"/>
        </pc:sldMkLst>
        <pc:picChg chg="add">
          <ac:chgData name="Hugo Bernier" userId="846ef6cd-3f11-462c-a4be-44fff9f1a751" providerId="ADAL" clId="{8E6B0F7B-790D-4F34-A2D8-6DF780DD4F72}" dt="2021-06-03T04:03:48.097" v="236"/>
          <ac:picMkLst>
            <pc:docMk/>
            <pc:sldMk cId="1288187590" sldId="2076137579"/>
            <ac:picMk id="4098" creationId="{03B5124E-6443-469D-9055-67B29B5563F2}"/>
          </ac:picMkLst>
        </pc:picChg>
      </pc:sldChg>
      <pc:sldChg chg="addSp modSp">
        <pc:chgData name="Hugo Bernier" userId="846ef6cd-3f11-462c-a4be-44fff9f1a751" providerId="ADAL" clId="{8E6B0F7B-790D-4F34-A2D8-6DF780DD4F72}" dt="2021-06-03T04:03:38.300" v="233"/>
        <pc:sldMkLst>
          <pc:docMk/>
          <pc:sldMk cId="1409475699" sldId="2076137579"/>
        </pc:sldMkLst>
        <pc:spChg chg="add mod">
          <ac:chgData name="Hugo Bernier" userId="846ef6cd-3f11-462c-a4be-44fff9f1a751" providerId="ADAL" clId="{8E6B0F7B-790D-4F34-A2D8-6DF780DD4F72}" dt="2021-06-03T04:03:38.300" v="233"/>
          <ac:spMkLst>
            <pc:docMk/>
            <pc:sldMk cId="1409475699" sldId="2076137579"/>
            <ac:spMk id="19" creationId="{210507D4-AD6D-45F3-A898-CE877D539AC6}"/>
          </ac:spMkLst>
        </pc:spChg>
      </pc:sldChg>
      <pc:sldChg chg="addSp delSp modSp add del mod delAnim modNotesTx">
        <pc:chgData name="Hugo Bernier" userId="846ef6cd-3f11-462c-a4be-44fff9f1a751" providerId="ADAL" clId="{8E6B0F7B-790D-4F34-A2D8-6DF780DD4F72}" dt="2021-06-03T14:12:16.286" v="795" actId="20577"/>
        <pc:sldMkLst>
          <pc:docMk/>
          <pc:sldMk cId="2636939237" sldId="2076137579"/>
        </pc:sldMkLst>
        <pc:spChg chg="mod">
          <ac:chgData name="Hugo Bernier" userId="846ef6cd-3f11-462c-a4be-44fff9f1a751" providerId="ADAL" clId="{8E6B0F7B-790D-4F34-A2D8-6DF780DD4F72}" dt="2021-06-03T04:07:24.433" v="323"/>
          <ac:spMkLst>
            <pc:docMk/>
            <pc:sldMk cId="2636939237" sldId="2076137579"/>
            <ac:spMk id="3" creationId="{CBDC9C38-872E-4048-96FE-C321FEF21EC1}"/>
          </ac:spMkLst>
        </pc:spChg>
        <pc:spChg chg="del">
          <ac:chgData name="Hugo Bernier" userId="846ef6cd-3f11-462c-a4be-44fff9f1a751" providerId="ADAL" clId="{8E6B0F7B-790D-4F34-A2D8-6DF780DD4F72}" dt="2021-06-03T03:54:21.055" v="0" actId="478"/>
          <ac:spMkLst>
            <pc:docMk/>
            <pc:sldMk cId="2636939237" sldId="2076137579"/>
            <ac:spMk id="25" creationId="{9FC5989A-3F41-422D-9C05-483AEF257C89}"/>
          </ac:spMkLst>
        </pc:spChg>
        <pc:grpChg chg="add mod">
          <ac:chgData name="Hugo Bernier" userId="846ef6cd-3f11-462c-a4be-44fff9f1a751" providerId="ADAL" clId="{8E6B0F7B-790D-4F34-A2D8-6DF780DD4F72}" dt="2021-06-03T04:07:50.907" v="366" actId="1038"/>
          <ac:grpSpMkLst>
            <pc:docMk/>
            <pc:sldMk cId="2636939237" sldId="2076137579"/>
            <ac:grpSpMk id="19" creationId="{45C9209D-0E47-46E3-8B00-541379C48A59}"/>
          </ac:grpSpMkLst>
        </pc:grpChg>
        <pc:grpChg chg="del mod">
          <ac:chgData name="Hugo Bernier" userId="846ef6cd-3f11-462c-a4be-44fff9f1a751" providerId="ADAL" clId="{8E6B0F7B-790D-4F34-A2D8-6DF780DD4F72}" dt="2021-06-03T03:54:37.810" v="3" actId="165"/>
          <ac:grpSpMkLst>
            <pc:docMk/>
            <pc:sldMk cId="2636939237" sldId="2076137579"/>
            <ac:grpSpMk id="20" creationId="{F4D9DDC1-5C0D-4F9A-8583-C796AF8BA6A0}"/>
          </ac:grpSpMkLst>
        </pc:grpChg>
        <pc:picChg chg="mod">
          <ac:chgData name="Hugo Bernier" userId="846ef6cd-3f11-462c-a4be-44fff9f1a751" providerId="ADAL" clId="{8E6B0F7B-790D-4F34-A2D8-6DF780DD4F72}" dt="2021-06-03T04:05:10.090" v="267" actId="1076"/>
          <ac:picMkLst>
            <pc:docMk/>
            <pc:sldMk cId="2636939237" sldId="2076137579"/>
            <ac:picMk id="4" creationId="{D047AA4F-EA37-4784-B262-7762B0FAB3FC}"/>
          </ac:picMkLst>
        </pc:picChg>
        <pc:picChg chg="del topLvl">
          <ac:chgData name="Hugo Bernier" userId="846ef6cd-3f11-462c-a4be-44fff9f1a751" providerId="ADAL" clId="{8E6B0F7B-790D-4F34-A2D8-6DF780DD4F72}" dt="2021-06-03T03:54:41.838" v="5" actId="478"/>
          <ac:picMkLst>
            <pc:docMk/>
            <pc:sldMk cId="2636939237" sldId="2076137579"/>
            <ac:picMk id="19" creationId="{4338C9BC-D17A-4B19-B763-3DBF8AFF7E66}"/>
          </ac:picMkLst>
        </pc:picChg>
        <pc:picChg chg="del">
          <ac:chgData name="Hugo Bernier" userId="846ef6cd-3f11-462c-a4be-44fff9f1a751" providerId="ADAL" clId="{8E6B0F7B-790D-4F34-A2D8-6DF780DD4F72}" dt="2021-06-03T03:54:24.113" v="1" actId="478"/>
          <ac:picMkLst>
            <pc:docMk/>
            <pc:sldMk cId="2636939237" sldId="2076137579"/>
            <ac:picMk id="23" creationId="{9502E8CB-574E-4BF0-A632-8A713BFA40B3}"/>
          </ac:picMkLst>
        </pc:picChg>
        <pc:picChg chg="mod">
          <ac:chgData name="Hugo Bernier" userId="846ef6cd-3f11-462c-a4be-44fff9f1a751" providerId="ADAL" clId="{8E6B0F7B-790D-4F34-A2D8-6DF780DD4F72}" dt="2021-06-03T03:56:17.263" v="10" actId="1076"/>
          <ac:picMkLst>
            <pc:docMk/>
            <pc:sldMk cId="2636939237" sldId="2076137579"/>
            <ac:picMk id="24" creationId="{BABC0567-9FD0-49B9-A3F3-D4086058D523}"/>
          </ac:picMkLst>
        </pc:picChg>
        <pc:picChg chg="mod">
          <ac:chgData name="Hugo Bernier" userId="846ef6cd-3f11-462c-a4be-44fff9f1a751" providerId="ADAL" clId="{8E6B0F7B-790D-4F34-A2D8-6DF780DD4F72}" dt="2021-06-03T04:03:00.007" v="214" actId="1076"/>
          <ac:picMkLst>
            <pc:docMk/>
            <pc:sldMk cId="2636939237" sldId="2076137579"/>
            <ac:picMk id="33" creationId="{6B1F3093-F79F-44B1-BE20-443071F6A2F4}"/>
          </ac:picMkLst>
        </pc:picChg>
        <pc:picChg chg="del mod topLvl">
          <ac:chgData name="Hugo Bernier" userId="846ef6cd-3f11-462c-a4be-44fff9f1a751" providerId="ADAL" clId="{8E6B0F7B-790D-4F34-A2D8-6DF780DD4F72}" dt="2021-06-03T03:57:05.582" v="20" actId="478"/>
          <ac:picMkLst>
            <pc:docMk/>
            <pc:sldMk cId="2636939237" sldId="2076137579"/>
            <ac:picMk id="1026" creationId="{6DB86E6F-13A2-456C-BFD2-34C9A35E77C4}"/>
          </ac:picMkLst>
        </pc:picChg>
        <pc:picChg chg="mod modCrop">
          <ac:chgData name="Hugo Bernier" userId="846ef6cd-3f11-462c-a4be-44fff9f1a751" providerId="ADAL" clId="{8E6B0F7B-790D-4F34-A2D8-6DF780DD4F72}" dt="2021-06-03T04:05:10.090" v="267" actId="1076"/>
          <ac:picMkLst>
            <pc:docMk/>
            <pc:sldMk cId="2636939237" sldId="2076137579"/>
            <ac:picMk id="2050" creationId="{E2230B65-C389-48D8-86D7-2CA416C4A718}"/>
          </ac:picMkLst>
        </pc:picChg>
        <pc:picChg chg="del topLvl">
          <ac:chgData name="Hugo Bernier" userId="846ef6cd-3f11-462c-a4be-44fff9f1a751" providerId="ADAL" clId="{8E6B0F7B-790D-4F34-A2D8-6DF780DD4F72}" dt="2021-06-03T03:54:42.768" v="6" actId="478"/>
          <ac:picMkLst>
            <pc:docMk/>
            <pc:sldMk cId="2636939237" sldId="2076137579"/>
            <ac:picMk id="3074" creationId="{D6130437-ADE2-4BDB-B8BD-4E33C20B3BC0}"/>
          </ac:picMkLst>
        </pc:picChg>
        <pc:picChg chg="mod">
          <ac:chgData name="Hugo Bernier" userId="846ef6cd-3f11-462c-a4be-44fff9f1a751" providerId="ADAL" clId="{8E6B0F7B-790D-4F34-A2D8-6DF780DD4F72}" dt="2021-06-03T04:05:10.090" v="267" actId="1076"/>
          <ac:picMkLst>
            <pc:docMk/>
            <pc:sldMk cId="2636939237" sldId="2076137579"/>
            <ac:picMk id="4098" creationId="{03B5124E-6443-469D-9055-67B29B5563F2}"/>
          </ac:picMkLst>
        </pc:picChg>
        <pc:picChg chg="del topLvl">
          <ac:chgData name="Hugo Bernier" userId="846ef6cd-3f11-462c-a4be-44fff9f1a751" providerId="ADAL" clId="{8E6B0F7B-790D-4F34-A2D8-6DF780DD4F72}" dt="2021-06-03T03:54:41.046" v="4" actId="478"/>
          <ac:picMkLst>
            <pc:docMk/>
            <pc:sldMk cId="2636939237" sldId="2076137579"/>
            <ac:picMk id="5122" creationId="{4A00AEA4-04B8-491E-B994-0D499CEEB773}"/>
          </ac:picMkLst>
        </pc:picChg>
      </pc:sldChg>
      <pc:sldChg chg="addSp">
        <pc:chgData name="Hugo Bernier" userId="846ef6cd-3f11-462c-a4be-44fff9f1a751" providerId="ADAL" clId="{8E6B0F7B-790D-4F34-A2D8-6DF780DD4F72}" dt="2021-06-03T04:01:40.516" v="184"/>
        <pc:sldMkLst>
          <pc:docMk/>
          <pc:sldMk cId="2898555078" sldId="2076137579"/>
        </pc:sldMkLst>
        <pc:picChg chg="add">
          <ac:chgData name="Hugo Bernier" userId="846ef6cd-3f11-462c-a4be-44fff9f1a751" providerId="ADAL" clId="{8E6B0F7B-790D-4F34-A2D8-6DF780DD4F72}" dt="2021-06-03T04:01:40.516" v="184"/>
          <ac:picMkLst>
            <pc:docMk/>
            <pc:sldMk cId="2898555078" sldId="2076137579"/>
            <ac:picMk id="2050" creationId="{E2230B65-C389-48D8-86D7-2CA416C4A718}"/>
          </ac:picMkLst>
        </pc:picChg>
      </pc:sldChg>
    </pc:docChg>
  </pc:docChgLst>
  <pc:docChgLst>
    <pc:chgData name="Julie Turner" userId="S::julie.turner_sympraxisconsulting.com#ext#@microsoft.onmicrosoft.com::51f00042-4c48-4111-9ee4-670ef2fc7d0e" providerId="AD" clId="Web-{6B51DBD0-C872-44B3-A0E2-3D235BFB6D70}"/>
    <pc:docChg chg="modSld">
      <pc:chgData name="Julie Turner" userId="S::julie.turner_sympraxisconsulting.com#ext#@microsoft.onmicrosoft.com::51f00042-4c48-4111-9ee4-670ef2fc7d0e" providerId="AD" clId="Web-{6B51DBD0-C872-44B3-A0E2-3D235BFB6D70}" dt="2021-06-01T14:10:32.913" v="77" actId="20577"/>
      <pc:docMkLst>
        <pc:docMk/>
      </pc:docMkLst>
      <pc:sldChg chg="delSp modSp">
        <pc:chgData name="Julie Turner" userId="S::julie.turner_sympraxisconsulting.com#ext#@microsoft.onmicrosoft.com::51f00042-4c48-4111-9ee4-670ef2fc7d0e" providerId="AD" clId="Web-{6B51DBD0-C872-44B3-A0E2-3D235BFB6D70}" dt="2021-06-01T14:10:32.913" v="77" actId="20577"/>
        <pc:sldMkLst>
          <pc:docMk/>
          <pc:sldMk cId="2877399898" sldId="1623"/>
        </pc:sldMkLst>
        <pc:spChg chg="mod">
          <ac:chgData name="Julie Turner" userId="S::julie.turner_sympraxisconsulting.com#ext#@microsoft.onmicrosoft.com::51f00042-4c48-4111-9ee4-670ef2fc7d0e" providerId="AD" clId="Web-{6B51DBD0-C872-44B3-A0E2-3D235BFB6D70}" dt="2021-06-01T14:10:32.913" v="7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6B51DBD0-C872-44B3-A0E2-3D235BFB6D70}" dt="2021-06-01T14:08:29.379" v="0"/>
          <ac:spMkLst>
            <pc:docMk/>
            <pc:sldMk cId="2877399898" sldId="1623"/>
            <ac:spMk id="20" creationId="{3D869402-A607-4795-98AB-05E4CACE4A81}"/>
          </ac:spMkLst>
        </pc:spChg>
      </pc:sldChg>
    </pc:docChg>
  </pc:docChgLst>
  <pc:docChgLst>
    <pc:chgData name="Vesa Juvonen" userId="c7243be1-99a3-4752-ab2a-0cf698cf8236" providerId="ADAL" clId="{BD48E84B-AE5C-420F-954D-2B24513346BB}"/>
    <pc:docChg chg="undo custSel addSld delSld modSld modSection">
      <pc:chgData name="Vesa Juvonen" userId="c7243be1-99a3-4752-ab2a-0cf698cf8236" providerId="ADAL" clId="{BD48E84B-AE5C-420F-954D-2B24513346BB}" dt="2021-10-25T15:25:46.374" v="219" actId="1076"/>
      <pc:docMkLst>
        <pc:docMk/>
      </pc:docMkLst>
      <pc:sldChg chg="modSp mod">
        <pc:chgData name="Vesa Juvonen" userId="c7243be1-99a3-4752-ab2a-0cf698cf8236" providerId="ADAL" clId="{BD48E84B-AE5C-420F-954D-2B24513346BB}" dt="2021-10-21T10:18:21.948" v="80" actId="6549"/>
        <pc:sldMkLst>
          <pc:docMk/>
          <pc:sldMk cId="2967945684" sldId="277"/>
        </pc:sldMkLst>
        <pc:spChg chg="mod">
          <ac:chgData name="Vesa Juvonen" userId="c7243be1-99a3-4752-ab2a-0cf698cf8236" providerId="ADAL" clId="{BD48E84B-AE5C-420F-954D-2B24513346BB}" dt="2021-10-21T10:18:21.948" v="80" actId="6549"/>
          <ac:spMkLst>
            <pc:docMk/>
            <pc:sldMk cId="2967945684" sldId="277"/>
            <ac:spMk id="4" creationId="{A04E16D6-6682-4068-BF11-BA8E4E8E1BBC}"/>
          </ac:spMkLst>
        </pc:spChg>
      </pc:sldChg>
      <pc:sldChg chg="modSp mod">
        <pc:chgData name="Vesa Juvonen" userId="c7243be1-99a3-4752-ab2a-0cf698cf8236" providerId="ADAL" clId="{BD48E84B-AE5C-420F-954D-2B24513346BB}" dt="2021-10-21T10:11:57.594" v="1" actId="20577"/>
        <pc:sldMkLst>
          <pc:docMk/>
          <pc:sldMk cId="287163252" sldId="1567"/>
        </pc:sldMkLst>
        <pc:spChg chg="mod">
          <ac:chgData name="Vesa Juvonen" userId="c7243be1-99a3-4752-ab2a-0cf698cf8236" providerId="ADAL" clId="{BD48E84B-AE5C-420F-954D-2B24513346BB}" dt="2021-10-21T10:11:57.594" v="1" actId="20577"/>
          <ac:spMkLst>
            <pc:docMk/>
            <pc:sldMk cId="287163252" sldId="1567"/>
            <ac:spMk id="8" creationId="{00000000-0000-0000-0000-000000000000}"/>
          </ac:spMkLst>
        </pc:spChg>
      </pc:sldChg>
      <pc:sldChg chg="addSp delSp modSp add del mod">
        <pc:chgData name="Vesa Juvonen" userId="c7243be1-99a3-4752-ab2a-0cf698cf8236" providerId="ADAL" clId="{BD48E84B-AE5C-420F-954D-2B24513346BB}" dt="2021-10-21T10:20:12.568" v="96" actId="1076"/>
        <pc:sldMkLst>
          <pc:docMk/>
          <pc:sldMk cId="10702720" sldId="2079"/>
        </pc:sldMkLst>
        <pc:spChg chg="mod">
          <ac:chgData name="Vesa Juvonen" userId="c7243be1-99a3-4752-ab2a-0cf698cf8236" providerId="ADAL" clId="{BD48E84B-AE5C-420F-954D-2B24513346BB}" dt="2021-10-21T10:17:42.199" v="46" actId="113"/>
          <ac:spMkLst>
            <pc:docMk/>
            <pc:sldMk cId="10702720" sldId="2079"/>
            <ac:spMk id="8" creationId="{00000000-0000-0000-0000-000000000000}"/>
          </ac:spMkLst>
        </pc:spChg>
        <pc:picChg chg="add mod">
          <ac:chgData name="Vesa Juvonen" userId="c7243be1-99a3-4752-ab2a-0cf698cf8236" providerId="ADAL" clId="{BD48E84B-AE5C-420F-954D-2B24513346BB}" dt="2021-10-21T10:20:12.568" v="96" actId="1076"/>
          <ac:picMkLst>
            <pc:docMk/>
            <pc:sldMk cId="10702720" sldId="2079"/>
            <ac:picMk id="4" creationId="{2C583734-A112-4181-AC59-778FD9BC6330}"/>
          </ac:picMkLst>
        </pc:picChg>
        <pc:picChg chg="del">
          <ac:chgData name="Vesa Juvonen" userId="c7243be1-99a3-4752-ab2a-0cf698cf8236" providerId="ADAL" clId="{BD48E84B-AE5C-420F-954D-2B24513346BB}" dt="2021-10-21T10:19:56.529" v="89" actId="478"/>
          <ac:picMkLst>
            <pc:docMk/>
            <pc:sldMk cId="10702720" sldId="2079"/>
            <ac:picMk id="6" creationId="{5E5A6925-2907-447E-9FEE-5FE7E9295CCD}"/>
          </ac:picMkLst>
        </pc:picChg>
        <pc:picChg chg="add mod">
          <ac:chgData name="Vesa Juvonen" userId="c7243be1-99a3-4752-ab2a-0cf698cf8236" providerId="ADAL" clId="{BD48E84B-AE5C-420F-954D-2B24513346BB}" dt="2021-10-21T10:20:12.568" v="96" actId="1076"/>
          <ac:picMkLst>
            <pc:docMk/>
            <pc:sldMk cId="10702720" sldId="2079"/>
            <ac:picMk id="10" creationId="{23F1D3F3-8499-4333-9B24-DE26BDA6C32D}"/>
          </ac:picMkLst>
        </pc:picChg>
        <pc:picChg chg="del">
          <ac:chgData name="Vesa Juvonen" userId="c7243be1-99a3-4752-ab2a-0cf698cf8236" providerId="ADAL" clId="{BD48E84B-AE5C-420F-954D-2B24513346BB}" dt="2021-10-21T10:19:56.529" v="89" actId="478"/>
          <ac:picMkLst>
            <pc:docMk/>
            <pc:sldMk cId="10702720" sldId="2079"/>
            <ac:picMk id="11" creationId="{578155A4-D00C-4DDD-9C15-9532B83B7664}"/>
          </ac:picMkLst>
        </pc:picChg>
      </pc:sldChg>
      <pc:sldChg chg="addSp">
        <pc:chgData name="Vesa Juvonen" userId="c7243be1-99a3-4752-ab2a-0cf698cf8236" providerId="ADAL" clId="{BD48E84B-AE5C-420F-954D-2B24513346BB}" dt="2021-10-21T10:19:00.479" v="81"/>
        <pc:sldMkLst>
          <pc:docMk/>
          <pc:sldMk cId="2591491685" sldId="2079"/>
        </pc:sldMkLst>
        <pc:spChg chg="add">
          <ac:chgData name="Vesa Juvonen" userId="c7243be1-99a3-4752-ab2a-0cf698cf8236" providerId="ADAL" clId="{BD48E84B-AE5C-420F-954D-2B24513346BB}" dt="2021-10-21T10:19:00.479" v="81"/>
          <ac:spMkLst>
            <pc:docMk/>
            <pc:sldMk cId="2591491685" sldId="2079"/>
            <ac:spMk id="2" creationId="{2D76483A-44C3-4F30-8508-1C9BCA8C87CD}"/>
          </ac:spMkLst>
        </pc:spChg>
      </pc:sldChg>
      <pc:sldChg chg="addSp delSp modSp mod">
        <pc:chgData name="Vesa Juvonen" userId="c7243be1-99a3-4752-ab2a-0cf698cf8236" providerId="ADAL" clId="{BD48E84B-AE5C-420F-954D-2B24513346BB}" dt="2021-10-21T10:27:45.868" v="105" actId="1076"/>
        <pc:sldMkLst>
          <pc:docMk/>
          <pc:sldMk cId="778883926" sldId="2076136264"/>
        </pc:sldMkLst>
        <pc:spChg chg="mod">
          <ac:chgData name="Vesa Juvonen" userId="c7243be1-99a3-4752-ab2a-0cf698cf8236" providerId="ADAL" clId="{BD48E84B-AE5C-420F-954D-2B24513346BB}" dt="2021-10-21T10:18:06.510" v="54" actId="113"/>
          <ac:spMkLst>
            <pc:docMk/>
            <pc:sldMk cId="778883926" sldId="2076136264"/>
            <ac:spMk id="14" creationId="{953584C8-8734-42EA-AD16-6AA2B405D249}"/>
          </ac:spMkLst>
        </pc:spChg>
        <pc:picChg chg="add mod">
          <ac:chgData name="Vesa Juvonen" userId="c7243be1-99a3-4752-ab2a-0cf698cf8236" providerId="ADAL" clId="{BD48E84B-AE5C-420F-954D-2B24513346BB}" dt="2021-10-21T10:27:45.868" v="105" actId="1076"/>
          <ac:picMkLst>
            <pc:docMk/>
            <pc:sldMk cId="778883926" sldId="2076136264"/>
            <ac:picMk id="3" creationId="{53E1F291-996A-4AF6-840E-A9C0F0978EB4}"/>
          </ac:picMkLst>
        </pc:picChg>
        <pc:picChg chg="del">
          <ac:chgData name="Vesa Juvonen" userId="c7243be1-99a3-4752-ab2a-0cf698cf8236" providerId="ADAL" clId="{BD48E84B-AE5C-420F-954D-2B24513346BB}" dt="2021-10-21T10:18:08.066" v="55" actId="478"/>
          <ac:picMkLst>
            <pc:docMk/>
            <pc:sldMk cId="778883926" sldId="2076136264"/>
            <ac:picMk id="5" creationId="{1938FCDC-0AC5-43EE-9325-A65375F4082E}"/>
          </ac:picMkLst>
        </pc:picChg>
        <pc:picChg chg="add mod">
          <ac:chgData name="Vesa Juvonen" userId="c7243be1-99a3-4752-ab2a-0cf698cf8236" providerId="ADAL" clId="{BD48E84B-AE5C-420F-954D-2B24513346BB}" dt="2021-10-21T10:20:31.749" v="104" actId="1076"/>
          <ac:picMkLst>
            <pc:docMk/>
            <pc:sldMk cId="778883926" sldId="2076136264"/>
            <ac:picMk id="6" creationId="{EB0044D9-DA96-4AA7-9135-940E174F7380}"/>
          </ac:picMkLst>
        </pc:picChg>
        <pc:picChg chg="del">
          <ac:chgData name="Vesa Juvonen" userId="c7243be1-99a3-4752-ab2a-0cf698cf8236" providerId="ADAL" clId="{BD48E84B-AE5C-420F-954D-2B24513346BB}" dt="2021-10-21T10:18:08.066" v="55" actId="478"/>
          <ac:picMkLst>
            <pc:docMk/>
            <pc:sldMk cId="778883926" sldId="2076136264"/>
            <ac:picMk id="8" creationId="{3E1A83FD-92DB-4367-BD9C-26082B3CD269}"/>
          </ac:picMkLst>
        </pc:picChg>
      </pc:sldChg>
      <pc:sldChg chg="delSp del mod">
        <pc:chgData name="Vesa Juvonen" userId="c7243be1-99a3-4752-ab2a-0cf698cf8236" providerId="ADAL" clId="{BD48E84B-AE5C-420F-954D-2B24513346BB}" dt="2021-10-21T10:37:08.465" v="217" actId="47"/>
        <pc:sldMkLst>
          <pc:docMk/>
          <pc:sldMk cId="832077017" sldId="2076137576"/>
        </pc:sldMkLst>
        <pc:spChg chg="del">
          <ac:chgData name="Vesa Juvonen" userId="c7243be1-99a3-4752-ab2a-0cf698cf8236" providerId="ADAL" clId="{BD48E84B-AE5C-420F-954D-2B24513346BB}" dt="2021-10-21T10:36:52.226" v="215" actId="478"/>
          <ac:spMkLst>
            <pc:docMk/>
            <pc:sldMk cId="832077017" sldId="2076137576"/>
            <ac:spMk id="5" creationId="{292092E8-5821-4D1C-8A09-E8CFFD040E05}"/>
          </ac:spMkLst>
        </pc:spChg>
      </pc:sldChg>
      <pc:sldChg chg="addSp delSp modSp mod modAnim modShow">
        <pc:chgData name="Vesa Juvonen" userId="c7243be1-99a3-4752-ab2a-0cf698cf8236" providerId="ADAL" clId="{BD48E84B-AE5C-420F-954D-2B24513346BB}" dt="2021-10-21T10:36:40.914" v="214" actId="20577"/>
        <pc:sldMkLst>
          <pc:docMk/>
          <pc:sldMk cId="2357998636" sldId="2076137670"/>
        </pc:sldMkLst>
        <pc:spChg chg="add mod">
          <ac:chgData name="Vesa Juvonen" userId="c7243be1-99a3-4752-ab2a-0cf698cf8236" providerId="ADAL" clId="{BD48E84B-AE5C-420F-954D-2B24513346BB}" dt="2021-10-21T10:36:40.914" v="214" actId="20577"/>
          <ac:spMkLst>
            <pc:docMk/>
            <pc:sldMk cId="2357998636" sldId="2076137670"/>
            <ac:spMk id="13" creationId="{4AA2CB11-13E5-4FA3-89D2-1BAD9F7802C7}"/>
          </ac:spMkLst>
        </pc:spChg>
        <pc:picChg chg="add del mod">
          <ac:chgData name="Vesa Juvonen" userId="c7243be1-99a3-4752-ab2a-0cf698cf8236" providerId="ADAL" clId="{BD48E84B-AE5C-420F-954D-2B24513346BB}" dt="2021-10-21T10:34:17.250" v="110" actId="478"/>
          <ac:picMkLst>
            <pc:docMk/>
            <pc:sldMk cId="2357998636" sldId="2076137670"/>
            <ac:picMk id="5" creationId="{31B47BF0-FFD4-43C7-8B4A-9ADBE8685A5E}"/>
          </ac:picMkLst>
        </pc:picChg>
        <pc:picChg chg="add mod ord">
          <ac:chgData name="Vesa Juvonen" userId="c7243be1-99a3-4752-ab2a-0cf698cf8236" providerId="ADAL" clId="{BD48E84B-AE5C-420F-954D-2B24513346BB}" dt="2021-10-21T10:34:55.719" v="129" actId="170"/>
          <ac:picMkLst>
            <pc:docMk/>
            <pc:sldMk cId="2357998636" sldId="2076137670"/>
            <ac:picMk id="12" creationId="{7175D513-F02E-457D-81AD-9160577E6407}"/>
          </ac:picMkLst>
        </pc:picChg>
      </pc:sldChg>
      <pc:sldChg chg="add">
        <pc:chgData name="Vesa Juvonen" userId="c7243be1-99a3-4752-ab2a-0cf698cf8236" providerId="ADAL" clId="{BD48E84B-AE5C-420F-954D-2B24513346BB}" dt="2021-10-21T10:37:06.595" v="216" actId="22"/>
        <pc:sldMkLst>
          <pc:docMk/>
          <pc:sldMk cId="460153747" sldId="2134805598"/>
        </pc:sldMkLst>
      </pc:sldChg>
      <pc:sldChg chg="del">
        <pc:chgData name="Vesa Juvonen" userId="c7243be1-99a3-4752-ab2a-0cf698cf8236" providerId="ADAL" clId="{BD48E84B-AE5C-420F-954D-2B24513346BB}" dt="2021-10-21T10:18:10.183" v="56" actId="47"/>
        <pc:sldMkLst>
          <pc:docMk/>
          <pc:sldMk cId="3603620540" sldId="2134805598"/>
        </pc:sldMkLst>
      </pc:sldChg>
      <pc:sldChg chg="modSp mod">
        <pc:chgData name="Vesa Juvonen" userId="c7243be1-99a3-4752-ab2a-0cf698cf8236" providerId="ADAL" clId="{BD48E84B-AE5C-420F-954D-2B24513346BB}" dt="2021-10-25T15:25:46.374" v="219" actId="1076"/>
        <pc:sldMkLst>
          <pc:docMk/>
          <pc:sldMk cId="4046856784" sldId="2134805599"/>
        </pc:sldMkLst>
        <pc:spChg chg="mod">
          <ac:chgData name="Vesa Juvonen" userId="c7243be1-99a3-4752-ab2a-0cf698cf8236" providerId="ADAL" clId="{BD48E84B-AE5C-420F-954D-2B24513346BB}" dt="2021-10-25T15:25:46.374" v="219" actId="1076"/>
          <ac:spMkLst>
            <pc:docMk/>
            <pc:sldMk cId="4046856784" sldId="2134805599"/>
            <ac:spMk id="3" creationId="{2B1C2CB8-6269-4AA6-9B7D-B538CDE69B89}"/>
          </ac:spMkLst>
        </pc:spChg>
      </pc:sldChg>
    </pc:docChg>
  </pc:docChgLst>
  <pc:docChgLst>
    <pc:chgData name="Mikael Svenson" userId="965d4e6a-fd22-4d0b-8bb9-2315d7bb356c" providerId="ADAL" clId="{9235E540-23AF-4408-8A1A-F399210F4E8C}"/>
    <pc:docChg chg="undo custSel modSld">
      <pc:chgData name="Mikael Svenson" userId="965d4e6a-fd22-4d0b-8bb9-2315d7bb356c" providerId="ADAL" clId="{9235E540-23AF-4408-8A1A-F399210F4E8C}" dt="2021-07-01T12:07:10.219" v="126" actId="20577"/>
      <pc:docMkLst>
        <pc:docMk/>
      </pc:docMkLst>
      <pc:sldChg chg="mod modShow">
        <pc:chgData name="Mikael Svenson" userId="965d4e6a-fd22-4d0b-8bb9-2315d7bb356c" providerId="ADAL" clId="{9235E540-23AF-4408-8A1A-F399210F4E8C}" dt="2021-07-01T12:05:46.213" v="2" actId="729"/>
        <pc:sldMkLst>
          <pc:docMk/>
          <pc:sldMk cId="456093034" sldId="2076136307"/>
        </pc:sldMkLst>
      </pc:sldChg>
      <pc:sldChg chg="addSp delSp modSp mod modShow">
        <pc:chgData name="Mikael Svenson" userId="965d4e6a-fd22-4d0b-8bb9-2315d7bb356c" providerId="ADAL" clId="{9235E540-23AF-4408-8A1A-F399210F4E8C}" dt="2021-07-01T12:07:10.219" v="126" actId="20577"/>
        <pc:sldMkLst>
          <pc:docMk/>
          <pc:sldMk cId="2925091645" sldId="2076136308"/>
        </pc:sldMkLst>
        <pc:spChg chg="mod">
          <ac:chgData name="Mikael Svenson" userId="965d4e6a-fd22-4d0b-8bb9-2315d7bb356c" providerId="ADAL" clId="{9235E540-23AF-4408-8A1A-F399210F4E8C}" dt="2021-07-01T12:07:10.219" v="126" actId="20577"/>
          <ac:spMkLst>
            <pc:docMk/>
            <pc:sldMk cId="2925091645" sldId="2076136308"/>
            <ac:spMk id="3" creationId="{CBDC9C38-872E-4048-96FE-C321FEF21EC1}"/>
          </ac:spMkLst>
        </pc:spChg>
        <pc:spChg chg="add del mod">
          <ac:chgData name="Mikael Svenson" userId="965d4e6a-fd22-4d0b-8bb9-2315d7bb356c" providerId="ADAL" clId="{9235E540-23AF-4408-8A1A-F399210F4E8C}" dt="2021-07-01T12:06:12.797" v="12" actId="767"/>
          <ac:spMkLst>
            <pc:docMk/>
            <pc:sldMk cId="2925091645" sldId="2076136308"/>
            <ac:spMk id="5" creationId="{C9D2272D-EA62-4A54-A8D4-F8AB38E21ACB}"/>
          </ac:spMkLst>
        </pc:spChg>
        <pc:spChg chg="del">
          <ac:chgData name="Mikael Svenson" userId="965d4e6a-fd22-4d0b-8bb9-2315d7bb356c" providerId="ADAL" clId="{9235E540-23AF-4408-8A1A-F399210F4E8C}" dt="2021-07-01T12:05:33.556" v="0" actId="478"/>
          <ac:spMkLst>
            <pc:docMk/>
            <pc:sldMk cId="2925091645" sldId="2076136308"/>
            <ac:spMk id="20" creationId="{EB9024E1-3D6F-48EC-BF62-C078F630DC9A}"/>
          </ac:spMkLst>
        </pc:spChg>
        <pc:picChg chg="mod">
          <ac:chgData name="Mikael Svenson" userId="965d4e6a-fd22-4d0b-8bb9-2315d7bb356c" providerId="ADAL" clId="{9235E540-23AF-4408-8A1A-F399210F4E8C}" dt="2021-07-01T12:05:38.759" v="1" actId="1076"/>
          <ac:picMkLst>
            <pc:docMk/>
            <pc:sldMk cId="2925091645" sldId="2076136308"/>
            <ac:picMk id="4" creationId="{F5409098-B4AE-4FFF-8F49-123DBB19AAF0}"/>
          </ac:picMkLst>
        </pc:picChg>
      </pc:sldChg>
    </pc:docChg>
  </pc:docChgLst>
  <pc:docChgLst>
    <pc:chgData name="Brian Jackett" userId="e2c557f4-fffa-4012-a1e1-e15087bfdbac" providerId="ADAL" clId="{E66C587E-4818-44DA-AE78-5872CD155A6B}"/>
    <pc:docChg chg="addSld modSld modSection">
      <pc:chgData name="Brian Jackett" userId="e2c557f4-fffa-4012-a1e1-e15087bfdbac" providerId="ADAL" clId="{E66C587E-4818-44DA-AE78-5872CD155A6B}" dt="2021-09-20T14:37:41.509" v="56" actId="6549"/>
      <pc:docMkLst>
        <pc:docMk/>
      </pc:docMkLst>
      <pc:sldChg chg="modSp mod">
        <pc:chgData name="Brian Jackett" userId="e2c557f4-fffa-4012-a1e1-e15087bfdbac" providerId="ADAL" clId="{E66C587E-4818-44DA-AE78-5872CD155A6B}" dt="2021-09-20T14:37:02.223" v="51" actId="20577"/>
        <pc:sldMkLst>
          <pc:docMk/>
          <pc:sldMk cId="2967945684" sldId="277"/>
        </pc:sldMkLst>
        <pc:spChg chg="mod">
          <ac:chgData name="Brian Jackett" userId="e2c557f4-fffa-4012-a1e1-e15087bfdbac" providerId="ADAL" clId="{E66C587E-4818-44DA-AE78-5872CD155A6B}" dt="2021-09-20T14:37:02.223" v="51" actId="20577"/>
          <ac:spMkLst>
            <pc:docMk/>
            <pc:sldMk cId="2967945684" sldId="277"/>
            <ac:spMk id="4" creationId="{A04E16D6-6682-4068-BF11-BA8E4E8E1BBC}"/>
          </ac:spMkLst>
        </pc:spChg>
      </pc:sldChg>
      <pc:sldChg chg="modSp mod">
        <pc:chgData name="Brian Jackett" userId="e2c557f4-fffa-4012-a1e1-e15087bfdbac" providerId="ADAL" clId="{E66C587E-4818-44DA-AE78-5872CD155A6B}" dt="2021-09-20T14:34:02.128" v="1" actId="20577"/>
        <pc:sldMkLst>
          <pc:docMk/>
          <pc:sldMk cId="287163252" sldId="1567"/>
        </pc:sldMkLst>
        <pc:spChg chg="mod">
          <ac:chgData name="Brian Jackett" userId="e2c557f4-fffa-4012-a1e1-e15087bfdbac" providerId="ADAL" clId="{E66C587E-4818-44DA-AE78-5872CD155A6B}" dt="2021-09-20T14:34:02.128" v="1" actId="20577"/>
          <ac:spMkLst>
            <pc:docMk/>
            <pc:sldMk cId="287163252" sldId="1567"/>
            <ac:spMk id="8" creationId="{00000000-0000-0000-0000-000000000000}"/>
          </ac:spMkLst>
        </pc:spChg>
      </pc:sldChg>
      <pc:sldChg chg="addSp modSp add mod">
        <pc:chgData name="Brian Jackett" userId="e2c557f4-fffa-4012-a1e1-e15087bfdbac" providerId="ADAL" clId="{E66C587E-4818-44DA-AE78-5872CD155A6B}" dt="2021-09-20T14:36:12.338" v="39" actId="20577"/>
        <pc:sldMkLst>
          <pc:docMk/>
          <pc:sldMk cId="380670563" sldId="1632"/>
        </pc:sldMkLst>
        <pc:spChg chg="mod">
          <ac:chgData name="Brian Jackett" userId="e2c557f4-fffa-4012-a1e1-e15087bfdbac" providerId="ADAL" clId="{E66C587E-4818-44DA-AE78-5872CD155A6B}" dt="2021-09-20T14:36:12.338" v="39" actId="20577"/>
          <ac:spMkLst>
            <pc:docMk/>
            <pc:sldMk cId="380670563" sldId="1632"/>
            <ac:spMk id="2" creationId="{2A34CC2E-4392-4EB3-90A2-49DB65B76F63}"/>
          </ac:spMkLst>
        </pc:spChg>
        <pc:spChg chg="add">
          <ac:chgData name="Brian Jackett" userId="e2c557f4-fffa-4012-a1e1-e15087bfdbac" providerId="ADAL" clId="{E66C587E-4818-44DA-AE78-5872CD155A6B}" dt="2021-09-20T14:36:07.460" v="28" actId="22"/>
          <ac:spMkLst>
            <pc:docMk/>
            <pc:sldMk cId="380670563" sldId="1632"/>
            <ac:spMk id="13" creationId="{3CEFB2CD-1D06-48EF-91AA-775BCC31EDCF}"/>
          </ac:spMkLst>
        </pc:spChg>
      </pc:sldChg>
      <pc:sldChg chg="addSp add mod">
        <pc:chgData name="Brian Jackett" userId="e2c557f4-fffa-4012-a1e1-e15087bfdbac" providerId="ADAL" clId="{E66C587E-4818-44DA-AE78-5872CD155A6B}" dt="2021-09-20T14:36:01.717" v="25" actId="22"/>
        <pc:sldMkLst>
          <pc:docMk/>
          <pc:sldMk cId="720313206" sldId="1640"/>
        </pc:sldMkLst>
        <pc:spChg chg="add">
          <ac:chgData name="Brian Jackett" userId="e2c557f4-fffa-4012-a1e1-e15087bfdbac" providerId="ADAL" clId="{E66C587E-4818-44DA-AE78-5872CD155A6B}" dt="2021-09-20T14:36:01.717" v="25" actId="22"/>
          <ac:spMkLst>
            <pc:docMk/>
            <pc:sldMk cId="720313206" sldId="1640"/>
            <ac:spMk id="3" creationId="{B6C636EE-8F3A-4F9E-91E7-A15B7C3A4318}"/>
          </ac:spMkLst>
        </pc:spChg>
      </pc:sldChg>
      <pc:sldChg chg="addSp add mod">
        <pc:chgData name="Brian Jackett" userId="e2c557f4-fffa-4012-a1e1-e15087bfdbac" providerId="ADAL" clId="{E66C587E-4818-44DA-AE78-5872CD155A6B}" dt="2021-09-20T14:36:16.008" v="40" actId="22"/>
        <pc:sldMkLst>
          <pc:docMk/>
          <pc:sldMk cId="3043375476" sldId="1641"/>
        </pc:sldMkLst>
        <pc:spChg chg="add">
          <ac:chgData name="Brian Jackett" userId="e2c557f4-fffa-4012-a1e1-e15087bfdbac" providerId="ADAL" clId="{E66C587E-4818-44DA-AE78-5872CD155A6B}" dt="2021-09-20T14:36:16.008" v="40" actId="22"/>
          <ac:spMkLst>
            <pc:docMk/>
            <pc:sldMk cId="3043375476" sldId="1641"/>
            <ac:spMk id="3" creationId="{E56D7967-0780-4DC7-A1B1-1C491529481A}"/>
          </ac:spMkLst>
        </pc:spChg>
      </pc:sldChg>
      <pc:sldChg chg="addSp modSp mod">
        <pc:chgData name="Brian Jackett" userId="e2c557f4-fffa-4012-a1e1-e15087bfdbac" providerId="ADAL" clId="{E66C587E-4818-44DA-AE78-5872CD155A6B}" dt="2021-09-20T14:35:03.797" v="21" actId="14100"/>
        <pc:sldMkLst>
          <pc:docMk/>
          <pc:sldMk cId="10702720" sldId="2079"/>
        </pc:sldMkLst>
        <pc:spChg chg="add mod">
          <ac:chgData name="Brian Jackett" userId="e2c557f4-fffa-4012-a1e1-e15087bfdbac" providerId="ADAL" clId="{E66C587E-4818-44DA-AE78-5872CD155A6B}" dt="2021-09-20T14:35:03.797" v="21" actId="14100"/>
          <ac:spMkLst>
            <pc:docMk/>
            <pc:sldMk cId="10702720" sldId="2079"/>
            <ac:spMk id="4" creationId="{2166DEA8-709A-46FD-914E-5BEA07EF4372}"/>
          </ac:spMkLst>
        </pc:spChg>
      </pc:sldChg>
      <pc:sldChg chg="addSp mod">
        <pc:chgData name="Brian Jackett" userId="e2c557f4-fffa-4012-a1e1-e15087bfdbac" providerId="ADAL" clId="{E66C587E-4818-44DA-AE78-5872CD155A6B}" dt="2021-09-20T14:36:43.099" v="41" actId="22"/>
        <pc:sldMkLst>
          <pc:docMk/>
          <pc:sldMk cId="778883926" sldId="2076136264"/>
        </pc:sldMkLst>
        <pc:spChg chg="add">
          <ac:chgData name="Brian Jackett" userId="e2c557f4-fffa-4012-a1e1-e15087bfdbac" providerId="ADAL" clId="{E66C587E-4818-44DA-AE78-5872CD155A6B}" dt="2021-09-20T14:36:43.099" v="41" actId="22"/>
          <ac:spMkLst>
            <pc:docMk/>
            <pc:sldMk cId="778883926" sldId="2076136264"/>
            <ac:spMk id="6" creationId="{D35044D9-3DA6-4776-A75E-7C1B074ABFB3}"/>
          </ac:spMkLst>
        </pc:spChg>
      </pc:sldChg>
      <pc:sldChg chg="addSp modSp mod">
        <pc:chgData name="Brian Jackett" userId="e2c557f4-fffa-4012-a1e1-e15087bfdbac" providerId="ADAL" clId="{E66C587E-4818-44DA-AE78-5872CD155A6B}" dt="2021-09-20T14:37:41.509" v="56" actId="6549"/>
        <pc:sldMkLst>
          <pc:docMk/>
          <pc:sldMk cId="357588276" sldId="2076136388"/>
        </pc:sldMkLst>
        <pc:spChg chg="add">
          <ac:chgData name="Brian Jackett" userId="e2c557f4-fffa-4012-a1e1-e15087bfdbac" providerId="ADAL" clId="{E66C587E-4818-44DA-AE78-5872CD155A6B}" dt="2021-09-20T14:35:31.648" v="23" actId="22"/>
          <ac:spMkLst>
            <pc:docMk/>
            <pc:sldMk cId="357588276" sldId="2076136388"/>
            <ac:spMk id="2" creationId="{087F7FEE-4814-449D-9F05-7475F59D81D8}"/>
          </ac:spMkLst>
        </pc:spChg>
        <pc:spChg chg="mod">
          <ac:chgData name="Brian Jackett" userId="e2c557f4-fffa-4012-a1e1-e15087bfdbac" providerId="ADAL" clId="{E66C587E-4818-44DA-AE78-5872CD155A6B}" dt="2021-09-20T14:37:41.509" v="56" actId="6549"/>
          <ac:spMkLst>
            <pc:docMk/>
            <pc:sldMk cId="357588276" sldId="2076136388"/>
            <ac:spMk id="10" creationId="{1E766323-85D0-46EC-88ED-617808B2C008}"/>
          </ac:spMkLst>
        </pc:spChg>
      </pc:sldChg>
      <pc:sldChg chg="addSp add mod">
        <pc:chgData name="Brian Jackett" userId="e2c557f4-fffa-4012-a1e1-e15087bfdbac" providerId="ADAL" clId="{E66C587E-4818-44DA-AE78-5872CD155A6B}" dt="2021-09-20T14:36:04.936" v="27" actId="22"/>
        <pc:sldMkLst>
          <pc:docMk/>
          <pc:sldMk cId="2199141448" sldId="2076137480"/>
        </pc:sldMkLst>
        <pc:spChg chg="add">
          <ac:chgData name="Brian Jackett" userId="e2c557f4-fffa-4012-a1e1-e15087bfdbac" providerId="ADAL" clId="{E66C587E-4818-44DA-AE78-5872CD155A6B}" dt="2021-09-20T14:36:04.936" v="27" actId="22"/>
          <ac:spMkLst>
            <pc:docMk/>
            <pc:sldMk cId="2199141448" sldId="2076137480"/>
            <ac:spMk id="3" creationId="{D96705C3-742F-427E-AFF0-26433E3F2294}"/>
          </ac:spMkLst>
        </pc:spChg>
      </pc:sldChg>
      <pc:sldChg chg="addSp add mod">
        <pc:chgData name="Brian Jackett" userId="e2c557f4-fffa-4012-a1e1-e15087bfdbac" providerId="ADAL" clId="{E66C587E-4818-44DA-AE78-5872CD155A6B}" dt="2021-09-20T14:36:03.156" v="26" actId="22"/>
        <pc:sldMkLst>
          <pc:docMk/>
          <pc:sldMk cId="1882481969" sldId="2076137668"/>
        </pc:sldMkLst>
        <pc:spChg chg="add">
          <ac:chgData name="Brian Jackett" userId="e2c557f4-fffa-4012-a1e1-e15087bfdbac" providerId="ADAL" clId="{E66C587E-4818-44DA-AE78-5872CD155A6B}" dt="2021-09-20T14:36:03.156" v="26" actId="22"/>
          <ac:spMkLst>
            <pc:docMk/>
            <pc:sldMk cId="1882481969" sldId="2076137668"/>
            <ac:spMk id="3" creationId="{139A175D-8F50-44B4-B34B-4E16E73BEF6E}"/>
          </ac:spMkLst>
        </pc:spChg>
      </pc:sldChg>
      <pc:sldChg chg="addSp mod">
        <pc:chgData name="Brian Jackett" userId="e2c557f4-fffa-4012-a1e1-e15087bfdbac" providerId="ADAL" clId="{E66C587E-4818-44DA-AE78-5872CD155A6B}" dt="2021-09-20T14:35:27.457" v="22" actId="22"/>
        <pc:sldMkLst>
          <pc:docMk/>
          <pc:sldMk cId="3652143241" sldId="2076137669"/>
        </pc:sldMkLst>
        <pc:spChg chg="add">
          <ac:chgData name="Brian Jackett" userId="e2c557f4-fffa-4012-a1e1-e15087bfdbac" providerId="ADAL" clId="{E66C587E-4818-44DA-AE78-5872CD155A6B}" dt="2021-09-20T14:35:27.457" v="22" actId="22"/>
          <ac:spMkLst>
            <pc:docMk/>
            <pc:sldMk cId="3652143241" sldId="2076137669"/>
            <ac:spMk id="3" creationId="{27B91D69-E490-40A5-B56E-A4DBCC3BEF1B}"/>
          </ac:spMkLst>
        </pc:spChg>
      </pc:sldChg>
    </pc:docChg>
  </pc:docChgLst>
  <pc:docChgLst>
    <pc:chgData name="David Warner" userId="S::david_dwarnerii.com#ext#@microsoft.onmicrosoft.com::acafcf14-4098-4a83-9425-e73571277a06" providerId="AD" clId="Web-{80430769-B8D3-4DDD-B57F-58A1D41EF06B}"/>
    <pc:docChg chg="modSld">
      <pc:chgData name="David Warner" userId="S::david_dwarnerii.com#ext#@microsoft.onmicrosoft.com::acafcf14-4098-4a83-9425-e73571277a06" providerId="AD" clId="Web-{80430769-B8D3-4DDD-B57F-58A1D41EF06B}" dt="2021-09-06T14:06:01.877" v="21"/>
      <pc:docMkLst>
        <pc:docMk/>
      </pc:docMkLst>
      <pc:sldChg chg="addSp delSp modSp">
        <pc:chgData name="David Warner" userId="S::david_dwarnerii.com#ext#@microsoft.onmicrosoft.com::acafcf14-4098-4a83-9425-e73571277a06" providerId="AD" clId="Web-{80430769-B8D3-4DDD-B57F-58A1D41EF06B}" dt="2021-09-06T14:06:01.877" v="21"/>
        <pc:sldMkLst>
          <pc:docMk/>
          <pc:sldMk cId="357588276" sldId="2076136388"/>
        </pc:sldMkLst>
        <pc:spChg chg="del">
          <ac:chgData name="David Warner" userId="S::david_dwarnerii.com#ext#@microsoft.onmicrosoft.com::acafcf14-4098-4a83-9425-e73571277a06" providerId="AD" clId="Web-{80430769-B8D3-4DDD-B57F-58A1D41EF06B}" dt="2021-09-06T14:01:26.808" v="5"/>
          <ac:spMkLst>
            <pc:docMk/>
            <pc:sldMk cId="357588276" sldId="2076136388"/>
            <ac:spMk id="2" creationId="{6F1DA7EC-A1C3-4121-891E-C67DBBA35489}"/>
          </ac:spMkLst>
        </pc:spChg>
        <pc:spChg chg="add mod">
          <ac:chgData name="David Warner" userId="S::david_dwarnerii.com#ext#@microsoft.onmicrosoft.com::acafcf14-4098-4a83-9425-e73571277a06" providerId="AD" clId="Web-{80430769-B8D3-4DDD-B57F-58A1D41EF06B}" dt="2021-09-06T14:04:28.390" v="15" actId="20577"/>
          <ac:spMkLst>
            <pc:docMk/>
            <pc:sldMk cId="357588276" sldId="2076136388"/>
            <ac:spMk id="10" creationId="{1E766323-85D0-46EC-88ED-617808B2C008}"/>
          </ac:spMkLst>
        </pc:spChg>
        <pc:spChg chg="del">
          <ac:chgData name="David Warner" userId="S::david_dwarnerii.com#ext#@microsoft.onmicrosoft.com::acafcf14-4098-4a83-9425-e73571277a06" providerId="AD" clId="Web-{80430769-B8D3-4DDD-B57F-58A1D41EF06B}" dt="2021-09-06T14:01:02.542" v="0"/>
          <ac:spMkLst>
            <pc:docMk/>
            <pc:sldMk cId="357588276" sldId="2076136388"/>
            <ac:spMk id="13" creationId="{3AF3DCB7-CF95-4839-8C60-E17A24C17670}"/>
          </ac:spMkLst>
        </pc:spChg>
        <pc:spChg chg="mod">
          <ac:chgData name="David Warner" userId="S::david_dwarnerii.com#ext#@microsoft.onmicrosoft.com::acafcf14-4098-4a83-9425-e73571277a06" providerId="AD" clId="Web-{80430769-B8D3-4DDD-B57F-58A1D41EF06B}" dt="2021-09-06T14:02:00.824" v="7"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80430769-B8D3-4DDD-B57F-58A1D41EF06B}" dt="2021-09-06T14:02:00.840" v="8" actId="1076"/>
          <ac:spMkLst>
            <pc:docMk/>
            <pc:sldMk cId="357588276" sldId="2076136388"/>
            <ac:spMk id="15" creationId="{C745FBD3-89F8-4AAA-B1B3-15710FCBC31B}"/>
          </ac:spMkLst>
        </pc:spChg>
        <pc:spChg chg="del">
          <ac:chgData name="David Warner" userId="S::david_dwarnerii.com#ext#@microsoft.onmicrosoft.com::acafcf14-4098-4a83-9425-e73571277a06" providerId="AD" clId="Web-{80430769-B8D3-4DDD-B57F-58A1D41EF06B}" dt="2021-09-06T14:01:13.839" v="4"/>
          <ac:spMkLst>
            <pc:docMk/>
            <pc:sldMk cId="357588276" sldId="2076136388"/>
            <ac:spMk id="16" creationId="{110D80FA-7D0A-4429-A167-BE062E2364E1}"/>
          </ac:spMkLst>
        </pc:spChg>
        <pc:picChg chg="add mod modCrop">
          <ac:chgData name="David Warner" userId="S::david_dwarnerii.com#ext#@microsoft.onmicrosoft.com::acafcf14-4098-4a83-9425-e73571277a06" providerId="AD" clId="Web-{80430769-B8D3-4DDD-B57F-58A1D41EF06B}" dt="2021-09-06T14:06:01.877" v="21"/>
          <ac:picMkLst>
            <pc:docMk/>
            <pc:sldMk cId="357588276" sldId="2076136388"/>
            <ac:picMk id="3" creationId="{112B7C4D-9B51-48EC-823E-6A945B449016}"/>
          </ac:picMkLst>
        </pc:picChg>
        <pc:picChg chg="del">
          <ac:chgData name="David Warner" userId="S::david_dwarnerii.com#ext#@microsoft.onmicrosoft.com::acafcf14-4098-4a83-9425-e73571277a06" providerId="AD" clId="Web-{80430769-B8D3-4DDD-B57F-58A1D41EF06B}" dt="2021-09-06T14:05:03.626" v="16"/>
          <ac:picMkLst>
            <pc:docMk/>
            <pc:sldMk cId="357588276" sldId="2076136388"/>
            <ac:picMk id="5" creationId="{E0048847-35E7-436D-8272-09470C1AB39E}"/>
          </ac:picMkLst>
        </pc:picChg>
      </pc:sldChg>
    </pc:docChg>
  </pc:docChgLst>
  <pc:docChgLst>
    <pc:chgData name="Julie Turner" userId="S::julie.turner_sympraxisconsulting.com#ext#@microsoft.onmicrosoft.com::51f00042-4c48-4111-9ee4-670ef2fc7d0e" providerId="AD" clId="Web-{91E293D8-1FC2-5816-E7AA-CDAD406DDB42}"/>
    <pc:docChg chg="modSld">
      <pc:chgData name="Julie Turner" userId="S::julie.turner_sympraxisconsulting.com#ext#@microsoft.onmicrosoft.com::51f00042-4c48-4111-9ee4-670ef2fc7d0e" providerId="AD" clId="Web-{91E293D8-1FC2-5816-E7AA-CDAD406DDB42}" dt="2021-02-08T22:54:13.762" v="108" actId="20577"/>
      <pc:docMkLst>
        <pc:docMk/>
      </pc:docMkLst>
      <pc:sldChg chg="modSp">
        <pc:chgData name="Julie Turner" userId="S::julie.turner_sympraxisconsulting.com#ext#@microsoft.onmicrosoft.com::51f00042-4c48-4111-9ee4-670ef2fc7d0e" providerId="AD" clId="Web-{91E293D8-1FC2-5816-E7AA-CDAD406DDB42}" dt="2021-02-08T22:54:13.762" v="108" actId="20577"/>
        <pc:sldMkLst>
          <pc:docMk/>
          <pc:sldMk cId="2877399898" sldId="1623"/>
        </pc:sldMkLst>
        <pc:spChg chg="mod">
          <ac:chgData name="Julie Turner" userId="S::julie.turner_sympraxisconsulting.com#ext#@microsoft.onmicrosoft.com::51f00042-4c48-4111-9ee4-670ef2fc7d0e" providerId="AD" clId="Web-{91E293D8-1FC2-5816-E7AA-CDAD406DDB42}" dt="2021-02-08T22:54:13.762" v="108" actId="20577"/>
          <ac:spMkLst>
            <pc:docMk/>
            <pc:sldMk cId="2877399898" sldId="1623"/>
            <ac:spMk id="3" creationId="{CBDC9C38-872E-4048-96FE-C321FEF21EC1}"/>
          </ac:spMkLst>
        </pc:spChg>
      </pc:sldChg>
    </pc:docChg>
  </pc:docChgLst>
  <pc:docChgLst>
    <pc:chgData name="John Nguyen" userId="S::jonguy@microsoft.com::6ac39824-e38f-4f85-b9d5-dbf74e263032" providerId="AD" clId="Web-{06797E0A-DADB-FA85-37D0-5A262E3B0D87}"/>
    <pc:docChg chg="modSld">
      <pc:chgData name="John Nguyen" userId="S::jonguy@microsoft.com::6ac39824-e38f-4f85-b9d5-dbf74e263032" providerId="AD" clId="Web-{06797E0A-DADB-FA85-37D0-5A262E3B0D87}" dt="2022-02-28T23:52:57.244" v="11" actId="20577"/>
      <pc:docMkLst>
        <pc:docMk/>
      </pc:docMkLst>
      <pc:sldChg chg="modSp">
        <pc:chgData name="John Nguyen" userId="S::jonguy@microsoft.com::6ac39824-e38f-4f85-b9d5-dbf74e263032" providerId="AD" clId="Web-{06797E0A-DADB-FA85-37D0-5A262E3B0D87}" dt="2022-02-28T23:52:57.244" v="11" actId="20577"/>
        <pc:sldMkLst>
          <pc:docMk/>
          <pc:sldMk cId="3452186815" sldId="2134805611"/>
        </pc:sldMkLst>
        <pc:spChg chg="mod">
          <ac:chgData name="John Nguyen" userId="S::jonguy@microsoft.com::6ac39824-e38f-4f85-b9d5-dbf74e263032" providerId="AD" clId="Web-{06797E0A-DADB-FA85-37D0-5A262E3B0D87}" dt="2022-02-28T23:52:57.244" v="11" actId="20577"/>
          <ac:spMkLst>
            <pc:docMk/>
            <pc:sldMk cId="3452186815" sldId="2134805611"/>
            <ac:spMk id="12" creationId="{24EC370B-AF62-4FF0-9567-91771F6DF07D}"/>
          </ac:spMkLst>
        </pc:spChg>
      </pc:sldChg>
    </pc:docChg>
  </pc:docChgLst>
  <pc:docChgLst>
    <pc:chgData name="David Warner" userId="S::david_dwarnerii.com#ext#@microsoft.onmicrosoft.com::acafcf14-4098-4a83-9425-e73571277a06" providerId="AD" clId="Web-{D97B76AE-107D-4F91-926B-F52C4DE4C48E}"/>
    <pc:docChg chg="modSld">
      <pc:chgData name="David Warner" userId="S::david_dwarnerii.com#ext#@microsoft.onmicrosoft.com::acafcf14-4098-4a83-9425-e73571277a06" providerId="AD" clId="Web-{D97B76AE-107D-4F91-926B-F52C4DE4C48E}" dt="2021-03-23T16:50:45.816" v="2" actId="20577"/>
      <pc:docMkLst>
        <pc:docMk/>
      </pc:docMkLst>
      <pc:sldChg chg="modSp">
        <pc:chgData name="David Warner" userId="S::david_dwarnerii.com#ext#@microsoft.onmicrosoft.com::acafcf14-4098-4a83-9425-e73571277a06" providerId="AD" clId="Web-{D97B76AE-107D-4F91-926B-F52C4DE4C48E}" dt="2021-03-23T16:50:45.816" v="2" actId="20577"/>
        <pc:sldMkLst>
          <pc:docMk/>
          <pc:sldMk cId="357588276" sldId="2076136388"/>
        </pc:sldMkLst>
        <pc:spChg chg="mod">
          <ac:chgData name="David Warner" userId="S::david_dwarnerii.com#ext#@microsoft.onmicrosoft.com::acafcf14-4098-4a83-9425-e73571277a06" providerId="AD" clId="Web-{D97B76AE-107D-4F91-926B-F52C4DE4C48E}" dt="2021-03-23T16:50:45.816" v="2" actId="20577"/>
          <ac:spMkLst>
            <pc:docMk/>
            <pc:sldMk cId="357588276" sldId="2076136388"/>
            <ac:spMk id="3" creationId="{629C4B94-71DA-40BB-8689-BC11D2F3DE1F}"/>
          </ac:spMkLst>
        </pc:spChg>
        <pc:spChg chg="mod">
          <ac:chgData name="David Warner" userId="S::david_dwarnerii.com#ext#@microsoft.onmicrosoft.com::acafcf14-4098-4a83-9425-e73571277a06" providerId="AD" clId="Web-{D97B76AE-107D-4F91-926B-F52C4DE4C48E}" dt="2021-03-23T16:50:36.925" v="1" actId="20577"/>
          <ac:spMkLst>
            <pc:docMk/>
            <pc:sldMk cId="357588276" sldId="2076136388"/>
            <ac:spMk id="9" creationId="{E00A4A7B-76F5-4DD2-BDB4-53AB1B34275B}"/>
          </ac:spMkLst>
        </pc:spChg>
      </pc:sldChg>
    </pc:docChg>
  </pc:docChgLst>
  <pc:docChgLst>
    <pc:chgData name="Vesa Juvonen" userId="c7243be1-99a3-4752-ab2a-0cf698cf8236" providerId="ADAL" clId="{1D00BC5A-3C8D-4BBB-8CC5-E88181A52DD6}"/>
    <pc:docChg chg="undo custSel addSld delSld modSld modSection">
      <pc:chgData name="Vesa Juvonen" userId="c7243be1-99a3-4752-ab2a-0cf698cf8236" providerId="ADAL" clId="{1D00BC5A-3C8D-4BBB-8CC5-E88181A52DD6}" dt="2021-10-01T11:38:04.068" v="85" actId="1076"/>
      <pc:docMkLst>
        <pc:docMk/>
      </pc:docMkLst>
      <pc:sldChg chg="modSp mod">
        <pc:chgData name="Vesa Juvonen" userId="c7243be1-99a3-4752-ab2a-0cf698cf8236" providerId="ADAL" clId="{1D00BC5A-3C8D-4BBB-8CC5-E88181A52DD6}" dt="2021-10-01T11:28:15.779" v="35" actId="6549"/>
        <pc:sldMkLst>
          <pc:docMk/>
          <pc:sldMk cId="2967945684" sldId="277"/>
        </pc:sldMkLst>
        <pc:spChg chg="mod">
          <ac:chgData name="Vesa Juvonen" userId="c7243be1-99a3-4752-ab2a-0cf698cf8236" providerId="ADAL" clId="{1D00BC5A-3C8D-4BBB-8CC5-E88181A52DD6}" dt="2021-10-01T11:28:15.779" v="35" actId="6549"/>
          <ac:spMkLst>
            <pc:docMk/>
            <pc:sldMk cId="2967945684" sldId="277"/>
            <ac:spMk id="4" creationId="{A04E16D6-6682-4068-BF11-BA8E4E8E1BBC}"/>
          </ac:spMkLst>
        </pc:spChg>
      </pc:sldChg>
      <pc:sldChg chg="modSp mod">
        <pc:chgData name="Vesa Juvonen" userId="c7243be1-99a3-4752-ab2a-0cf698cf8236" providerId="ADAL" clId="{1D00BC5A-3C8D-4BBB-8CC5-E88181A52DD6}" dt="2021-10-01T11:27:32.957" v="12"/>
        <pc:sldMkLst>
          <pc:docMk/>
          <pc:sldMk cId="287163252" sldId="1567"/>
        </pc:sldMkLst>
        <pc:spChg chg="mod">
          <ac:chgData name="Vesa Juvonen" userId="c7243be1-99a3-4752-ab2a-0cf698cf8236" providerId="ADAL" clId="{1D00BC5A-3C8D-4BBB-8CC5-E88181A52DD6}" dt="2021-10-01T11:27:32.957" v="12"/>
          <ac:spMkLst>
            <pc:docMk/>
            <pc:sldMk cId="287163252" sldId="1567"/>
            <ac:spMk id="5" creationId="{9B6ECC88-D921-48D6-BA85-F52F354F9C35}"/>
          </ac:spMkLst>
        </pc:spChg>
        <pc:spChg chg="mod">
          <ac:chgData name="Vesa Juvonen" userId="c7243be1-99a3-4752-ab2a-0cf698cf8236" providerId="ADAL" clId="{1D00BC5A-3C8D-4BBB-8CC5-E88181A52DD6}" dt="2021-10-01T11:27:23.313" v="11" actId="20577"/>
          <ac:spMkLst>
            <pc:docMk/>
            <pc:sldMk cId="287163252" sldId="1567"/>
            <ac:spMk id="8" creationId="{00000000-0000-0000-0000-000000000000}"/>
          </ac:spMkLst>
        </pc:spChg>
      </pc:sldChg>
      <pc:sldChg chg="addSp delSp modSp add del mod">
        <pc:chgData name="Vesa Juvonen" userId="c7243be1-99a3-4752-ab2a-0cf698cf8236" providerId="ADAL" clId="{1D00BC5A-3C8D-4BBB-8CC5-E88181A52DD6}" dt="2021-10-01T11:36:53.436" v="67" actId="1076"/>
        <pc:sldMkLst>
          <pc:docMk/>
          <pc:sldMk cId="10702720" sldId="2079"/>
        </pc:sldMkLst>
        <pc:spChg chg="add del mod">
          <ac:chgData name="Vesa Juvonen" userId="c7243be1-99a3-4752-ab2a-0cf698cf8236" providerId="ADAL" clId="{1D00BC5A-3C8D-4BBB-8CC5-E88181A52DD6}" dt="2021-10-01T11:31:25.641" v="40" actId="478"/>
          <ac:spMkLst>
            <pc:docMk/>
            <pc:sldMk cId="10702720" sldId="2079"/>
            <ac:spMk id="2" creationId="{42304B47-CD9F-475D-88C9-8E395F4D829D}"/>
          </ac:spMkLst>
        </pc:spChg>
        <pc:spChg chg="mod">
          <ac:chgData name="Vesa Juvonen" userId="c7243be1-99a3-4752-ab2a-0cf698cf8236" providerId="ADAL" clId="{1D00BC5A-3C8D-4BBB-8CC5-E88181A52DD6}" dt="2021-10-01T11:31:09.696" v="39" actId="113"/>
          <ac:spMkLst>
            <pc:docMk/>
            <pc:sldMk cId="10702720" sldId="2079"/>
            <ac:spMk id="8" creationId="{00000000-0000-0000-0000-000000000000}"/>
          </ac:spMkLst>
        </pc:spChg>
        <pc:picChg chg="add mod">
          <ac:chgData name="Vesa Juvonen" userId="c7243be1-99a3-4752-ab2a-0cf698cf8236" providerId="ADAL" clId="{1D00BC5A-3C8D-4BBB-8CC5-E88181A52DD6}" dt="2021-10-01T11:33:17.359" v="58" actId="1076"/>
          <ac:picMkLst>
            <pc:docMk/>
            <pc:sldMk cId="10702720" sldId="2079"/>
            <ac:picMk id="6" creationId="{8DDB534F-B8F6-48D3-B591-CD66B1C9E5F2}"/>
          </ac:picMkLst>
        </pc:picChg>
        <pc:picChg chg="add mod">
          <ac:chgData name="Vesa Juvonen" userId="c7243be1-99a3-4752-ab2a-0cf698cf8236" providerId="ADAL" clId="{1D00BC5A-3C8D-4BBB-8CC5-E88181A52DD6}" dt="2021-10-01T11:36:53.436" v="67" actId="1076"/>
          <ac:picMkLst>
            <pc:docMk/>
            <pc:sldMk cId="10702720" sldId="2079"/>
            <ac:picMk id="10" creationId="{CE337A8C-60D7-4164-887F-391689FCD793}"/>
          </ac:picMkLst>
        </pc:picChg>
        <pc:picChg chg="del">
          <ac:chgData name="Vesa Juvonen" userId="c7243be1-99a3-4752-ab2a-0cf698cf8236" providerId="ADAL" clId="{1D00BC5A-3C8D-4BBB-8CC5-E88181A52DD6}" dt="2021-10-01T11:32:25.648" v="46" actId="478"/>
          <ac:picMkLst>
            <pc:docMk/>
            <pc:sldMk cId="10702720" sldId="2079"/>
            <ac:picMk id="11" creationId="{DB94776E-C969-49AA-B30B-7F9167807E6B}"/>
          </ac:picMkLst>
        </pc:picChg>
        <pc:picChg chg="del">
          <ac:chgData name="Vesa Juvonen" userId="c7243be1-99a3-4752-ab2a-0cf698cf8236" providerId="ADAL" clId="{1D00BC5A-3C8D-4BBB-8CC5-E88181A52DD6}" dt="2021-10-01T11:32:25.648" v="46" actId="478"/>
          <ac:picMkLst>
            <pc:docMk/>
            <pc:sldMk cId="10702720" sldId="2079"/>
            <ac:picMk id="13" creationId="{05539298-63AA-4CBC-98D1-AFF8A07159C8}"/>
          </ac:picMkLst>
        </pc:picChg>
        <pc:picChg chg="add mod">
          <ac:chgData name="Vesa Juvonen" userId="c7243be1-99a3-4752-ab2a-0cf698cf8236" providerId="ADAL" clId="{1D00BC5A-3C8D-4BBB-8CC5-E88181A52DD6}" dt="2021-10-01T11:36:51.716" v="66" actId="1076"/>
          <ac:picMkLst>
            <pc:docMk/>
            <pc:sldMk cId="10702720" sldId="2079"/>
            <ac:picMk id="14" creationId="{A4F7D2BF-FF9D-4191-8F2F-32BCB4791DED}"/>
          </ac:picMkLst>
        </pc:picChg>
      </pc:sldChg>
      <pc:sldChg chg="addSp">
        <pc:chgData name="Vesa Juvonen" userId="c7243be1-99a3-4752-ab2a-0cf698cf8236" providerId="ADAL" clId="{1D00BC5A-3C8D-4BBB-8CC5-E88181A52DD6}" dt="2021-10-01T11:32:45.711" v="48"/>
        <pc:sldMkLst>
          <pc:docMk/>
          <pc:sldMk cId="2336949318" sldId="2079"/>
        </pc:sldMkLst>
        <pc:spChg chg="add">
          <ac:chgData name="Vesa Juvonen" userId="c7243be1-99a3-4752-ab2a-0cf698cf8236" providerId="ADAL" clId="{1D00BC5A-3C8D-4BBB-8CC5-E88181A52DD6}" dt="2021-10-01T11:32:45.711" v="48"/>
          <ac:spMkLst>
            <pc:docMk/>
            <pc:sldMk cId="2336949318" sldId="2079"/>
            <ac:spMk id="2" creationId="{E1E4EBBC-DB12-45F0-B73D-062A19026DC5}"/>
          </ac:spMkLst>
        </pc:spChg>
      </pc:sldChg>
      <pc:sldChg chg="addSp delSp modSp mod">
        <pc:chgData name="Vesa Juvonen" userId="c7243be1-99a3-4752-ab2a-0cf698cf8236" providerId="ADAL" clId="{1D00BC5A-3C8D-4BBB-8CC5-E88181A52DD6}" dt="2021-10-01T11:38:04.068" v="85" actId="1076"/>
        <pc:sldMkLst>
          <pc:docMk/>
          <pc:sldMk cId="778883926" sldId="2076136264"/>
        </pc:sldMkLst>
        <pc:spChg chg="add del">
          <ac:chgData name="Vesa Juvonen" userId="c7243be1-99a3-4752-ab2a-0cf698cf8236" providerId="ADAL" clId="{1D00BC5A-3C8D-4BBB-8CC5-E88181A52DD6}" dt="2021-10-01T11:37:04.401" v="68" actId="478"/>
          <ac:spMkLst>
            <pc:docMk/>
            <pc:sldMk cId="778883926" sldId="2076136264"/>
            <ac:spMk id="3" creationId="{D254BB92-43E6-4FCB-910F-7652C5F9D51B}"/>
          </ac:spMkLst>
        </pc:spChg>
        <pc:spChg chg="mod">
          <ac:chgData name="Vesa Juvonen" userId="c7243be1-99a3-4752-ab2a-0cf698cf8236" providerId="ADAL" clId="{1D00BC5A-3C8D-4BBB-8CC5-E88181A52DD6}" dt="2021-10-01T11:37:56.880" v="83" actId="5793"/>
          <ac:spMkLst>
            <pc:docMk/>
            <pc:sldMk cId="778883926" sldId="2076136264"/>
            <ac:spMk id="14" creationId="{953584C8-8734-42EA-AD16-6AA2B405D249}"/>
          </ac:spMkLst>
        </pc:spChg>
        <pc:picChg chg="add mod">
          <ac:chgData name="Vesa Juvonen" userId="c7243be1-99a3-4752-ab2a-0cf698cf8236" providerId="ADAL" clId="{1D00BC5A-3C8D-4BBB-8CC5-E88181A52DD6}" dt="2021-10-01T11:38:04.068" v="85" actId="1076"/>
          <ac:picMkLst>
            <pc:docMk/>
            <pc:sldMk cId="778883926" sldId="2076136264"/>
            <ac:picMk id="5" creationId="{8BB0B874-2C69-4D31-BBAA-452DAC3C9DEF}"/>
          </ac:picMkLst>
        </pc:picChg>
        <pc:picChg chg="add mod">
          <ac:chgData name="Vesa Juvonen" userId="c7243be1-99a3-4752-ab2a-0cf698cf8236" providerId="ADAL" clId="{1D00BC5A-3C8D-4BBB-8CC5-E88181A52DD6}" dt="2021-10-01T11:38:04.068" v="85" actId="1076"/>
          <ac:picMkLst>
            <pc:docMk/>
            <pc:sldMk cId="778883926" sldId="2076136264"/>
            <ac:picMk id="6" creationId="{97AF0D03-2579-448A-975D-462EE3A63D16}"/>
          </ac:picMkLst>
        </pc:picChg>
        <pc:picChg chg="del">
          <ac:chgData name="Vesa Juvonen" userId="c7243be1-99a3-4752-ab2a-0cf698cf8236" providerId="ADAL" clId="{1D00BC5A-3C8D-4BBB-8CC5-E88181A52DD6}" dt="2021-10-01T11:37:27.120" v="74" actId="478"/>
          <ac:picMkLst>
            <pc:docMk/>
            <pc:sldMk cId="778883926" sldId="2076136264"/>
            <ac:picMk id="8" creationId="{2BD699B7-2189-47AA-BAC5-89BC54524251}"/>
          </ac:picMkLst>
        </pc:picChg>
        <pc:picChg chg="del">
          <ac:chgData name="Vesa Juvonen" userId="c7243be1-99a3-4752-ab2a-0cf698cf8236" providerId="ADAL" clId="{1D00BC5A-3C8D-4BBB-8CC5-E88181A52DD6}" dt="2021-10-01T11:37:27.120" v="74" actId="478"/>
          <ac:picMkLst>
            <pc:docMk/>
            <pc:sldMk cId="778883926" sldId="2076136264"/>
            <ac:picMk id="10" creationId="{0CA5CE38-435B-4285-B3A7-ED1677DE6011}"/>
          </ac:picMkLst>
        </pc:picChg>
        <pc:picChg chg="add mod">
          <ac:chgData name="Vesa Juvonen" userId="c7243be1-99a3-4752-ab2a-0cf698cf8236" providerId="ADAL" clId="{1D00BC5A-3C8D-4BBB-8CC5-E88181A52DD6}" dt="2021-10-01T11:38:00.825" v="84" actId="1076"/>
          <ac:picMkLst>
            <pc:docMk/>
            <pc:sldMk cId="778883926" sldId="2076136264"/>
            <ac:picMk id="12" creationId="{9290D1EE-1613-4F3E-BBFF-5F549A11F658}"/>
          </ac:picMkLst>
        </pc:picChg>
      </pc:sldChg>
      <pc:sldChg chg="addSp mod">
        <pc:chgData name="Vesa Juvonen" userId="c7243be1-99a3-4752-ab2a-0cf698cf8236" providerId="ADAL" clId="{1D00BC5A-3C8D-4BBB-8CC5-E88181A52DD6}" dt="2021-10-01T11:27:56.897" v="30" actId="22"/>
        <pc:sldMkLst>
          <pc:docMk/>
          <pc:sldMk cId="357588276" sldId="2076136388"/>
        </pc:sldMkLst>
        <pc:spChg chg="add">
          <ac:chgData name="Vesa Juvonen" userId="c7243be1-99a3-4752-ab2a-0cf698cf8236" providerId="ADAL" clId="{1D00BC5A-3C8D-4BBB-8CC5-E88181A52DD6}" dt="2021-10-01T11:27:56.897" v="30" actId="22"/>
          <ac:spMkLst>
            <pc:docMk/>
            <pc:sldMk cId="357588276" sldId="2076136388"/>
            <ac:spMk id="2" creationId="{A2696E22-0EE3-43B9-8A72-B2E3BA657622}"/>
          </ac:spMkLst>
        </pc:spChg>
      </pc:sldChg>
      <pc:sldChg chg="addSp mod">
        <pc:chgData name="Vesa Juvonen" userId="c7243be1-99a3-4752-ab2a-0cf698cf8236" providerId="ADAL" clId="{1D00BC5A-3C8D-4BBB-8CC5-E88181A52DD6}" dt="2021-10-01T11:27:58.941" v="31" actId="22"/>
        <pc:sldMkLst>
          <pc:docMk/>
          <pc:sldMk cId="3652143241" sldId="2076137669"/>
        </pc:sldMkLst>
        <pc:spChg chg="add">
          <ac:chgData name="Vesa Juvonen" userId="c7243be1-99a3-4752-ab2a-0cf698cf8236" providerId="ADAL" clId="{1D00BC5A-3C8D-4BBB-8CC5-E88181A52DD6}" dt="2021-10-01T11:27:58.941" v="31" actId="22"/>
          <ac:spMkLst>
            <pc:docMk/>
            <pc:sldMk cId="3652143241" sldId="2076137669"/>
            <ac:spMk id="3" creationId="{FB78F7D0-F8A1-46FD-AAE7-EB23E6732D47}"/>
          </ac:spMkLst>
        </pc:spChg>
      </pc:sldChg>
    </pc:docChg>
  </pc:docChgLst>
  <pc:docChgLst>
    <pc:chgData name="David Warner" userId="S::david_dwarnerii.com#ext#@microsoft.onmicrosoft.com::acafcf14-4098-4a83-9425-e73571277a06" providerId="AD" clId="Web-{880EE344-A32B-4F8C-BF65-21207300C886}"/>
    <pc:docChg chg="modSld">
      <pc:chgData name="David Warner" userId="S::david_dwarnerii.com#ext#@microsoft.onmicrosoft.com::acafcf14-4098-4a83-9425-e73571277a06" providerId="AD" clId="Web-{880EE344-A32B-4F8C-BF65-21207300C886}" dt="2021-03-23T16:58:18.182" v="7" actId="20577"/>
      <pc:docMkLst>
        <pc:docMk/>
      </pc:docMkLst>
      <pc:sldChg chg="modSp">
        <pc:chgData name="David Warner" userId="S::david_dwarnerii.com#ext#@microsoft.onmicrosoft.com::acafcf14-4098-4a83-9425-e73571277a06" providerId="AD" clId="Web-{880EE344-A32B-4F8C-BF65-21207300C886}" dt="2021-03-23T16:58:18.182" v="7" actId="20577"/>
        <pc:sldMkLst>
          <pc:docMk/>
          <pc:sldMk cId="357588276" sldId="2076136388"/>
        </pc:sldMkLst>
        <pc:spChg chg="mod">
          <ac:chgData name="David Warner" userId="S::david_dwarnerii.com#ext#@microsoft.onmicrosoft.com::acafcf14-4098-4a83-9425-e73571277a06" providerId="AD" clId="Web-{880EE344-A32B-4F8C-BF65-21207300C886}" dt="2021-03-23T16:58:18.182" v="7" actId="20577"/>
          <ac:spMkLst>
            <pc:docMk/>
            <pc:sldMk cId="357588276" sldId="2076136388"/>
            <ac:spMk id="9" creationId="{E00A4A7B-76F5-4DD2-BDB4-53AB1B34275B}"/>
          </ac:spMkLst>
        </pc:spChg>
      </pc:sldChg>
    </pc:docChg>
  </pc:docChgLst>
  <pc:docChgLst>
    <pc:chgData name="Mikael Svenson" userId="965d4e6a-fd22-4d0b-8bb9-2315d7bb356c" providerId="ADAL" clId="{23F801E9-FA10-49F4-A097-502F6A9BCE34}"/>
    <pc:docChg chg="custSel modSld">
      <pc:chgData name="Mikael Svenson" userId="965d4e6a-fd22-4d0b-8bb9-2315d7bb356c" providerId="ADAL" clId="{23F801E9-FA10-49F4-A097-502F6A9BCE34}" dt="2021-04-06T12:03:30.498" v="152" actId="1038"/>
      <pc:docMkLst>
        <pc:docMk/>
      </pc:docMkLst>
      <pc:sldChg chg="delSp modSp mod">
        <pc:chgData name="Mikael Svenson" userId="965d4e6a-fd22-4d0b-8bb9-2315d7bb356c" providerId="ADAL" clId="{23F801E9-FA10-49F4-A097-502F6A9BCE34}" dt="2021-04-06T12:03:30.498" v="152" actId="1038"/>
        <pc:sldMkLst>
          <pc:docMk/>
          <pc:sldMk cId="2925091645" sldId="2076136308"/>
        </pc:sldMkLst>
        <pc:spChg chg="mod">
          <ac:chgData name="Mikael Svenson" userId="965d4e6a-fd22-4d0b-8bb9-2315d7bb356c" providerId="ADAL" clId="{23F801E9-FA10-49F4-A097-502F6A9BCE34}" dt="2021-04-06T12:03:20.206" v="145" actId="20577"/>
          <ac:spMkLst>
            <pc:docMk/>
            <pc:sldMk cId="2925091645" sldId="2076136308"/>
            <ac:spMk id="3" creationId="{CBDC9C38-872E-4048-96FE-C321FEF21EC1}"/>
          </ac:spMkLst>
        </pc:spChg>
        <pc:spChg chg="del">
          <ac:chgData name="Mikael Svenson" userId="965d4e6a-fd22-4d0b-8bb9-2315d7bb356c" providerId="ADAL" clId="{23F801E9-FA10-49F4-A097-502F6A9BCE34}" dt="2021-04-06T12:01:07.690" v="0" actId="478"/>
          <ac:spMkLst>
            <pc:docMk/>
            <pc:sldMk cId="2925091645" sldId="2076136308"/>
            <ac:spMk id="5" creationId="{CC0A0B69-2273-4AF3-896C-EEAB31302763}"/>
          </ac:spMkLst>
        </pc:spChg>
        <pc:picChg chg="mod">
          <ac:chgData name="Mikael Svenson" userId="965d4e6a-fd22-4d0b-8bb9-2315d7bb356c" providerId="ADAL" clId="{23F801E9-FA10-49F4-A097-502F6A9BCE34}" dt="2021-04-06T12:03:30.498" v="152" actId="1038"/>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27D2E73C-C25A-4168-8B8B-2CF06DFA3B37}"/>
    <pc:docChg chg="modSld">
      <pc:chgData name="David Warner" userId="S::david_dwarnerii.com#ext#@microsoft.onmicrosoft.com::acafcf14-4098-4a83-9425-e73571277a06" providerId="AD" clId="Web-{27D2E73C-C25A-4168-8B8B-2CF06DFA3B37}" dt="2022-01-11T01:28:29.674" v="22" actId="1076"/>
      <pc:docMkLst>
        <pc:docMk/>
      </pc:docMkLst>
      <pc:sldChg chg="addSp modSp">
        <pc:chgData name="David Warner" userId="S::david_dwarnerii.com#ext#@microsoft.onmicrosoft.com::acafcf14-4098-4a83-9425-e73571277a06" providerId="AD" clId="Web-{27D2E73C-C25A-4168-8B8B-2CF06DFA3B37}" dt="2022-01-11T01:28:29.674" v="22" actId="1076"/>
        <pc:sldMkLst>
          <pc:docMk/>
          <pc:sldMk cId="1812315545" sldId="2134805597"/>
        </pc:sldMkLst>
        <pc:spChg chg="add mod">
          <ac:chgData name="David Warner" userId="S::david_dwarnerii.com#ext#@microsoft.onmicrosoft.com::acafcf14-4098-4a83-9425-e73571277a06" providerId="AD" clId="Web-{27D2E73C-C25A-4168-8B8B-2CF06DFA3B37}" dt="2022-01-11T01:28:29.674" v="22" actId="1076"/>
          <ac:spMkLst>
            <pc:docMk/>
            <pc:sldMk cId="1812315545" sldId="2134805597"/>
            <ac:spMk id="2" creationId="{FFC05012-B955-4C03-9D15-2A1A07C870F6}"/>
          </ac:spMkLst>
        </pc:spChg>
        <pc:spChg chg="mod">
          <ac:chgData name="David Warner" userId="S::david_dwarnerii.com#ext#@microsoft.onmicrosoft.com::acafcf14-4098-4a83-9425-e73571277a06" providerId="AD" clId="Web-{27D2E73C-C25A-4168-8B8B-2CF06DFA3B37}" dt="2022-01-11T01:27:20.092" v="4" actId="20577"/>
          <ac:spMkLst>
            <pc:docMk/>
            <pc:sldMk cId="1812315545" sldId="2134805597"/>
            <ac:spMk id="10" creationId="{16E1CB8C-122B-4C5A-8724-D74AEC2B5DEC}"/>
          </ac:spMkLst>
        </pc:spChg>
      </pc:sldChg>
    </pc:docChg>
  </pc:docChgLst>
  <pc:docChgLst>
    <pc:chgData name="Vesa Juvonen" userId="S::vesaj@microsoft.com::c7243be1-99a3-4752-ab2a-0cf698cf8236" providerId="AD" clId="Web-{DF5289C5-ED1F-B6EA-86AF-37B3EEEC8A74}"/>
    <pc:docChg chg="mod">
      <pc:chgData name="Vesa Juvonen" userId="S::vesaj@microsoft.com::c7243be1-99a3-4752-ab2a-0cf698cf8236" providerId="AD" clId="Web-{DF5289C5-ED1F-B6EA-86AF-37B3EEEC8A74}" dt="2022-02-07T16:45:14.466" v="1"/>
      <pc:docMkLst>
        <pc:docMk/>
      </pc:docMkLst>
      <pc:sldChg chg="modCm">
        <pc:chgData name="Vesa Juvonen" userId="S::vesaj@microsoft.com::c7243be1-99a3-4752-ab2a-0cf698cf8236" providerId="AD" clId="Web-{DF5289C5-ED1F-B6EA-86AF-37B3EEEC8A74}" dt="2022-02-07T16:45:14.466" v="1"/>
        <pc:sldMkLst>
          <pc:docMk/>
          <pc:sldMk cId="1833126344" sldId="257"/>
        </pc:sldMkLst>
      </pc:sldChg>
    </pc:docChg>
  </pc:docChgLst>
  <pc:docChgLst>
    <pc:chgData name="Vesa Juvonen" userId="c7243be1-99a3-4752-ab2a-0cf698cf8236" providerId="ADAL" clId="{C2E74028-536A-4231-9B15-086C4F2BD17E}"/>
    <pc:docChg chg="undo custSel addSld delSld modSld sldOrd modSection">
      <pc:chgData name="Vesa Juvonen" userId="c7243be1-99a3-4752-ab2a-0cf698cf8236" providerId="ADAL" clId="{C2E74028-536A-4231-9B15-086C4F2BD17E}" dt="2021-04-22T15:04:08.422" v="1052" actId="20577"/>
      <pc:docMkLst>
        <pc:docMk/>
      </pc:docMkLst>
      <pc:sldChg chg="addSp delSp modSp mod ord">
        <pc:chgData name="Vesa Juvonen" userId="c7243be1-99a3-4752-ab2a-0cf698cf8236" providerId="ADAL" clId="{C2E74028-536A-4231-9B15-086C4F2BD17E}" dt="2021-04-22T10:26:07.770" v="634" actId="1076"/>
        <pc:sldMkLst>
          <pc:docMk/>
          <pc:sldMk cId="2974719989" sldId="267"/>
        </pc:sldMkLst>
        <pc:spChg chg="mod">
          <ac:chgData name="Vesa Juvonen" userId="c7243be1-99a3-4752-ab2a-0cf698cf8236" providerId="ADAL" clId="{C2E74028-536A-4231-9B15-086C4F2BD17E}" dt="2021-04-22T10:25:09.001" v="594" actId="20577"/>
          <ac:spMkLst>
            <pc:docMk/>
            <pc:sldMk cId="2974719989" sldId="267"/>
            <ac:spMk id="3" creationId="{00000000-0000-0000-0000-000000000000}"/>
          </ac:spMkLst>
        </pc:spChg>
        <pc:spChg chg="add del">
          <ac:chgData name="Vesa Juvonen" userId="c7243be1-99a3-4752-ab2a-0cf698cf8236" providerId="ADAL" clId="{C2E74028-536A-4231-9B15-086C4F2BD17E}" dt="2021-04-22T10:24:26.908" v="504" actId="478"/>
          <ac:spMkLst>
            <pc:docMk/>
            <pc:sldMk cId="2974719989" sldId="267"/>
            <ac:spMk id="7" creationId="{9608E1B0-D477-4E6B-8407-31C77D4A899F}"/>
          </ac:spMkLst>
        </pc:spChg>
        <pc:spChg chg="add mod">
          <ac:chgData name="Vesa Juvonen" userId="c7243be1-99a3-4752-ab2a-0cf698cf8236" providerId="ADAL" clId="{C2E74028-536A-4231-9B15-086C4F2BD17E}" dt="2021-04-22T10:26:07.770" v="634" actId="1076"/>
          <ac:spMkLst>
            <pc:docMk/>
            <pc:sldMk cId="2974719989" sldId="267"/>
            <ac:spMk id="8" creationId="{88A2C9A0-4E2A-4CC0-91E5-9234F229F387}"/>
          </ac:spMkLst>
        </pc:spChg>
      </pc:sldChg>
      <pc:sldChg chg="modSp mod">
        <pc:chgData name="Vesa Juvonen" userId="c7243be1-99a3-4752-ab2a-0cf698cf8236" providerId="ADAL" clId="{C2E74028-536A-4231-9B15-086C4F2BD17E}" dt="2021-04-19T18:17:16.718" v="305" actId="20577"/>
        <pc:sldMkLst>
          <pc:docMk/>
          <pc:sldMk cId="2967945684" sldId="277"/>
        </pc:sldMkLst>
        <pc:spChg chg="mod">
          <ac:chgData name="Vesa Juvonen" userId="c7243be1-99a3-4752-ab2a-0cf698cf8236" providerId="ADAL" clId="{C2E74028-536A-4231-9B15-086C4F2BD17E}" dt="2021-04-19T18:17:16.718" v="305" actId="20577"/>
          <ac:spMkLst>
            <pc:docMk/>
            <pc:sldMk cId="2967945684" sldId="277"/>
            <ac:spMk id="4" creationId="{A04E16D6-6682-4068-BF11-BA8E4E8E1BBC}"/>
          </ac:spMkLst>
        </pc:spChg>
      </pc:sldChg>
      <pc:sldChg chg="modSp mod">
        <pc:chgData name="Vesa Juvonen" userId="c7243be1-99a3-4752-ab2a-0cf698cf8236" providerId="ADAL" clId="{C2E74028-536A-4231-9B15-086C4F2BD17E}" dt="2021-04-19T18:05:49.796" v="4" actId="20577"/>
        <pc:sldMkLst>
          <pc:docMk/>
          <pc:sldMk cId="287163252" sldId="1567"/>
        </pc:sldMkLst>
        <pc:spChg chg="mod">
          <ac:chgData name="Vesa Juvonen" userId="c7243be1-99a3-4752-ab2a-0cf698cf8236" providerId="ADAL" clId="{C2E74028-536A-4231-9B15-086C4F2BD17E}" dt="2021-04-19T18:05:49.796" v="4" actId="20577"/>
          <ac:spMkLst>
            <pc:docMk/>
            <pc:sldMk cId="287163252" sldId="1567"/>
            <ac:spMk id="8" creationId="{00000000-0000-0000-0000-000000000000}"/>
          </ac:spMkLst>
        </pc:spChg>
      </pc:sldChg>
      <pc:sldChg chg="modSp mod">
        <pc:chgData name="Vesa Juvonen" userId="c7243be1-99a3-4752-ab2a-0cf698cf8236" providerId="ADAL" clId="{C2E74028-536A-4231-9B15-086C4F2BD17E}" dt="2021-04-22T15:04:08.422" v="1052" actId="20577"/>
        <pc:sldMkLst>
          <pc:docMk/>
          <pc:sldMk cId="2773584698" sldId="1621"/>
        </pc:sldMkLst>
        <pc:spChg chg="mod">
          <ac:chgData name="Vesa Juvonen" userId="c7243be1-99a3-4752-ab2a-0cf698cf8236" providerId="ADAL" clId="{C2E74028-536A-4231-9B15-086C4F2BD17E}" dt="2021-04-22T15:04:08.422" v="1052" actId="20577"/>
          <ac:spMkLst>
            <pc:docMk/>
            <pc:sldMk cId="2773584698" sldId="1621"/>
            <ac:spMk id="8" creationId="{510152D6-CA11-4727-A0AA-D61C86EEB686}"/>
          </ac:spMkLst>
        </pc:spChg>
      </pc:sldChg>
      <pc:sldChg chg="addSp mod">
        <pc:chgData name="Vesa Juvonen" userId="c7243be1-99a3-4752-ab2a-0cf698cf8236" providerId="ADAL" clId="{C2E74028-536A-4231-9B15-086C4F2BD17E}" dt="2021-04-19T18:08:00.360" v="29" actId="22"/>
        <pc:sldMkLst>
          <pc:docMk/>
          <pc:sldMk cId="2877399898" sldId="1623"/>
        </pc:sldMkLst>
        <pc:spChg chg="add">
          <ac:chgData name="Vesa Juvonen" userId="c7243be1-99a3-4752-ab2a-0cf698cf8236" providerId="ADAL" clId="{C2E74028-536A-4231-9B15-086C4F2BD17E}" dt="2021-04-19T18:08:00.360" v="29" actId="22"/>
          <ac:spMkLst>
            <pc:docMk/>
            <pc:sldMk cId="2877399898" sldId="1623"/>
            <ac:spMk id="20" creationId="{BCBC141C-B4C4-4616-A633-17C863C0CA3F}"/>
          </ac:spMkLst>
        </pc:spChg>
      </pc:sldChg>
      <pc:sldChg chg="addSp mod">
        <pc:chgData name="Vesa Juvonen" userId="c7243be1-99a3-4752-ab2a-0cf698cf8236" providerId="ADAL" clId="{C2E74028-536A-4231-9B15-086C4F2BD17E}" dt="2021-04-19T18:08:02.231" v="30" actId="22"/>
        <pc:sldMkLst>
          <pc:docMk/>
          <pc:sldMk cId="2253365439" sldId="1642"/>
        </pc:sldMkLst>
        <pc:spChg chg="add">
          <ac:chgData name="Vesa Juvonen" userId="c7243be1-99a3-4752-ab2a-0cf698cf8236" providerId="ADAL" clId="{C2E74028-536A-4231-9B15-086C4F2BD17E}" dt="2021-04-19T18:08:02.231" v="30" actId="22"/>
          <ac:spMkLst>
            <pc:docMk/>
            <pc:sldMk cId="2253365439" sldId="1642"/>
            <ac:spMk id="4" creationId="{4CB6218E-A086-491F-BF69-70DD2C75A1BB}"/>
          </ac:spMkLst>
        </pc:spChg>
      </pc:sldChg>
      <pc:sldChg chg="addSp delSp modSp mod">
        <pc:chgData name="Vesa Juvonen" userId="c7243be1-99a3-4752-ab2a-0cf698cf8236" providerId="ADAL" clId="{C2E74028-536A-4231-9B15-086C4F2BD17E}" dt="2021-04-22T10:20:59.209" v="327" actId="6549"/>
        <pc:sldMkLst>
          <pc:docMk/>
          <pc:sldMk cId="10702720" sldId="2079"/>
        </pc:sldMkLst>
        <pc:spChg chg="mod">
          <ac:chgData name="Vesa Juvonen" userId="c7243be1-99a3-4752-ab2a-0cf698cf8236" providerId="ADAL" clId="{C2E74028-536A-4231-9B15-086C4F2BD17E}" dt="2021-04-22T10:20:59.209" v="327" actId="6549"/>
          <ac:spMkLst>
            <pc:docMk/>
            <pc:sldMk cId="10702720" sldId="2079"/>
            <ac:spMk id="8" creationId="{00000000-0000-0000-0000-000000000000}"/>
          </ac:spMkLst>
        </pc:spChg>
        <pc:picChg chg="add mod">
          <ac:chgData name="Vesa Juvonen" userId="c7243be1-99a3-4752-ab2a-0cf698cf8236" providerId="ADAL" clId="{C2E74028-536A-4231-9B15-086C4F2BD17E}" dt="2021-04-19T18:18:40.863" v="325" actId="1076"/>
          <ac:picMkLst>
            <pc:docMk/>
            <pc:sldMk cId="10702720" sldId="2079"/>
            <ac:picMk id="2" creationId="{64DE40F6-4E81-4FCA-8554-23A40264FA7A}"/>
          </ac:picMkLst>
        </pc:picChg>
        <pc:picChg chg="add mod">
          <ac:chgData name="Vesa Juvonen" userId="c7243be1-99a3-4752-ab2a-0cf698cf8236" providerId="ADAL" clId="{C2E74028-536A-4231-9B15-086C4F2BD17E}" dt="2021-04-19T18:18:31.571" v="320" actId="1076"/>
          <ac:picMkLst>
            <pc:docMk/>
            <pc:sldMk cId="10702720" sldId="2079"/>
            <ac:picMk id="4" creationId="{4F23A917-0AC8-4EED-B836-BC2D7A352096}"/>
          </ac:picMkLst>
        </pc:picChg>
        <pc:picChg chg="del">
          <ac:chgData name="Vesa Juvonen" userId="c7243be1-99a3-4752-ab2a-0cf698cf8236" providerId="ADAL" clId="{C2E74028-536A-4231-9B15-086C4F2BD17E}" dt="2021-04-19T18:18:25.397" v="316" actId="478"/>
          <ac:picMkLst>
            <pc:docMk/>
            <pc:sldMk cId="10702720" sldId="2079"/>
            <ac:picMk id="1030" creationId="{E4676B73-FD6F-4498-BC7F-5F565164B569}"/>
          </ac:picMkLst>
        </pc:picChg>
        <pc:picChg chg="del">
          <ac:chgData name="Vesa Juvonen" userId="c7243be1-99a3-4752-ab2a-0cf698cf8236" providerId="ADAL" clId="{C2E74028-536A-4231-9B15-086C4F2BD17E}" dt="2021-04-19T18:18:25.397" v="316" actId="478"/>
          <ac:picMkLst>
            <pc:docMk/>
            <pc:sldMk cId="10702720" sldId="2079"/>
            <ac:picMk id="1032" creationId="{F7CBFF6F-29DF-4743-BF62-A3B043E0DC86}"/>
          </ac:picMkLst>
        </pc:picChg>
      </pc:sldChg>
      <pc:sldChg chg="addSp mod">
        <pc:chgData name="Vesa Juvonen" userId="c7243be1-99a3-4752-ab2a-0cf698cf8236" providerId="ADAL" clId="{C2E74028-536A-4231-9B15-086C4F2BD17E}" dt="2021-04-19T18:08:03.611" v="31" actId="22"/>
        <pc:sldMkLst>
          <pc:docMk/>
          <pc:sldMk cId="4037611923" sldId="3334"/>
        </pc:sldMkLst>
        <pc:spChg chg="add">
          <ac:chgData name="Vesa Juvonen" userId="c7243be1-99a3-4752-ab2a-0cf698cf8236" providerId="ADAL" clId="{C2E74028-536A-4231-9B15-086C4F2BD17E}" dt="2021-04-19T18:08:03.611" v="31" actId="22"/>
          <ac:spMkLst>
            <pc:docMk/>
            <pc:sldMk cId="4037611923" sldId="3334"/>
            <ac:spMk id="4" creationId="{F9DBFB15-83AB-484E-9B38-525A03AB7508}"/>
          </ac:spMkLst>
        </pc:spChg>
      </pc:sldChg>
      <pc:sldChg chg="mod modShow">
        <pc:chgData name="Vesa Juvonen" userId="c7243be1-99a3-4752-ab2a-0cf698cf8236" providerId="ADAL" clId="{C2E74028-536A-4231-9B15-086C4F2BD17E}" dt="2021-04-22T10:20:49.870" v="326" actId="729"/>
        <pc:sldMkLst>
          <pc:docMk/>
          <pc:sldMk cId="1633789891" sldId="3336"/>
        </pc:sldMkLst>
      </pc:sldChg>
      <pc:sldChg chg="addSp mod modShow">
        <pc:chgData name="Vesa Juvonen" userId="c7243be1-99a3-4752-ab2a-0cf698cf8236" providerId="ADAL" clId="{C2E74028-536A-4231-9B15-086C4F2BD17E}" dt="2021-04-22T10:20:49.870" v="326" actId="729"/>
        <pc:sldMkLst>
          <pc:docMk/>
          <pc:sldMk cId="1805818155" sldId="3338"/>
        </pc:sldMkLst>
        <pc:spChg chg="add">
          <ac:chgData name="Vesa Juvonen" userId="c7243be1-99a3-4752-ab2a-0cf698cf8236" providerId="ADAL" clId="{C2E74028-536A-4231-9B15-086C4F2BD17E}" dt="2021-04-19T18:08:05.364" v="32" actId="22"/>
          <ac:spMkLst>
            <pc:docMk/>
            <pc:sldMk cId="1805818155" sldId="3338"/>
            <ac:spMk id="19" creationId="{F347A809-266F-491C-85F3-675D803AA54D}"/>
          </ac:spMkLst>
        </pc:spChg>
      </pc:sldChg>
      <pc:sldChg chg="addSp delSp modSp add mod">
        <pc:chgData name="Vesa Juvonen" userId="c7243be1-99a3-4752-ab2a-0cf698cf8236" providerId="ADAL" clId="{C2E74028-536A-4231-9B15-086C4F2BD17E}" dt="2021-04-22T11:52:42.776" v="1051" actId="20577"/>
        <pc:sldMkLst>
          <pc:docMk/>
          <pc:sldMk cId="386659569" sldId="6144"/>
        </pc:sldMkLst>
        <pc:spChg chg="mod">
          <ac:chgData name="Vesa Juvonen" userId="c7243be1-99a3-4752-ab2a-0cf698cf8236" providerId="ADAL" clId="{C2E74028-536A-4231-9B15-086C4F2BD17E}" dt="2021-04-22T11:48:39.360" v="873" actId="20577"/>
          <ac:spMkLst>
            <pc:docMk/>
            <pc:sldMk cId="386659569" sldId="6144"/>
            <ac:spMk id="4" creationId="{DA6A65AD-43AA-423E-8D08-19A36B5745EF}"/>
          </ac:spMkLst>
        </pc:spChg>
        <pc:spChg chg="mod">
          <ac:chgData name="Vesa Juvonen" userId="c7243be1-99a3-4752-ab2a-0cf698cf8236" providerId="ADAL" clId="{C2E74028-536A-4231-9B15-086C4F2BD17E}" dt="2021-04-22T11:52:42.776" v="1051" actId="20577"/>
          <ac:spMkLst>
            <pc:docMk/>
            <pc:sldMk cId="386659569" sldId="6144"/>
            <ac:spMk id="10" creationId="{0AA3577A-CD4D-4B80-8DBC-0E6C39798A83}"/>
          </ac:spMkLst>
        </pc:spChg>
        <pc:picChg chg="add mod">
          <ac:chgData name="Vesa Juvonen" userId="c7243be1-99a3-4752-ab2a-0cf698cf8236" providerId="ADAL" clId="{C2E74028-536A-4231-9B15-086C4F2BD17E}" dt="2021-04-22T11:49:07.262" v="878" actId="1076"/>
          <ac:picMkLst>
            <pc:docMk/>
            <pc:sldMk cId="386659569" sldId="6144"/>
            <ac:picMk id="2" creationId="{E1489008-0898-4FA3-8E22-8F4E351C68FC}"/>
          </ac:picMkLst>
        </pc:picChg>
        <pc:picChg chg="add mod">
          <ac:chgData name="Vesa Juvonen" userId="c7243be1-99a3-4752-ab2a-0cf698cf8236" providerId="ADAL" clId="{C2E74028-536A-4231-9B15-086C4F2BD17E}" dt="2021-04-22T11:50:11.028" v="883" actId="1076"/>
          <ac:picMkLst>
            <pc:docMk/>
            <pc:sldMk cId="386659569" sldId="6144"/>
            <ac:picMk id="3" creationId="{A80A519D-B197-4945-882F-EF2152E01E54}"/>
          </ac:picMkLst>
        </pc:picChg>
        <pc:picChg chg="del">
          <ac:chgData name="Vesa Juvonen" userId="c7243be1-99a3-4752-ab2a-0cf698cf8236" providerId="ADAL" clId="{C2E74028-536A-4231-9B15-086C4F2BD17E}" dt="2021-04-22T11:48:43.438" v="874" actId="478"/>
          <ac:picMkLst>
            <pc:docMk/>
            <pc:sldMk cId="386659569" sldId="6144"/>
            <ac:picMk id="13" creationId="{0BFC314C-FA2D-4BE7-BEA9-D52CADA16EB0}"/>
          </ac:picMkLst>
        </pc:picChg>
      </pc:sldChg>
      <pc:sldChg chg="delSp modSp add del mod">
        <pc:chgData name="Vesa Juvonen" userId="c7243be1-99a3-4752-ab2a-0cf698cf8236" providerId="ADAL" clId="{C2E74028-536A-4231-9B15-086C4F2BD17E}" dt="2021-04-19T18:16:31.325" v="278" actId="20577"/>
        <pc:sldMkLst>
          <pc:docMk/>
          <pc:sldMk cId="778883926" sldId="2076136264"/>
        </pc:sldMkLst>
        <pc:spChg chg="mod">
          <ac:chgData name="Vesa Juvonen" userId="c7243be1-99a3-4752-ab2a-0cf698cf8236" providerId="ADAL" clId="{C2E74028-536A-4231-9B15-086C4F2BD17E}" dt="2021-04-19T18:16:31.325" v="278" actId="20577"/>
          <ac:spMkLst>
            <pc:docMk/>
            <pc:sldMk cId="778883926" sldId="2076136264"/>
            <ac:spMk id="14" creationId="{953584C8-8734-42EA-AD16-6AA2B405D249}"/>
          </ac:spMkLst>
        </pc:spChg>
        <pc:picChg chg="del">
          <ac:chgData name="Vesa Juvonen" userId="c7243be1-99a3-4752-ab2a-0cf698cf8236" providerId="ADAL" clId="{C2E74028-536A-4231-9B15-086C4F2BD17E}" dt="2021-04-19T18:09:44.734" v="118" actId="478"/>
          <ac:picMkLst>
            <pc:docMk/>
            <pc:sldMk cId="778883926" sldId="2076136264"/>
            <ac:picMk id="11" creationId="{6D334B19-A721-452D-A924-23DC31DD276F}"/>
          </ac:picMkLst>
        </pc:picChg>
        <pc:picChg chg="del">
          <ac:chgData name="Vesa Juvonen" userId="c7243be1-99a3-4752-ab2a-0cf698cf8236" providerId="ADAL" clId="{C2E74028-536A-4231-9B15-086C4F2BD17E}" dt="2021-04-19T18:09:44.734" v="118" actId="478"/>
          <ac:picMkLst>
            <pc:docMk/>
            <pc:sldMk cId="778883926" sldId="2076136264"/>
            <ac:picMk id="13" creationId="{C943AAD7-7D62-4532-B6E9-78E3AFFF88CC}"/>
          </ac:picMkLst>
        </pc:picChg>
        <pc:picChg chg="mod">
          <ac:chgData name="Vesa Juvonen" userId="c7243be1-99a3-4752-ab2a-0cf698cf8236" providerId="ADAL" clId="{C2E74028-536A-4231-9B15-086C4F2BD17E}" dt="2021-04-19T18:11:21.549" v="199" actId="1076"/>
          <ac:picMkLst>
            <pc:docMk/>
            <pc:sldMk cId="778883926" sldId="2076136264"/>
            <ac:picMk id="1026" creationId="{72294081-6EEC-48A4-896C-04699E04A4D3}"/>
          </ac:picMkLst>
        </pc:picChg>
        <pc:picChg chg="del mod">
          <ac:chgData name="Vesa Juvonen" userId="c7243be1-99a3-4752-ab2a-0cf698cf8236" providerId="ADAL" clId="{C2E74028-536A-4231-9B15-086C4F2BD17E}" dt="2021-04-19T18:15:56.772" v="244" actId="478"/>
          <ac:picMkLst>
            <pc:docMk/>
            <pc:sldMk cId="778883926" sldId="2076136264"/>
            <ac:picMk id="2050" creationId="{4165DECC-B152-4F35-81BC-342A47619137}"/>
          </ac:picMkLst>
        </pc:picChg>
        <pc:picChg chg="mod">
          <ac:chgData name="Vesa Juvonen" userId="c7243be1-99a3-4752-ab2a-0cf698cf8236" providerId="ADAL" clId="{C2E74028-536A-4231-9B15-086C4F2BD17E}" dt="2021-04-19T18:16:11.102" v="250" actId="1076"/>
          <ac:picMkLst>
            <pc:docMk/>
            <pc:sldMk cId="778883926" sldId="2076136264"/>
            <ac:picMk id="3074" creationId="{BD0E7DF8-1B04-4AF7-9BE7-1FCF7AD6752D}"/>
          </ac:picMkLst>
        </pc:picChg>
      </pc:sldChg>
      <pc:sldChg chg="addSp">
        <pc:chgData name="Vesa Juvonen" userId="c7243be1-99a3-4752-ab2a-0cf698cf8236" providerId="ADAL" clId="{C2E74028-536A-4231-9B15-086C4F2BD17E}" dt="2021-04-19T18:11:56.981" v="200"/>
        <pc:sldMkLst>
          <pc:docMk/>
          <pc:sldMk cId="1783941972" sldId="2076136264"/>
        </pc:sldMkLst>
        <pc:picChg chg="add">
          <ac:chgData name="Vesa Juvonen" userId="c7243be1-99a3-4752-ab2a-0cf698cf8236" providerId="ADAL" clId="{C2E74028-536A-4231-9B15-086C4F2BD17E}" dt="2021-04-19T18:11:56.981" v="200"/>
          <ac:picMkLst>
            <pc:docMk/>
            <pc:sldMk cId="1783941972" sldId="2076136264"/>
            <ac:picMk id="2050" creationId="{4165DECC-B152-4F35-81BC-342A47619137}"/>
          </ac:picMkLst>
        </pc:picChg>
      </pc:sldChg>
      <pc:sldChg chg="addSp">
        <pc:chgData name="Vesa Juvonen" userId="c7243be1-99a3-4752-ab2a-0cf698cf8236" providerId="ADAL" clId="{C2E74028-536A-4231-9B15-086C4F2BD17E}" dt="2021-04-19T18:13:51.739" v="223"/>
        <pc:sldMkLst>
          <pc:docMk/>
          <pc:sldMk cId="2837881136" sldId="2076136264"/>
        </pc:sldMkLst>
        <pc:picChg chg="add">
          <ac:chgData name="Vesa Juvonen" userId="c7243be1-99a3-4752-ab2a-0cf698cf8236" providerId="ADAL" clId="{C2E74028-536A-4231-9B15-086C4F2BD17E}" dt="2021-04-19T18:13:51.739" v="223"/>
          <ac:picMkLst>
            <pc:docMk/>
            <pc:sldMk cId="2837881136" sldId="2076136264"/>
            <ac:picMk id="3074" creationId="{BD0E7DF8-1B04-4AF7-9BE7-1FCF7AD6752D}"/>
          </ac:picMkLst>
        </pc:picChg>
      </pc:sldChg>
      <pc:sldChg chg="addSp">
        <pc:chgData name="Vesa Juvonen" userId="c7243be1-99a3-4752-ab2a-0cf698cf8236" providerId="ADAL" clId="{C2E74028-536A-4231-9B15-086C4F2BD17E}" dt="2021-04-19T18:11:09.146" v="191"/>
        <pc:sldMkLst>
          <pc:docMk/>
          <pc:sldMk cId="3674257953" sldId="2076136264"/>
        </pc:sldMkLst>
        <pc:picChg chg="add">
          <ac:chgData name="Vesa Juvonen" userId="c7243be1-99a3-4752-ab2a-0cf698cf8236" providerId="ADAL" clId="{C2E74028-536A-4231-9B15-086C4F2BD17E}" dt="2021-04-19T18:11:09.146" v="191"/>
          <ac:picMkLst>
            <pc:docMk/>
            <pc:sldMk cId="3674257953" sldId="2076136264"/>
            <ac:picMk id="1026" creationId="{72294081-6EEC-48A4-896C-04699E04A4D3}"/>
          </ac:picMkLst>
        </pc:picChg>
      </pc:sldChg>
      <pc:sldChg chg="add del">
        <pc:chgData name="Vesa Juvonen" userId="c7243be1-99a3-4752-ab2a-0cf698cf8236" providerId="ADAL" clId="{C2E74028-536A-4231-9B15-086C4F2BD17E}" dt="2021-04-22T11:20:50.427" v="714" actId="22"/>
        <pc:sldMkLst>
          <pc:docMk/>
          <pc:sldMk cId="494186596" sldId="2076136269"/>
        </pc:sldMkLst>
      </pc:sldChg>
      <pc:sldChg chg="add del">
        <pc:chgData name="Vesa Juvonen" userId="c7243be1-99a3-4752-ab2a-0cf698cf8236" providerId="ADAL" clId="{C2E74028-536A-4231-9B15-086C4F2BD17E}" dt="2021-04-22T11:20:50.427" v="714" actId="22"/>
        <pc:sldMkLst>
          <pc:docMk/>
          <pc:sldMk cId="1270511433" sldId="2076136271"/>
        </pc:sldMkLst>
      </pc:sldChg>
      <pc:sldChg chg="del">
        <pc:chgData name="Vesa Juvonen" userId="c7243be1-99a3-4752-ab2a-0cf698cf8236" providerId="ADAL" clId="{C2E74028-536A-4231-9B15-086C4F2BD17E}" dt="2021-04-22T10:28:02.211" v="636" actId="47"/>
        <pc:sldMkLst>
          <pc:docMk/>
          <pc:sldMk cId="1421110443" sldId="2076136306"/>
        </pc:sldMkLst>
      </pc:sldChg>
      <pc:sldChg chg="addSp mod">
        <pc:chgData name="Vesa Juvonen" userId="c7243be1-99a3-4752-ab2a-0cf698cf8236" providerId="ADAL" clId="{C2E74028-536A-4231-9B15-086C4F2BD17E}" dt="2021-04-19T18:08:06.703" v="33" actId="22"/>
        <pc:sldMkLst>
          <pc:docMk/>
          <pc:sldMk cId="2925091645" sldId="2076136308"/>
        </pc:sldMkLst>
        <pc:spChg chg="add">
          <ac:chgData name="Vesa Juvonen" userId="c7243be1-99a3-4752-ab2a-0cf698cf8236" providerId="ADAL" clId="{C2E74028-536A-4231-9B15-086C4F2BD17E}" dt="2021-04-19T18:08:06.703" v="33" actId="22"/>
          <ac:spMkLst>
            <pc:docMk/>
            <pc:sldMk cId="2925091645" sldId="2076136308"/>
            <ac:spMk id="5" creationId="{D3DC5BFE-7EBA-4DC4-B26B-17B6C877DE44}"/>
          </ac:spMkLst>
        </pc:spChg>
      </pc:sldChg>
      <pc:sldChg chg="addSp mod">
        <pc:chgData name="Vesa Juvonen" userId="c7243be1-99a3-4752-ab2a-0cf698cf8236" providerId="ADAL" clId="{C2E74028-536A-4231-9B15-086C4F2BD17E}" dt="2021-04-19T18:07:55.306" v="28" actId="22"/>
        <pc:sldMkLst>
          <pc:docMk/>
          <pc:sldMk cId="357588276" sldId="2076136388"/>
        </pc:sldMkLst>
        <pc:spChg chg="add">
          <ac:chgData name="Vesa Juvonen" userId="c7243be1-99a3-4752-ab2a-0cf698cf8236" providerId="ADAL" clId="{C2E74028-536A-4231-9B15-086C4F2BD17E}" dt="2021-04-19T18:07:55.306" v="28" actId="22"/>
          <ac:spMkLst>
            <pc:docMk/>
            <pc:sldMk cId="357588276" sldId="2076136388"/>
            <ac:spMk id="3" creationId="{F10552F5-16CF-42B8-8BEE-CF2D32D2F91F}"/>
          </ac:spMkLst>
        </pc:spChg>
      </pc:sldChg>
      <pc:sldChg chg="add modTransition">
        <pc:chgData name="Vesa Juvonen" userId="c7243be1-99a3-4752-ab2a-0cf698cf8236" providerId="ADAL" clId="{C2E74028-536A-4231-9B15-086C4F2BD17E}" dt="2021-04-22T11:32:00.629" v="717"/>
        <pc:sldMkLst>
          <pc:docMk/>
          <pc:sldMk cId="938929737" sldId="2076136404"/>
        </pc:sldMkLst>
      </pc:sldChg>
      <pc:sldChg chg="del">
        <pc:chgData name="Vesa Juvonen" userId="c7243be1-99a3-4752-ab2a-0cf698cf8236" providerId="ADAL" clId="{C2E74028-536A-4231-9B15-086C4F2BD17E}" dt="2021-04-19T18:08:20.677" v="35" actId="47"/>
        <pc:sldMkLst>
          <pc:docMk/>
          <pc:sldMk cId="3132667358" sldId="2076137464"/>
        </pc:sldMkLst>
      </pc:sldChg>
      <pc:sldChg chg="addSp delSp modSp mod ord">
        <pc:chgData name="Vesa Juvonen" userId="c7243be1-99a3-4752-ab2a-0cf698cf8236" providerId="ADAL" clId="{C2E74028-536A-4231-9B15-086C4F2BD17E}" dt="2021-04-22T10:24:16.574" v="503" actId="20577"/>
        <pc:sldMkLst>
          <pc:docMk/>
          <pc:sldMk cId="724765918" sldId="2076137577"/>
        </pc:sldMkLst>
        <pc:spChg chg="mod">
          <ac:chgData name="Vesa Juvonen" userId="c7243be1-99a3-4752-ab2a-0cf698cf8236" providerId="ADAL" clId="{C2E74028-536A-4231-9B15-086C4F2BD17E}" dt="2021-04-22T10:24:16.574" v="503" actId="20577"/>
          <ac:spMkLst>
            <pc:docMk/>
            <pc:sldMk cId="724765918" sldId="2076137577"/>
            <ac:spMk id="3" creationId="{00000000-0000-0000-0000-000000000000}"/>
          </ac:spMkLst>
        </pc:spChg>
        <pc:spChg chg="add del mod">
          <ac:chgData name="Vesa Juvonen" userId="c7243be1-99a3-4752-ab2a-0cf698cf8236" providerId="ADAL" clId="{C2E74028-536A-4231-9B15-086C4F2BD17E}" dt="2021-04-22T10:22:02.056" v="333" actId="478"/>
          <ac:spMkLst>
            <pc:docMk/>
            <pc:sldMk cId="724765918" sldId="2076137577"/>
            <ac:spMk id="4" creationId="{6C7C3B22-DF8B-4FA1-B9FA-3B7DC9F389CA}"/>
          </ac:spMkLst>
        </pc:spChg>
      </pc:sldChg>
      <pc:sldChg chg="del">
        <pc:chgData name="Vesa Juvonen" userId="c7243be1-99a3-4752-ab2a-0cf698cf8236" providerId="ADAL" clId="{C2E74028-536A-4231-9B15-086C4F2BD17E}" dt="2021-04-19T18:06:19.494" v="5" actId="47"/>
        <pc:sldMkLst>
          <pc:docMk/>
          <pc:sldMk cId="465202636" sldId="2076137578"/>
        </pc:sldMkLst>
      </pc:sldChg>
      <pc:sldChg chg="addSp mod">
        <pc:chgData name="Vesa Juvonen" userId="c7243be1-99a3-4752-ab2a-0cf698cf8236" providerId="ADAL" clId="{C2E74028-536A-4231-9B15-086C4F2BD17E}" dt="2021-04-19T18:08:08.620" v="34" actId="22"/>
        <pc:sldMkLst>
          <pc:docMk/>
          <pc:sldMk cId="2636939237" sldId="2076137579"/>
        </pc:sldMkLst>
        <pc:spChg chg="add">
          <ac:chgData name="Vesa Juvonen" userId="c7243be1-99a3-4752-ab2a-0cf698cf8236" providerId="ADAL" clId="{C2E74028-536A-4231-9B15-086C4F2BD17E}" dt="2021-04-19T18:08:08.620" v="34" actId="22"/>
          <ac:spMkLst>
            <pc:docMk/>
            <pc:sldMk cId="2636939237" sldId="2076137579"/>
            <ac:spMk id="4" creationId="{3776A6C5-0467-4738-B99D-CD23CEE25272}"/>
          </ac:spMkLst>
        </pc:spChg>
      </pc:sldChg>
      <pc:sldChg chg="del">
        <pc:chgData name="Vesa Juvonen" userId="c7243be1-99a3-4752-ab2a-0cf698cf8236" providerId="ADAL" clId="{C2E74028-536A-4231-9B15-086C4F2BD17E}" dt="2021-04-19T18:08:20.677" v="35" actId="47"/>
        <pc:sldMkLst>
          <pc:docMk/>
          <pc:sldMk cId="3761517305" sldId="2076137592"/>
        </pc:sldMkLst>
      </pc:sldChg>
      <pc:sldChg chg="add">
        <pc:chgData name="Vesa Juvonen" userId="c7243be1-99a3-4752-ab2a-0cf698cf8236" providerId="ADAL" clId="{C2E74028-536A-4231-9B15-086C4F2BD17E}" dt="2021-04-22T10:21:58.318" v="332" actId="22"/>
        <pc:sldMkLst>
          <pc:docMk/>
          <pc:sldMk cId="1761549774" sldId="2076137595"/>
        </pc:sldMkLst>
      </pc:sldChg>
      <pc:sldChg chg="modSp add mod">
        <pc:chgData name="Vesa Juvonen" userId="c7243be1-99a3-4752-ab2a-0cf698cf8236" providerId="ADAL" clId="{C2E74028-536A-4231-9B15-086C4F2BD17E}" dt="2021-04-19T18:07:23.232" v="9" actId="207"/>
        <pc:sldMkLst>
          <pc:docMk/>
          <pc:sldMk cId="2040908422" sldId="2076137596"/>
        </pc:sldMkLst>
        <pc:spChg chg="mod">
          <ac:chgData name="Vesa Juvonen" userId="c7243be1-99a3-4752-ab2a-0cf698cf8236" providerId="ADAL" clId="{C2E74028-536A-4231-9B15-086C4F2BD17E}" dt="2021-04-19T18:07:16.043" v="7" actId="207"/>
          <ac:spMkLst>
            <pc:docMk/>
            <pc:sldMk cId="2040908422" sldId="2076137596"/>
            <ac:spMk id="3" creationId="{0A5159A6-97DD-4B54-96ED-4154691B295F}"/>
          </ac:spMkLst>
        </pc:spChg>
        <pc:spChg chg="mod">
          <ac:chgData name="Vesa Juvonen" userId="c7243be1-99a3-4752-ab2a-0cf698cf8236" providerId="ADAL" clId="{C2E74028-536A-4231-9B15-086C4F2BD17E}" dt="2021-04-19T18:07:20.393" v="8" actId="207"/>
          <ac:spMkLst>
            <pc:docMk/>
            <pc:sldMk cId="2040908422" sldId="2076137596"/>
            <ac:spMk id="4" creationId="{3043A0E7-A181-4A01-8662-9169801F5D4A}"/>
          </ac:spMkLst>
        </pc:spChg>
        <pc:spChg chg="mod">
          <ac:chgData name="Vesa Juvonen" userId="c7243be1-99a3-4752-ab2a-0cf698cf8236" providerId="ADAL" clId="{C2E74028-536A-4231-9B15-086C4F2BD17E}" dt="2021-04-19T18:07:23.232" v="9" actId="207"/>
          <ac:spMkLst>
            <pc:docMk/>
            <pc:sldMk cId="2040908422" sldId="2076137596"/>
            <ac:spMk id="11" creationId="{463E50D4-3798-4435-9259-B3FD089AF08B}"/>
          </ac:spMkLst>
        </pc:spChg>
      </pc:sldChg>
      <pc:sldChg chg="addSp delSp modSp add mod delAnim modAnim">
        <pc:chgData name="Vesa Juvonen" userId="c7243be1-99a3-4752-ab2a-0cf698cf8236" providerId="ADAL" clId="{C2E74028-536A-4231-9B15-086C4F2BD17E}" dt="2021-04-22T10:33:54.947" v="688"/>
        <pc:sldMkLst>
          <pc:docMk/>
          <pc:sldMk cId="3554970203" sldId="2076137597"/>
        </pc:sldMkLst>
        <pc:spChg chg="mod">
          <ac:chgData name="Vesa Juvonen" userId="c7243be1-99a3-4752-ab2a-0cf698cf8236" providerId="ADAL" clId="{C2E74028-536A-4231-9B15-086C4F2BD17E}" dt="2021-04-22T10:32:59.895" v="674" actId="1076"/>
          <ac:spMkLst>
            <pc:docMk/>
            <pc:sldMk cId="3554970203" sldId="2076137597"/>
            <ac:spMk id="14" creationId="{EA2D09EA-4B40-4272-A2B9-2748FE02328F}"/>
          </ac:spMkLst>
        </pc:spChg>
        <pc:spChg chg="mod">
          <ac:chgData name="Vesa Juvonen" userId="c7243be1-99a3-4752-ab2a-0cf698cf8236" providerId="ADAL" clId="{C2E74028-536A-4231-9B15-086C4F2BD17E}" dt="2021-04-22T10:33:03.944" v="676" actId="113"/>
          <ac:spMkLst>
            <pc:docMk/>
            <pc:sldMk cId="3554970203" sldId="2076137597"/>
            <ac:spMk id="29" creationId="{107AD1CF-9B9E-4023-BD6F-FE9D8B722EF5}"/>
          </ac:spMkLst>
        </pc:spChg>
        <pc:spChg chg="mod">
          <ac:chgData name="Vesa Juvonen" userId="c7243be1-99a3-4752-ab2a-0cf698cf8236" providerId="ADAL" clId="{C2E74028-536A-4231-9B15-086C4F2BD17E}" dt="2021-04-22T10:32:49.145" v="672" actId="1076"/>
          <ac:spMkLst>
            <pc:docMk/>
            <pc:sldMk cId="3554970203" sldId="2076137597"/>
            <ac:spMk id="33" creationId="{FC4EEE18-34A8-4F88-87FD-7EFE2FCA0EA8}"/>
          </ac:spMkLst>
        </pc:spChg>
        <pc:grpChg chg="del">
          <ac:chgData name="Vesa Juvonen" userId="c7243be1-99a3-4752-ab2a-0cf698cf8236" providerId="ADAL" clId="{C2E74028-536A-4231-9B15-086C4F2BD17E}" dt="2021-04-22T10:29:56.639" v="647" actId="478"/>
          <ac:grpSpMkLst>
            <pc:docMk/>
            <pc:sldMk cId="3554970203" sldId="2076137597"/>
            <ac:grpSpMk id="5" creationId="{00F51822-CA20-451B-A0C3-FCB701B1E972}"/>
          </ac:grpSpMkLst>
        </pc:grpChg>
        <pc:grpChg chg="add del">
          <ac:chgData name="Vesa Juvonen" userId="c7243be1-99a3-4752-ab2a-0cf698cf8236" providerId="ADAL" clId="{C2E74028-536A-4231-9B15-086C4F2BD17E}" dt="2021-04-22T10:31:56.739" v="662" actId="478"/>
          <ac:grpSpMkLst>
            <pc:docMk/>
            <pc:sldMk cId="3554970203" sldId="2076137597"/>
            <ac:grpSpMk id="13" creationId="{A0B672CF-D0F0-4EB6-94C0-C2B68D3BE493}"/>
          </ac:grpSpMkLst>
        </pc:grpChg>
        <pc:grpChg chg="topLvl">
          <ac:chgData name="Vesa Juvonen" userId="c7243be1-99a3-4752-ab2a-0cf698cf8236" providerId="ADAL" clId="{C2E74028-536A-4231-9B15-086C4F2BD17E}" dt="2021-04-22T10:31:56.739" v="662" actId="478"/>
          <ac:grpSpMkLst>
            <pc:docMk/>
            <pc:sldMk cId="3554970203" sldId="2076137597"/>
            <ac:grpSpMk id="20" creationId="{29A04982-A94B-4213-90F9-726872981260}"/>
          </ac:grpSpMkLst>
        </pc:grpChg>
        <pc:grpChg chg="del">
          <ac:chgData name="Vesa Juvonen" userId="c7243be1-99a3-4752-ab2a-0cf698cf8236" providerId="ADAL" clId="{C2E74028-536A-4231-9B15-086C4F2BD17E}" dt="2021-04-22T10:31:53.935" v="661" actId="478"/>
          <ac:grpSpMkLst>
            <pc:docMk/>
            <pc:sldMk cId="3554970203" sldId="2076137597"/>
            <ac:grpSpMk id="23" creationId="{82EAFF95-4884-4E86-B718-B59B2516FA19}"/>
          </ac:grpSpMkLst>
        </pc:grpChg>
        <pc:grpChg chg="topLvl">
          <ac:chgData name="Vesa Juvonen" userId="c7243be1-99a3-4752-ab2a-0cf698cf8236" providerId="ADAL" clId="{C2E74028-536A-4231-9B15-086C4F2BD17E}" dt="2021-04-22T10:31:53.935" v="661" actId="478"/>
          <ac:grpSpMkLst>
            <pc:docMk/>
            <pc:sldMk cId="3554970203" sldId="2076137597"/>
            <ac:grpSpMk id="30" creationId="{62592B84-733F-4028-90E0-513B786BCCBE}"/>
          </ac:grpSpMkLst>
        </pc:grpChg>
        <pc:grpChg chg="add">
          <ac:chgData name="Vesa Juvonen" userId="c7243be1-99a3-4752-ab2a-0cf698cf8236" providerId="ADAL" clId="{C2E74028-536A-4231-9B15-086C4F2BD17E}" dt="2021-04-22T10:33:17.012" v="677" actId="164"/>
          <ac:grpSpMkLst>
            <pc:docMk/>
            <pc:sldMk cId="3554970203" sldId="2076137597"/>
            <ac:grpSpMk id="43" creationId="{658B5945-325B-4475-8701-1C098DE3D838}"/>
          </ac:grpSpMkLst>
        </pc:grpChg>
        <pc:grpChg chg="add">
          <ac:chgData name="Vesa Juvonen" userId="c7243be1-99a3-4752-ab2a-0cf698cf8236" providerId="ADAL" clId="{C2E74028-536A-4231-9B15-086C4F2BD17E}" dt="2021-04-22T10:33:22.250" v="678" actId="164"/>
          <ac:grpSpMkLst>
            <pc:docMk/>
            <pc:sldMk cId="3554970203" sldId="2076137597"/>
            <ac:grpSpMk id="44" creationId="{9FB5FB8C-E771-4C62-BB47-A4E730F17F41}"/>
          </ac:grpSpMkLst>
        </pc:grpChg>
        <pc:picChg chg="del topLvl">
          <ac:chgData name="Vesa Juvonen" userId="c7243be1-99a3-4752-ab2a-0cf698cf8236" providerId="ADAL" clId="{C2E74028-536A-4231-9B15-086C4F2BD17E}" dt="2021-04-22T10:29:56.639" v="647" actId="478"/>
          <ac:picMkLst>
            <pc:docMk/>
            <pc:sldMk cId="3554970203" sldId="2076137597"/>
            <ac:picMk id="4" creationId="{BCC8D3EE-D51A-4A15-8C69-7F1925CCE3EE}"/>
          </ac:picMkLst>
        </pc:picChg>
        <pc:picChg chg="add del mod ord topLvl modCrop">
          <ac:chgData name="Vesa Juvonen" userId="c7243be1-99a3-4752-ab2a-0cf698cf8236" providerId="ADAL" clId="{C2E74028-536A-4231-9B15-086C4F2BD17E}" dt="2021-04-22T10:31:56.739" v="662" actId="478"/>
          <ac:picMkLst>
            <pc:docMk/>
            <pc:sldMk cId="3554970203" sldId="2076137597"/>
            <ac:picMk id="7" creationId="{249C7A44-89D0-45D9-8BC2-782F31515154}"/>
          </ac:picMkLst>
        </pc:picChg>
        <pc:picChg chg="del mod topLvl">
          <ac:chgData name="Vesa Juvonen" userId="c7243be1-99a3-4752-ab2a-0cf698cf8236" providerId="ADAL" clId="{C2E74028-536A-4231-9B15-086C4F2BD17E}" dt="2021-04-22T10:31:53.935" v="661" actId="478"/>
          <ac:picMkLst>
            <pc:docMk/>
            <pc:sldMk cId="3554970203" sldId="2076137597"/>
            <ac:picMk id="18" creationId="{3F2F941C-ABCA-4E61-8510-D33323F072DC}"/>
          </ac:picMkLst>
        </pc:picChg>
        <pc:picChg chg="add mod">
          <ac:chgData name="Vesa Juvonen" userId="c7243be1-99a3-4752-ab2a-0cf698cf8236" providerId="ADAL" clId="{C2E74028-536A-4231-9B15-086C4F2BD17E}" dt="2021-04-22T10:32:31.926" v="668" actId="108"/>
          <ac:picMkLst>
            <pc:docMk/>
            <pc:sldMk cId="3554970203" sldId="2076137597"/>
            <ac:picMk id="31" creationId="{3A5E35B3-00FE-4C08-A107-A98C981CF4A7}"/>
          </ac:picMkLst>
        </pc:picChg>
        <pc:picChg chg="add mod">
          <ac:chgData name="Vesa Juvonen" userId="c7243be1-99a3-4752-ab2a-0cf698cf8236" providerId="ADAL" clId="{C2E74028-536A-4231-9B15-086C4F2BD17E}" dt="2021-04-22T10:32:37.367" v="670" actId="1076"/>
          <ac:picMkLst>
            <pc:docMk/>
            <pc:sldMk cId="3554970203" sldId="2076137597"/>
            <ac:picMk id="39" creationId="{761AF529-2F42-4B19-86D5-1CAD4FC44AF2}"/>
          </ac:picMkLst>
        </pc:picChg>
      </pc:sldChg>
      <pc:sldChg chg="addSp delSp modSp add mod">
        <pc:chgData name="Vesa Juvonen" userId="c7243be1-99a3-4752-ab2a-0cf698cf8236" providerId="ADAL" clId="{C2E74028-536A-4231-9B15-086C4F2BD17E}" dt="2021-04-22T11:45:43.829" v="838" actId="20577"/>
        <pc:sldMkLst>
          <pc:docMk/>
          <pc:sldMk cId="998924929" sldId="2076137598"/>
        </pc:sldMkLst>
        <pc:spChg chg="mod">
          <ac:chgData name="Vesa Juvonen" userId="c7243be1-99a3-4752-ab2a-0cf698cf8236" providerId="ADAL" clId="{C2E74028-536A-4231-9B15-086C4F2BD17E}" dt="2021-04-22T11:45:43.829" v="838" actId="20577"/>
          <ac:spMkLst>
            <pc:docMk/>
            <pc:sldMk cId="998924929" sldId="2076137598"/>
            <ac:spMk id="3" creationId="{00000000-0000-0000-0000-000000000000}"/>
          </ac:spMkLst>
        </pc:spChg>
        <pc:spChg chg="add mod">
          <ac:chgData name="Vesa Juvonen" userId="c7243be1-99a3-4752-ab2a-0cf698cf8236" providerId="ADAL" clId="{C2E74028-536A-4231-9B15-086C4F2BD17E}" dt="2021-04-22T11:32:12.787" v="718" actId="1076"/>
          <ac:spMkLst>
            <pc:docMk/>
            <pc:sldMk cId="998924929" sldId="2076137598"/>
            <ac:spMk id="7" creationId="{BA665B0D-3DF0-40B5-B0F7-9E731A9DE087}"/>
          </ac:spMkLst>
        </pc:spChg>
        <pc:spChg chg="add mod">
          <ac:chgData name="Vesa Juvonen" userId="c7243be1-99a3-4752-ab2a-0cf698cf8236" providerId="ADAL" clId="{C2E74028-536A-4231-9B15-086C4F2BD17E}" dt="2021-04-22T10:59:20.663" v="710" actId="688"/>
          <ac:spMkLst>
            <pc:docMk/>
            <pc:sldMk cId="998924929" sldId="2076137598"/>
            <ac:spMk id="9" creationId="{33C27A69-680D-48E1-97AD-441B8753E6B8}"/>
          </ac:spMkLst>
        </pc:spChg>
        <pc:spChg chg="add del mod">
          <ac:chgData name="Vesa Juvonen" userId="c7243be1-99a3-4752-ab2a-0cf698cf8236" providerId="ADAL" clId="{C2E74028-536A-4231-9B15-086C4F2BD17E}" dt="2021-04-22T11:31:39.807" v="716" actId="478"/>
          <ac:spMkLst>
            <pc:docMk/>
            <pc:sldMk cId="998924929" sldId="2076137598"/>
            <ac:spMk id="10" creationId="{E4E57FE8-0B8C-47DE-BF22-90DB0467AE96}"/>
          </ac:spMkLst>
        </pc:spChg>
      </pc:sldChg>
      <pc:sldChg chg="del">
        <pc:chgData name="Vesa Juvonen" userId="c7243be1-99a3-4752-ab2a-0cf698cf8236" providerId="ADAL" clId="{C2E74028-536A-4231-9B15-086C4F2BD17E}" dt="2021-04-19T18:08:20.677" v="35" actId="47"/>
        <pc:sldMkLst>
          <pc:docMk/>
          <pc:sldMk cId="4043136712" sldId="2076138724"/>
        </pc:sldMkLst>
      </pc:sldChg>
      <pc:sldChg chg="del">
        <pc:chgData name="Vesa Juvonen" userId="c7243be1-99a3-4752-ab2a-0cf698cf8236" providerId="ADAL" clId="{C2E74028-536A-4231-9B15-086C4F2BD17E}" dt="2021-04-19T18:08:20.677" v="35" actId="47"/>
        <pc:sldMkLst>
          <pc:docMk/>
          <pc:sldMk cId="3757370975" sldId="2134805487"/>
        </pc:sldMkLst>
      </pc:sldChg>
      <pc:sldChg chg="del">
        <pc:chgData name="Vesa Juvonen" userId="c7243be1-99a3-4752-ab2a-0cf698cf8236" providerId="ADAL" clId="{C2E74028-536A-4231-9B15-086C4F2BD17E}" dt="2021-04-19T18:08:20.677" v="35" actId="47"/>
        <pc:sldMkLst>
          <pc:docMk/>
          <pc:sldMk cId="2649179075" sldId="2134805578"/>
        </pc:sldMkLst>
      </pc:sldChg>
      <pc:sldChg chg="del">
        <pc:chgData name="Vesa Juvonen" userId="c7243be1-99a3-4752-ab2a-0cf698cf8236" providerId="ADAL" clId="{C2E74028-536A-4231-9B15-086C4F2BD17E}" dt="2021-04-19T18:08:20.677" v="35" actId="47"/>
        <pc:sldMkLst>
          <pc:docMk/>
          <pc:sldMk cId="1921099682" sldId="2134805579"/>
        </pc:sldMkLst>
      </pc:sldChg>
      <pc:sldChg chg="del">
        <pc:chgData name="Vesa Juvonen" userId="c7243be1-99a3-4752-ab2a-0cf698cf8236" providerId="ADAL" clId="{C2E74028-536A-4231-9B15-086C4F2BD17E}" dt="2021-04-19T18:08:20.677" v="35" actId="47"/>
        <pc:sldMkLst>
          <pc:docMk/>
          <pc:sldMk cId="3546629631" sldId="2134805580"/>
        </pc:sldMkLst>
      </pc:sldChg>
      <pc:sldChg chg="del">
        <pc:chgData name="Vesa Juvonen" userId="c7243be1-99a3-4752-ab2a-0cf698cf8236" providerId="ADAL" clId="{C2E74028-536A-4231-9B15-086C4F2BD17E}" dt="2021-04-19T18:08:20.677" v="35" actId="47"/>
        <pc:sldMkLst>
          <pc:docMk/>
          <pc:sldMk cId="2426881068" sldId="2134805581"/>
        </pc:sldMkLst>
      </pc:sldChg>
      <pc:sldMasterChg chg="addSldLayout delSldLayout modSldLayout">
        <pc:chgData name="Vesa Juvonen" userId="c7243be1-99a3-4752-ab2a-0cf698cf8236" providerId="ADAL" clId="{C2E74028-536A-4231-9B15-086C4F2BD17E}" dt="2021-04-22T11:20:50.427" v="714" actId="22"/>
        <pc:sldMasterMkLst>
          <pc:docMk/>
          <pc:sldMasterMk cId="3588427678" sldId="2147484229"/>
        </pc:sldMasterMkLst>
        <pc:sldLayoutChg chg="add mod">
          <pc:chgData name="Vesa Juvonen" userId="c7243be1-99a3-4752-ab2a-0cf698cf8236" providerId="ADAL" clId="{C2E74028-536A-4231-9B15-086C4F2BD17E}" dt="2021-04-22T11:20:50.427" v="714" actId="22"/>
          <pc:sldLayoutMkLst>
            <pc:docMk/>
            <pc:sldMasterMk cId="3588427678" sldId="2147484229"/>
            <pc:sldLayoutMk cId="1535466122"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998242926"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1455829077" sldId="2147484637"/>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250937380" sldId="2147484638"/>
          </pc:sldLayoutMkLst>
        </pc:sldLayoutChg>
      </pc:sldMasterChg>
    </pc:docChg>
  </pc:docChgLst>
  <pc:docChgLst>
    <pc:chgData name="Ayca Bas" userId="d5a7dadb-f04d-4f30-920f-4a45336a6ebf" providerId="ADAL" clId="{9B1A5D6C-92C7-4E72-B236-0831E79756FC}"/>
    <pc:docChg chg="undo custSel addSld delSld modSld modSection">
      <pc:chgData name="Ayca Bas" userId="d5a7dadb-f04d-4f30-920f-4a45336a6ebf" providerId="ADAL" clId="{9B1A5D6C-92C7-4E72-B236-0831E79756FC}" dt="2022-02-07T13:28:49.588" v="390"/>
      <pc:docMkLst>
        <pc:docMk/>
      </pc:docMkLst>
      <pc:sldChg chg="addSp modSp add del mod setBg modAnim addCm">
        <pc:chgData name="Ayca Bas" userId="d5a7dadb-f04d-4f30-920f-4a45336a6ebf" providerId="ADAL" clId="{9B1A5D6C-92C7-4E72-B236-0831E79756FC}" dt="2022-02-07T13:28:49.588" v="390"/>
        <pc:sldMkLst>
          <pc:docMk/>
          <pc:sldMk cId="1833126344" sldId="257"/>
        </pc:sldMkLst>
        <pc:spChg chg="add mod">
          <ac:chgData name="Ayca Bas" userId="d5a7dadb-f04d-4f30-920f-4a45336a6ebf" providerId="ADAL" clId="{9B1A5D6C-92C7-4E72-B236-0831E79756FC}" dt="2022-02-07T13:27:24.588" v="389" actId="1076"/>
          <ac:spMkLst>
            <pc:docMk/>
            <pc:sldMk cId="1833126344" sldId="257"/>
            <ac:spMk id="11" creationId="{BA0B6F37-1848-4C6D-9289-762F6881E4F9}"/>
          </ac:spMkLst>
        </pc:spChg>
        <pc:spChg chg="mod">
          <ac:chgData name="Ayca Bas" userId="d5a7dadb-f04d-4f30-920f-4a45336a6ebf" providerId="ADAL" clId="{9B1A5D6C-92C7-4E72-B236-0831E79756FC}" dt="2022-02-07T13:23:12.889" v="348" actId="122"/>
          <ac:spMkLst>
            <pc:docMk/>
            <pc:sldMk cId="1833126344" sldId="257"/>
            <ac:spMk id="17" creationId="{ECFF7406-9D25-4220-8AB1-34814BA4D6F9}"/>
          </ac:spMkLst>
        </pc:spChg>
      </pc:sldChg>
      <pc:sldChg chg="addSp delSp modSp del mod">
        <pc:chgData name="Ayca Bas" userId="d5a7dadb-f04d-4f30-920f-4a45336a6ebf" providerId="ADAL" clId="{9B1A5D6C-92C7-4E72-B236-0831E79756FC}" dt="2022-02-07T13:24:17.954" v="385" actId="47"/>
        <pc:sldMkLst>
          <pc:docMk/>
          <pc:sldMk cId="1185981120" sldId="2134805601"/>
        </pc:sldMkLst>
        <pc:spChg chg="add del mod">
          <ac:chgData name="Ayca Bas" userId="d5a7dadb-f04d-4f30-920f-4a45336a6ebf" providerId="ADAL" clId="{9B1A5D6C-92C7-4E72-B236-0831E79756FC}" dt="2022-02-07T12:51:23.778" v="13" actId="478"/>
          <ac:spMkLst>
            <pc:docMk/>
            <pc:sldMk cId="1185981120" sldId="2134805601"/>
            <ac:spMk id="5" creationId="{32AE8BDC-9386-4062-877F-E1CFC90D2E62}"/>
          </ac:spMkLst>
        </pc:spChg>
        <pc:spChg chg="add del mod">
          <ac:chgData name="Ayca Bas" userId="d5a7dadb-f04d-4f30-920f-4a45336a6ebf" providerId="ADAL" clId="{9B1A5D6C-92C7-4E72-B236-0831E79756FC}" dt="2022-02-07T12:51:23.778" v="13" actId="478"/>
          <ac:spMkLst>
            <pc:docMk/>
            <pc:sldMk cId="1185981120" sldId="2134805601"/>
            <ac:spMk id="10" creationId="{15DF44CF-A53B-41FC-9BF9-778AC00EDD39}"/>
          </ac:spMkLst>
        </pc:spChg>
        <pc:spChg chg="add del mod">
          <ac:chgData name="Ayca Bas" userId="d5a7dadb-f04d-4f30-920f-4a45336a6ebf" providerId="ADAL" clId="{9B1A5D6C-92C7-4E72-B236-0831E79756FC}" dt="2022-02-07T12:51:23.778" v="13" actId="478"/>
          <ac:spMkLst>
            <pc:docMk/>
            <pc:sldMk cId="1185981120" sldId="2134805601"/>
            <ac:spMk id="14" creationId="{DD278981-9595-4964-8F4B-2AD2581AA1A8}"/>
          </ac:spMkLst>
        </pc:spChg>
        <pc:spChg chg="add del mod">
          <ac:chgData name="Ayca Bas" userId="d5a7dadb-f04d-4f30-920f-4a45336a6ebf" providerId="ADAL" clId="{9B1A5D6C-92C7-4E72-B236-0831E79756FC}" dt="2022-02-07T12:51:23.778" v="13" actId="478"/>
          <ac:spMkLst>
            <pc:docMk/>
            <pc:sldMk cId="1185981120" sldId="2134805601"/>
            <ac:spMk id="16" creationId="{B3A8C8DD-40D5-4849-859C-54605C7CEBC7}"/>
          </ac:spMkLst>
        </pc:spChg>
        <pc:picChg chg="add del mod">
          <ac:chgData name="Ayca Bas" userId="d5a7dadb-f04d-4f30-920f-4a45336a6ebf" providerId="ADAL" clId="{9B1A5D6C-92C7-4E72-B236-0831E79756FC}" dt="2022-02-07T12:50:29.917" v="10" actId="478"/>
          <ac:picMkLst>
            <pc:docMk/>
            <pc:sldMk cId="1185981120" sldId="2134805601"/>
            <ac:picMk id="3" creationId="{4405392E-2AE9-4BFD-9D4F-F8F997C79CBE}"/>
          </ac:picMkLst>
        </pc:picChg>
        <pc:picChg chg="add del mod">
          <ac:chgData name="Ayca Bas" userId="d5a7dadb-f04d-4f30-920f-4a45336a6ebf" providerId="ADAL" clId="{9B1A5D6C-92C7-4E72-B236-0831E79756FC}" dt="2022-02-07T12:51:23.778" v="13" actId="478"/>
          <ac:picMkLst>
            <pc:docMk/>
            <pc:sldMk cId="1185981120" sldId="2134805601"/>
            <ac:picMk id="4" creationId="{00348A40-92A0-49A2-949D-D29668EF36E9}"/>
          </ac:picMkLst>
        </pc:picChg>
        <pc:picChg chg="add del mod">
          <ac:chgData name="Ayca Bas" userId="d5a7dadb-f04d-4f30-920f-4a45336a6ebf" providerId="ADAL" clId="{9B1A5D6C-92C7-4E72-B236-0831E79756FC}" dt="2022-02-07T12:51:23.778" v="13" actId="478"/>
          <ac:picMkLst>
            <pc:docMk/>
            <pc:sldMk cId="1185981120" sldId="2134805601"/>
            <ac:picMk id="6" creationId="{B37F4DA3-CD05-4B85-A8B1-7B518D2361AF}"/>
          </ac:picMkLst>
        </pc:picChg>
        <pc:picChg chg="add del mod">
          <ac:chgData name="Ayca Bas" userId="d5a7dadb-f04d-4f30-920f-4a45336a6ebf" providerId="ADAL" clId="{9B1A5D6C-92C7-4E72-B236-0831E79756FC}" dt="2022-02-07T12:51:23.778" v="13" actId="478"/>
          <ac:picMkLst>
            <pc:docMk/>
            <pc:sldMk cId="1185981120" sldId="2134805601"/>
            <ac:picMk id="20" creationId="{F4997F7B-9F4D-4872-845D-F5CE3D2921C2}"/>
          </ac:picMkLst>
        </pc:picChg>
        <pc:picChg chg="add del mod">
          <ac:chgData name="Ayca Bas" userId="d5a7dadb-f04d-4f30-920f-4a45336a6ebf" providerId="ADAL" clId="{9B1A5D6C-92C7-4E72-B236-0831E79756FC}" dt="2022-02-07T12:51:23.778" v="13" actId="478"/>
          <ac:picMkLst>
            <pc:docMk/>
            <pc:sldMk cId="1185981120" sldId="2134805601"/>
            <ac:picMk id="22" creationId="{73B8BC8C-222F-48F9-AA39-6D41351E47D8}"/>
          </ac:picMkLst>
        </pc:picChg>
        <pc:picChg chg="add del mod">
          <ac:chgData name="Ayca Bas" userId="d5a7dadb-f04d-4f30-920f-4a45336a6ebf" providerId="ADAL" clId="{9B1A5D6C-92C7-4E72-B236-0831E79756FC}" dt="2022-02-07T12:51:23.778" v="13" actId="478"/>
          <ac:picMkLst>
            <pc:docMk/>
            <pc:sldMk cId="1185981120" sldId="2134805601"/>
            <ac:picMk id="24" creationId="{DE4E6CED-8505-4656-B5E4-8AFAF2B26497}"/>
          </ac:picMkLst>
        </pc:picChg>
      </pc:sldChg>
      <pc:sldChg chg="del">
        <pc:chgData name="Ayca Bas" userId="d5a7dadb-f04d-4f30-920f-4a45336a6ebf" providerId="ADAL" clId="{9B1A5D6C-92C7-4E72-B236-0831E79756FC}" dt="2022-02-07T12:48:44.251" v="2" actId="47"/>
        <pc:sldMkLst>
          <pc:docMk/>
          <pc:sldMk cId="3658194355" sldId="2134805602"/>
        </pc:sldMkLst>
      </pc:sldChg>
      <pc:sldChg chg="add del setBg">
        <pc:chgData name="Ayca Bas" userId="d5a7dadb-f04d-4f30-920f-4a45336a6ebf" providerId="ADAL" clId="{9B1A5D6C-92C7-4E72-B236-0831E79756FC}" dt="2022-02-07T12:48:35.585" v="1"/>
        <pc:sldMkLst>
          <pc:docMk/>
          <pc:sldMk cId="1607043298" sldId="2134805603"/>
        </pc:sldMkLst>
      </pc:sldChg>
      <pc:sldMasterChg chg="delSldLayout">
        <pc:chgData name="Ayca Bas" userId="d5a7dadb-f04d-4f30-920f-4a45336a6ebf" providerId="ADAL" clId="{9B1A5D6C-92C7-4E72-B236-0831E79756FC}" dt="2022-02-07T12:50:02.293" v="6" actId="47"/>
        <pc:sldMasterMkLst>
          <pc:docMk/>
          <pc:sldMasterMk cId="3588427678" sldId="2147484229"/>
        </pc:sldMasterMkLst>
        <pc:sldLayoutChg chg="del">
          <pc:chgData name="Ayca Bas" userId="d5a7dadb-f04d-4f30-920f-4a45336a6ebf" providerId="ADAL" clId="{9B1A5D6C-92C7-4E72-B236-0831E79756FC}" dt="2022-02-07T12:48:44.251" v="2" actId="47"/>
          <pc:sldLayoutMkLst>
            <pc:docMk/>
            <pc:sldMasterMk cId="3588427678" sldId="2147484229"/>
            <pc:sldLayoutMk cId="1336194051" sldId="2147484633"/>
          </pc:sldLayoutMkLst>
        </pc:sldLayoutChg>
        <pc:sldLayoutChg chg="del">
          <pc:chgData name="Ayca Bas" userId="d5a7dadb-f04d-4f30-920f-4a45336a6ebf" providerId="ADAL" clId="{9B1A5D6C-92C7-4E72-B236-0831E79756FC}" dt="2022-02-07T12:50:02.293" v="6" actId="47"/>
          <pc:sldLayoutMkLst>
            <pc:docMk/>
            <pc:sldMasterMk cId="3588427678" sldId="2147484229"/>
            <pc:sldLayoutMk cId="4040356241" sldId="2147484635"/>
          </pc:sldLayoutMkLst>
        </pc:sldLayoutChg>
      </pc:sldMasterChg>
    </pc:docChg>
  </pc:docChgLst>
  <pc:docChgLst>
    <pc:chgData name="David Warner" userId="S::david_dwarnerii.com#ext#@microsoft.onmicrosoft.com::acafcf14-4098-4a83-9425-e73571277a06" providerId="AD" clId="Web-{EFF4446E-BB3F-4703-8351-DD450847298A}"/>
    <pc:docChg chg="modSld">
      <pc:chgData name="David Warner" userId="S::david_dwarnerii.com#ext#@microsoft.onmicrosoft.com::acafcf14-4098-4a83-9425-e73571277a06" providerId="AD" clId="Web-{EFF4446E-BB3F-4703-8351-DD450847298A}" dt="2021-11-29T14:48:52.475" v="8" actId="1076"/>
      <pc:docMkLst>
        <pc:docMk/>
      </pc:docMkLst>
      <pc:sldChg chg="modSp">
        <pc:chgData name="David Warner" userId="S::david_dwarnerii.com#ext#@microsoft.onmicrosoft.com::acafcf14-4098-4a83-9425-e73571277a06" providerId="AD" clId="Web-{EFF4446E-BB3F-4703-8351-DD450847298A}" dt="2021-11-29T14:48:52.475" v="8" actId="1076"/>
        <pc:sldMkLst>
          <pc:docMk/>
          <pc:sldMk cId="1812315545" sldId="2134805597"/>
        </pc:sldMkLst>
        <pc:spChg chg="mod">
          <ac:chgData name="David Warner" userId="S::david_dwarnerii.com#ext#@microsoft.onmicrosoft.com::acafcf14-4098-4a83-9425-e73571277a06" providerId="AD" clId="Web-{EFF4446E-BB3F-4703-8351-DD450847298A}" dt="2021-11-29T14:48:52.475" v="8" actId="1076"/>
          <ac:spMkLst>
            <pc:docMk/>
            <pc:sldMk cId="1812315545" sldId="2134805597"/>
            <ac:spMk id="2" creationId="{A5976862-6811-4FF7-B747-55C302B2777C}"/>
          </ac:spMkLst>
        </pc:spChg>
      </pc:sldChg>
    </pc:docChg>
  </pc:docChgLst>
  <pc:docChgLst>
    <pc:chgData name="Vesa Juvonen" userId="c7243be1-99a3-4752-ab2a-0cf698cf8236" providerId="ADAL" clId="{B06FF2A9-546D-4DF4-BE68-1A45DF14CFE2}"/>
    <pc:docChg chg="undo custSel addSld delSld modSld modSection">
      <pc:chgData name="Vesa Juvonen" userId="c7243be1-99a3-4752-ab2a-0cf698cf8236" providerId="ADAL" clId="{B06FF2A9-546D-4DF4-BE68-1A45DF14CFE2}" dt="2021-02-11T15:23:06.531" v="420" actId="21"/>
      <pc:docMkLst>
        <pc:docMk/>
      </pc:docMkLst>
      <pc:sldChg chg="modSp mod">
        <pc:chgData name="Vesa Juvonen" userId="c7243be1-99a3-4752-ab2a-0cf698cf8236" providerId="ADAL" clId="{B06FF2A9-546D-4DF4-BE68-1A45DF14CFE2}" dt="2021-02-08T13:58:34.520" v="18" actId="6549"/>
        <pc:sldMkLst>
          <pc:docMk/>
          <pc:sldMk cId="2967945684" sldId="277"/>
        </pc:sldMkLst>
        <pc:spChg chg="mod">
          <ac:chgData name="Vesa Juvonen" userId="c7243be1-99a3-4752-ab2a-0cf698cf8236" providerId="ADAL" clId="{B06FF2A9-546D-4DF4-BE68-1A45DF14CFE2}" dt="2021-02-08T13:58:34.520" v="18" actId="6549"/>
          <ac:spMkLst>
            <pc:docMk/>
            <pc:sldMk cId="2967945684" sldId="277"/>
            <ac:spMk id="4" creationId="{A04E16D6-6682-4068-BF11-BA8E4E8E1BBC}"/>
          </ac:spMkLst>
        </pc:spChg>
      </pc:sldChg>
      <pc:sldChg chg="modSp mod">
        <pc:chgData name="Vesa Juvonen" userId="c7243be1-99a3-4752-ab2a-0cf698cf8236" providerId="ADAL" clId="{B06FF2A9-546D-4DF4-BE68-1A45DF14CFE2}" dt="2021-02-08T13:58:17.070" v="9" actId="20577"/>
        <pc:sldMkLst>
          <pc:docMk/>
          <pc:sldMk cId="287163252" sldId="1567"/>
        </pc:sldMkLst>
        <pc:spChg chg="mod">
          <ac:chgData name="Vesa Juvonen" userId="c7243be1-99a3-4752-ab2a-0cf698cf8236" providerId="ADAL" clId="{B06FF2A9-546D-4DF4-BE68-1A45DF14CFE2}" dt="2021-02-08T13:58:17.070" v="9" actId="20577"/>
          <ac:spMkLst>
            <pc:docMk/>
            <pc:sldMk cId="287163252" sldId="1567"/>
            <ac:spMk id="8" creationId="{00000000-0000-0000-0000-000000000000}"/>
          </ac:spMkLst>
        </pc:spChg>
      </pc:sldChg>
      <pc:sldChg chg="addSp mod">
        <pc:chgData name="Vesa Juvonen" userId="c7243be1-99a3-4752-ab2a-0cf698cf8236" providerId="ADAL" clId="{B06FF2A9-546D-4DF4-BE68-1A45DF14CFE2}" dt="2021-02-08T14:05:14.492" v="337" actId="22"/>
        <pc:sldMkLst>
          <pc:docMk/>
          <pc:sldMk cId="2877399898" sldId="1623"/>
        </pc:sldMkLst>
        <pc:spChg chg="add">
          <ac:chgData name="Vesa Juvonen" userId="c7243be1-99a3-4752-ab2a-0cf698cf8236" providerId="ADAL" clId="{B06FF2A9-546D-4DF4-BE68-1A45DF14CFE2}" dt="2021-02-08T14:05:14.492" v="337" actId="22"/>
          <ac:spMkLst>
            <pc:docMk/>
            <pc:sldMk cId="2877399898" sldId="1623"/>
            <ac:spMk id="20" creationId="{21077DA9-DEAC-46BE-99BC-E21177470D22}"/>
          </ac:spMkLst>
        </pc:spChg>
      </pc:sldChg>
      <pc:sldChg chg="addSp mod">
        <pc:chgData name="Vesa Juvonen" userId="c7243be1-99a3-4752-ab2a-0cf698cf8236" providerId="ADAL" clId="{B06FF2A9-546D-4DF4-BE68-1A45DF14CFE2}" dt="2021-02-08T14:05:15.963" v="338" actId="22"/>
        <pc:sldMkLst>
          <pc:docMk/>
          <pc:sldMk cId="2253365439" sldId="1642"/>
        </pc:sldMkLst>
        <pc:spChg chg="add">
          <ac:chgData name="Vesa Juvonen" userId="c7243be1-99a3-4752-ab2a-0cf698cf8236" providerId="ADAL" clId="{B06FF2A9-546D-4DF4-BE68-1A45DF14CFE2}" dt="2021-02-08T14:05:15.963" v="338" actId="22"/>
          <ac:spMkLst>
            <pc:docMk/>
            <pc:sldMk cId="2253365439" sldId="1642"/>
            <ac:spMk id="4" creationId="{C94DA492-A923-4CC7-91ED-5F3A1E108046}"/>
          </ac:spMkLst>
        </pc:spChg>
      </pc:sldChg>
      <pc:sldChg chg="addSp delSp modSp mod">
        <pc:chgData name="Vesa Juvonen" userId="c7243be1-99a3-4752-ab2a-0cf698cf8236" providerId="ADAL" clId="{B06FF2A9-546D-4DF4-BE68-1A45DF14CFE2}" dt="2021-02-08T14:09:12.426" v="344" actId="20577"/>
        <pc:sldMkLst>
          <pc:docMk/>
          <pc:sldMk cId="10702720" sldId="2079"/>
        </pc:sldMkLst>
        <pc:spChg chg="mod">
          <ac:chgData name="Vesa Juvonen" userId="c7243be1-99a3-4752-ab2a-0cf698cf8236" providerId="ADAL" clId="{B06FF2A9-546D-4DF4-BE68-1A45DF14CFE2}" dt="2021-02-08T14:09:12.426" v="344" actId="20577"/>
          <ac:spMkLst>
            <pc:docMk/>
            <pc:sldMk cId="10702720" sldId="2079"/>
            <ac:spMk id="8" creationId="{00000000-0000-0000-0000-000000000000}"/>
          </ac:spMkLst>
        </pc:spChg>
        <pc:picChg chg="add mod">
          <ac:chgData name="Vesa Juvonen" userId="c7243be1-99a3-4752-ab2a-0cf698cf8236" providerId="ADAL" clId="{B06FF2A9-546D-4DF4-BE68-1A45DF14CFE2}" dt="2021-02-08T14:04:46.219" v="315" actId="1076"/>
          <ac:picMkLst>
            <pc:docMk/>
            <pc:sldMk cId="10702720" sldId="2079"/>
            <ac:picMk id="2" creationId="{7B094EB8-0F11-4488-B084-3A4D22683D3B}"/>
          </ac:picMkLst>
        </pc:picChg>
        <pc:picChg chg="add mod">
          <ac:chgData name="Vesa Juvonen" userId="c7243be1-99a3-4752-ab2a-0cf698cf8236" providerId="ADAL" clId="{B06FF2A9-546D-4DF4-BE68-1A45DF14CFE2}" dt="2021-02-08T14:04:46.219" v="315" actId="1076"/>
          <ac:picMkLst>
            <pc:docMk/>
            <pc:sldMk cId="10702720" sldId="2079"/>
            <ac:picMk id="4" creationId="{606A142A-771B-434A-B9E7-5BD700326A4F}"/>
          </ac:picMkLst>
        </pc:picChg>
        <pc:picChg chg="del">
          <ac:chgData name="Vesa Juvonen" userId="c7243be1-99a3-4752-ab2a-0cf698cf8236" providerId="ADAL" clId="{B06FF2A9-546D-4DF4-BE68-1A45DF14CFE2}" dt="2021-02-08T14:04:35.551" v="311" actId="478"/>
          <ac:picMkLst>
            <pc:docMk/>
            <pc:sldMk cId="10702720" sldId="2079"/>
            <ac:picMk id="6" creationId="{5D362C44-FF2C-49DA-B573-7BCE5F2F4363}"/>
          </ac:picMkLst>
        </pc:picChg>
        <pc:picChg chg="add mod">
          <ac:chgData name="Vesa Juvonen" userId="c7243be1-99a3-4752-ab2a-0cf698cf8236" providerId="ADAL" clId="{B06FF2A9-546D-4DF4-BE68-1A45DF14CFE2}" dt="2021-02-08T14:04:46.219" v="315" actId="1076"/>
          <ac:picMkLst>
            <pc:docMk/>
            <pc:sldMk cId="10702720" sldId="2079"/>
            <ac:picMk id="10" creationId="{5C5C0C9F-2FFA-465F-8F0D-9A683298C325}"/>
          </ac:picMkLst>
        </pc:picChg>
        <pc:picChg chg="del">
          <ac:chgData name="Vesa Juvonen" userId="c7243be1-99a3-4752-ab2a-0cf698cf8236" providerId="ADAL" clId="{B06FF2A9-546D-4DF4-BE68-1A45DF14CFE2}" dt="2021-02-08T14:04:35.551" v="311" actId="478"/>
          <ac:picMkLst>
            <pc:docMk/>
            <pc:sldMk cId="10702720" sldId="2079"/>
            <ac:picMk id="1028" creationId="{0EA04847-1ED5-42C6-963F-9F077DBFF741}"/>
          </ac:picMkLst>
        </pc:picChg>
        <pc:picChg chg="del">
          <ac:chgData name="Vesa Juvonen" userId="c7243be1-99a3-4752-ab2a-0cf698cf8236" providerId="ADAL" clId="{B06FF2A9-546D-4DF4-BE68-1A45DF14CFE2}" dt="2021-02-08T14:04:35.551" v="311" actId="478"/>
          <ac:picMkLst>
            <pc:docMk/>
            <pc:sldMk cId="10702720" sldId="2079"/>
            <ac:picMk id="1030" creationId="{CC6FFA69-ACB0-4E3B-822A-56A52356A7F5}"/>
          </ac:picMkLst>
        </pc:picChg>
      </pc:sldChg>
      <pc:sldChg chg="addSp mod">
        <pc:chgData name="Vesa Juvonen" userId="c7243be1-99a3-4752-ab2a-0cf698cf8236" providerId="ADAL" clId="{B06FF2A9-546D-4DF4-BE68-1A45DF14CFE2}" dt="2021-02-08T14:05:17.546" v="339" actId="22"/>
        <pc:sldMkLst>
          <pc:docMk/>
          <pc:sldMk cId="4037611923" sldId="3334"/>
        </pc:sldMkLst>
        <pc:spChg chg="add">
          <ac:chgData name="Vesa Juvonen" userId="c7243be1-99a3-4752-ab2a-0cf698cf8236" providerId="ADAL" clId="{B06FF2A9-546D-4DF4-BE68-1A45DF14CFE2}" dt="2021-02-08T14:05:17.546" v="339" actId="22"/>
          <ac:spMkLst>
            <pc:docMk/>
            <pc:sldMk cId="4037611923" sldId="3334"/>
            <ac:spMk id="4" creationId="{7EC130ED-903E-41D8-8D05-9746F73ECE8A}"/>
          </ac:spMkLst>
        </pc:spChg>
      </pc:sldChg>
      <pc:sldChg chg="addSp mod">
        <pc:chgData name="Vesa Juvonen" userId="c7243be1-99a3-4752-ab2a-0cf698cf8236" providerId="ADAL" clId="{B06FF2A9-546D-4DF4-BE68-1A45DF14CFE2}" dt="2021-02-08T14:05:19.816" v="340" actId="22"/>
        <pc:sldMkLst>
          <pc:docMk/>
          <pc:sldMk cId="1805818155" sldId="3338"/>
        </pc:sldMkLst>
        <pc:spChg chg="add">
          <ac:chgData name="Vesa Juvonen" userId="c7243be1-99a3-4752-ab2a-0cf698cf8236" providerId="ADAL" clId="{B06FF2A9-546D-4DF4-BE68-1A45DF14CFE2}" dt="2021-02-08T14:05:19.816" v="340" actId="22"/>
          <ac:spMkLst>
            <pc:docMk/>
            <pc:sldMk cId="1805818155" sldId="3338"/>
            <ac:spMk id="19" creationId="{16CF2952-B83B-40F9-A890-C564CE0F43A3}"/>
          </ac:spMkLst>
        </pc:spChg>
      </pc:sldChg>
      <pc:sldChg chg="addSp">
        <pc:chgData name="Vesa Juvonen" userId="c7243be1-99a3-4752-ab2a-0cf698cf8236" providerId="ADAL" clId="{B06FF2A9-546D-4DF4-BE68-1A45DF14CFE2}" dt="2021-02-08T14:03:45.036" v="297"/>
        <pc:sldMkLst>
          <pc:docMk/>
          <pc:sldMk cId="232395528" sldId="2076136264"/>
        </pc:sldMkLst>
        <pc:picChg chg="add">
          <ac:chgData name="Vesa Juvonen" userId="c7243be1-99a3-4752-ab2a-0cf698cf8236" providerId="ADAL" clId="{B06FF2A9-546D-4DF4-BE68-1A45DF14CFE2}" dt="2021-02-08T14:03:45.036" v="297"/>
          <ac:picMkLst>
            <pc:docMk/>
            <pc:sldMk cId="232395528" sldId="2076136264"/>
            <ac:picMk id="2050" creationId="{145B671C-EA40-44B5-96C9-ACB8A7A4FF09}"/>
          </ac:picMkLst>
        </pc:picChg>
      </pc:sldChg>
      <pc:sldChg chg="delSp modSp add del mod">
        <pc:chgData name="Vesa Juvonen" userId="c7243be1-99a3-4752-ab2a-0cf698cf8236" providerId="ADAL" clId="{B06FF2A9-546D-4DF4-BE68-1A45DF14CFE2}" dt="2021-02-08T14:09:22.424" v="345" actId="20577"/>
        <pc:sldMkLst>
          <pc:docMk/>
          <pc:sldMk cId="778883926" sldId="2076136264"/>
        </pc:sldMkLst>
        <pc:spChg chg="mod">
          <ac:chgData name="Vesa Juvonen" userId="c7243be1-99a3-4752-ab2a-0cf698cf8236" providerId="ADAL" clId="{B06FF2A9-546D-4DF4-BE68-1A45DF14CFE2}" dt="2021-02-08T14:09:22.424" v="345" actId="20577"/>
          <ac:spMkLst>
            <pc:docMk/>
            <pc:sldMk cId="778883926" sldId="2076136264"/>
            <ac:spMk id="14" creationId="{953584C8-8734-42EA-AD16-6AA2B405D249}"/>
          </ac:spMkLst>
        </pc:spChg>
        <pc:picChg chg="del">
          <ac:chgData name="Vesa Juvonen" userId="c7243be1-99a3-4752-ab2a-0cf698cf8236" providerId="ADAL" clId="{B06FF2A9-546D-4DF4-BE68-1A45DF14CFE2}" dt="2021-02-08T13:59:02.952" v="19" actId="478"/>
          <ac:picMkLst>
            <pc:docMk/>
            <pc:sldMk cId="778883926" sldId="2076136264"/>
            <ac:picMk id="9" creationId="{81D4906B-5BF0-4418-87DA-6C24B71FF1BD}"/>
          </ac:picMkLst>
        </pc:picChg>
        <pc:picChg chg="del">
          <ac:chgData name="Vesa Juvonen" userId="c7243be1-99a3-4752-ab2a-0cf698cf8236" providerId="ADAL" clId="{B06FF2A9-546D-4DF4-BE68-1A45DF14CFE2}" dt="2021-02-08T13:59:02.952" v="19" actId="478"/>
          <ac:picMkLst>
            <pc:docMk/>
            <pc:sldMk cId="778883926" sldId="2076136264"/>
            <ac:picMk id="10" creationId="{DAA74D5B-4139-4D90-83EE-EDE7897F1478}"/>
          </ac:picMkLst>
        </pc:picChg>
        <pc:picChg chg="mod">
          <ac:chgData name="Vesa Juvonen" userId="c7243be1-99a3-4752-ab2a-0cf698cf8236" providerId="ADAL" clId="{B06FF2A9-546D-4DF4-BE68-1A45DF14CFE2}" dt="2021-02-08T14:01:52.525" v="168" actId="1076"/>
          <ac:picMkLst>
            <pc:docMk/>
            <pc:sldMk cId="778883926" sldId="2076136264"/>
            <ac:picMk id="1026" creationId="{A56D7B29-797B-4A06-A425-22BF1648403B}"/>
          </ac:picMkLst>
        </pc:picChg>
        <pc:picChg chg="mod">
          <ac:chgData name="Vesa Juvonen" userId="c7243be1-99a3-4752-ab2a-0cf698cf8236" providerId="ADAL" clId="{B06FF2A9-546D-4DF4-BE68-1A45DF14CFE2}" dt="2021-02-08T14:03:54.713" v="302" actId="1076"/>
          <ac:picMkLst>
            <pc:docMk/>
            <pc:sldMk cId="778883926" sldId="2076136264"/>
            <ac:picMk id="2050" creationId="{145B671C-EA40-44B5-96C9-ACB8A7A4FF09}"/>
          </ac:picMkLst>
        </pc:picChg>
      </pc:sldChg>
      <pc:sldChg chg="addSp">
        <pc:chgData name="Vesa Juvonen" userId="c7243be1-99a3-4752-ab2a-0cf698cf8236" providerId="ADAL" clId="{B06FF2A9-546D-4DF4-BE68-1A45DF14CFE2}" dt="2021-02-08T14:01:39.705" v="161"/>
        <pc:sldMkLst>
          <pc:docMk/>
          <pc:sldMk cId="2207155008" sldId="2076136264"/>
        </pc:sldMkLst>
        <pc:picChg chg="add">
          <ac:chgData name="Vesa Juvonen" userId="c7243be1-99a3-4752-ab2a-0cf698cf8236" providerId="ADAL" clId="{B06FF2A9-546D-4DF4-BE68-1A45DF14CFE2}" dt="2021-02-08T14:01:39.705" v="161"/>
          <ac:picMkLst>
            <pc:docMk/>
            <pc:sldMk cId="2207155008" sldId="2076136264"/>
            <ac:picMk id="1026" creationId="{A56D7B29-797B-4A06-A425-22BF1648403B}"/>
          </ac:picMkLst>
        </pc:picChg>
      </pc:sldChg>
      <pc:sldChg chg="addSp mod">
        <pc:chgData name="Vesa Juvonen" userId="c7243be1-99a3-4752-ab2a-0cf698cf8236" providerId="ADAL" clId="{B06FF2A9-546D-4DF4-BE68-1A45DF14CFE2}" dt="2021-02-08T14:05:24.357" v="342" actId="22"/>
        <pc:sldMkLst>
          <pc:docMk/>
          <pc:sldMk cId="2925091645" sldId="2076136308"/>
        </pc:sldMkLst>
        <pc:spChg chg="add">
          <ac:chgData name="Vesa Juvonen" userId="c7243be1-99a3-4752-ab2a-0cf698cf8236" providerId="ADAL" clId="{B06FF2A9-546D-4DF4-BE68-1A45DF14CFE2}" dt="2021-02-08T14:05:24.357" v="342" actId="22"/>
          <ac:spMkLst>
            <pc:docMk/>
            <pc:sldMk cId="2925091645" sldId="2076136308"/>
            <ac:spMk id="5" creationId="{3933B942-B084-4932-B6BE-82120EC583A7}"/>
          </ac:spMkLst>
        </pc:spChg>
      </pc:sldChg>
      <pc:sldChg chg="addSp modSp mod">
        <pc:chgData name="Vesa Juvonen" userId="c7243be1-99a3-4752-ab2a-0cf698cf8236" providerId="ADAL" clId="{B06FF2A9-546D-4DF4-BE68-1A45DF14CFE2}" dt="2021-02-10T09:08:22.192" v="413" actId="1076"/>
        <pc:sldMkLst>
          <pc:docMk/>
          <pc:sldMk cId="357588276" sldId="2076136388"/>
        </pc:sldMkLst>
        <pc:spChg chg="add mod">
          <ac:chgData name="Vesa Juvonen" userId="c7243be1-99a3-4752-ab2a-0cf698cf8236" providerId="ADAL" clId="{B06FF2A9-546D-4DF4-BE68-1A45DF14CFE2}" dt="2021-02-08T14:05:07.456" v="335" actId="14100"/>
          <ac:spMkLst>
            <pc:docMk/>
            <pc:sldMk cId="357588276" sldId="2076136388"/>
            <ac:spMk id="2" creationId="{04D08504-DE8C-4214-9185-9E6FBEC30343}"/>
          </ac:spMkLst>
        </pc:spChg>
        <pc:spChg chg="mod">
          <ac:chgData name="Vesa Juvonen" userId="c7243be1-99a3-4752-ab2a-0cf698cf8236" providerId="ADAL" clId="{B06FF2A9-546D-4DF4-BE68-1A45DF14CFE2}" dt="2021-02-10T09:07:15.225" v="392" actId="1076"/>
          <ac:spMkLst>
            <pc:docMk/>
            <pc:sldMk cId="357588276" sldId="2076136388"/>
            <ac:spMk id="4" creationId="{2D335D26-370D-4789-877A-3BC2EBF899C8}"/>
          </ac:spMkLst>
        </pc:spChg>
        <pc:spChg chg="add mod">
          <ac:chgData name="Vesa Juvonen" userId="c7243be1-99a3-4752-ab2a-0cf698cf8236" providerId="ADAL" clId="{B06FF2A9-546D-4DF4-BE68-1A45DF14CFE2}" dt="2021-02-10T09:08:22.192" v="413" actId="1076"/>
          <ac:spMkLst>
            <pc:docMk/>
            <pc:sldMk cId="357588276" sldId="2076136388"/>
            <ac:spMk id="10" creationId="{0D128667-D000-4655-B31D-C53F847991C8}"/>
          </ac:spMkLst>
        </pc:spChg>
        <pc:spChg chg="mod">
          <ac:chgData name="Vesa Juvonen" userId="c7243be1-99a3-4752-ab2a-0cf698cf8236" providerId="ADAL" clId="{B06FF2A9-546D-4DF4-BE68-1A45DF14CFE2}" dt="2021-02-10T09:07:25.232" v="394" actId="1076"/>
          <ac:spMkLst>
            <pc:docMk/>
            <pc:sldMk cId="357588276" sldId="2076136388"/>
            <ac:spMk id="14" creationId="{3C6B92CA-CCA8-43EB-90C0-7DA5C4715870}"/>
          </ac:spMkLst>
        </pc:spChg>
        <pc:spChg chg="mod">
          <ac:chgData name="Vesa Juvonen" userId="c7243be1-99a3-4752-ab2a-0cf698cf8236" providerId="ADAL" clId="{B06FF2A9-546D-4DF4-BE68-1A45DF14CFE2}" dt="2021-02-10T09:07:20.338" v="393" actId="1076"/>
          <ac:spMkLst>
            <pc:docMk/>
            <pc:sldMk cId="357588276" sldId="2076136388"/>
            <ac:spMk id="15" creationId="{C745FBD3-89F8-4AAA-B1B3-15710FCBC31B}"/>
          </ac:spMkLst>
        </pc:spChg>
      </pc:sldChg>
      <pc:sldChg chg="addSp delSp modSp mod">
        <pc:chgData name="Vesa Juvonen" userId="c7243be1-99a3-4752-ab2a-0cf698cf8236" providerId="ADAL" clId="{B06FF2A9-546D-4DF4-BE68-1A45DF14CFE2}" dt="2021-02-10T08:57:28.823" v="379" actId="1076"/>
        <pc:sldMkLst>
          <pc:docMk/>
          <pc:sldMk cId="1795682602" sldId="2076136389"/>
        </pc:sldMkLst>
        <pc:spChg chg="mod">
          <ac:chgData name="Vesa Juvonen" userId="c7243be1-99a3-4752-ab2a-0cf698cf8236" providerId="ADAL" clId="{B06FF2A9-546D-4DF4-BE68-1A45DF14CFE2}" dt="2021-02-10T08:57:28.823" v="379" actId="1076"/>
          <ac:spMkLst>
            <pc:docMk/>
            <pc:sldMk cId="1795682602" sldId="2076136389"/>
            <ac:spMk id="3" creationId="{00000000-0000-0000-0000-000000000000}"/>
          </ac:spMkLst>
        </pc:spChg>
        <pc:spChg chg="add del">
          <ac:chgData name="Vesa Juvonen" userId="c7243be1-99a3-4752-ab2a-0cf698cf8236" providerId="ADAL" clId="{B06FF2A9-546D-4DF4-BE68-1A45DF14CFE2}" dt="2021-02-10T08:57:00.090" v="349" actId="478"/>
          <ac:spMkLst>
            <pc:docMk/>
            <pc:sldMk cId="1795682602" sldId="2076136389"/>
            <ac:spMk id="6" creationId="{70A3012B-C02C-4376-A63D-97013C79C6FF}"/>
          </ac:spMkLst>
        </pc:spChg>
      </pc:sldChg>
      <pc:sldChg chg="addSp mod">
        <pc:chgData name="Vesa Juvonen" userId="c7243be1-99a3-4752-ab2a-0cf698cf8236" providerId="ADAL" clId="{B06FF2A9-546D-4DF4-BE68-1A45DF14CFE2}" dt="2021-02-08T14:05:29.356" v="343" actId="22"/>
        <pc:sldMkLst>
          <pc:docMk/>
          <pc:sldMk cId="1154834655" sldId="2076136390"/>
        </pc:sldMkLst>
        <pc:spChg chg="add">
          <ac:chgData name="Vesa Juvonen" userId="c7243be1-99a3-4752-ab2a-0cf698cf8236" providerId="ADAL" clId="{B06FF2A9-546D-4DF4-BE68-1A45DF14CFE2}" dt="2021-02-08T14:05:29.356" v="343" actId="22"/>
          <ac:spMkLst>
            <pc:docMk/>
            <pc:sldMk cId="1154834655" sldId="2076136390"/>
            <ac:spMk id="20" creationId="{BDF0D638-72CA-4649-B0F0-C583692A2DD6}"/>
          </ac:spMkLst>
        </pc:spChg>
      </pc:sldChg>
      <pc:sldChg chg="addSp delSp modSp add mod">
        <pc:chgData name="Vesa Juvonen" userId="c7243be1-99a3-4752-ab2a-0cf698cf8236" providerId="ADAL" clId="{B06FF2A9-546D-4DF4-BE68-1A45DF14CFE2}" dt="2021-02-11T15:23:06.531" v="420" actId="21"/>
        <pc:sldMkLst>
          <pc:docMk/>
          <pc:sldMk cId="3867987761" sldId="2076137533"/>
        </pc:sldMkLst>
        <pc:spChg chg="mod">
          <ac:chgData name="Vesa Juvonen" userId="c7243be1-99a3-4752-ab2a-0cf698cf8236" providerId="ADAL" clId="{B06FF2A9-546D-4DF4-BE68-1A45DF14CFE2}" dt="2021-02-11T12:44:05.555" v="414" actId="207"/>
          <ac:spMkLst>
            <pc:docMk/>
            <pc:sldMk cId="3867987761" sldId="2076137533"/>
            <ac:spMk id="5" creationId="{5B5B29A8-5F19-42B9-91BB-A66460D06A35}"/>
          </ac:spMkLst>
        </pc:spChg>
        <pc:picChg chg="add del mod">
          <ac:chgData name="Vesa Juvonen" userId="c7243be1-99a3-4752-ab2a-0cf698cf8236" providerId="ADAL" clId="{B06FF2A9-546D-4DF4-BE68-1A45DF14CFE2}" dt="2021-02-11T15:23:06.531" v="420" actId="21"/>
          <ac:picMkLst>
            <pc:docMk/>
            <pc:sldMk cId="3867987761" sldId="2076137533"/>
            <ac:picMk id="3" creationId="{C01C43C5-19D4-4CB7-B517-807ACBA512F3}"/>
          </ac:picMkLst>
        </pc:picChg>
      </pc:sldChg>
      <pc:sldChg chg="del">
        <pc:chgData name="Vesa Juvonen" userId="c7243be1-99a3-4752-ab2a-0cf698cf8236" providerId="ADAL" clId="{B06FF2A9-546D-4DF4-BE68-1A45DF14CFE2}" dt="2021-02-08T14:05:23.058" v="341" actId="47"/>
        <pc:sldMkLst>
          <pc:docMk/>
          <pc:sldMk cId="1254403106" sldId="2076137543"/>
        </pc:sldMkLst>
      </pc:sldChg>
    </pc:docChg>
  </pc:docChgLst>
  <pc:docChgLst>
    <pc:chgData name="Waldemar Mastykarz" userId="S::wmastyka@microsoft.com::8c3ccc08-b2ec-4e63-9b9b-25eb044a606e" providerId="AD" clId="Web-{39D1E5AA-71A4-0D66-0C43-9256090D0D7E}"/>
    <pc:docChg chg="modSld">
      <pc:chgData name="Waldemar Mastykarz" userId="S::wmastyka@microsoft.com::8c3ccc08-b2ec-4e63-9b9b-25eb044a606e" providerId="AD" clId="Web-{39D1E5AA-71A4-0D66-0C43-9256090D0D7E}" dt="2021-07-13T11:05:39.151" v="108" actId="20577"/>
      <pc:docMkLst>
        <pc:docMk/>
      </pc:docMkLst>
      <pc:sldChg chg="delSp modSp">
        <pc:chgData name="Waldemar Mastykarz" userId="S::wmastyka@microsoft.com::8c3ccc08-b2ec-4e63-9b9b-25eb044a606e" providerId="AD" clId="Web-{39D1E5AA-71A4-0D66-0C43-9256090D0D7E}" dt="2021-07-13T11:05:39.151" v="108" actId="20577"/>
        <pc:sldMkLst>
          <pc:docMk/>
          <pc:sldMk cId="2253365439" sldId="1642"/>
        </pc:sldMkLst>
        <pc:spChg chg="mod">
          <ac:chgData name="Waldemar Mastykarz" userId="S::wmastyka@microsoft.com::8c3ccc08-b2ec-4e63-9b9b-25eb044a606e" providerId="AD" clId="Web-{39D1E5AA-71A4-0D66-0C43-9256090D0D7E}" dt="2021-07-13T11:05:39.151" v="108" actId="20577"/>
          <ac:spMkLst>
            <pc:docMk/>
            <pc:sldMk cId="2253365439" sldId="1642"/>
            <ac:spMk id="3" creationId="{CBDC9C38-872E-4048-96FE-C321FEF21EC1}"/>
          </ac:spMkLst>
        </pc:spChg>
        <pc:spChg chg="del">
          <ac:chgData name="Waldemar Mastykarz" userId="S::wmastyka@microsoft.com::8c3ccc08-b2ec-4e63-9b9b-25eb044a606e" providerId="AD" clId="Web-{39D1E5AA-71A4-0D66-0C43-9256090D0D7E}" dt="2021-07-13T11:05:17.353" v="98"/>
          <ac:spMkLst>
            <pc:docMk/>
            <pc:sldMk cId="2253365439" sldId="1642"/>
            <ac:spMk id="4" creationId="{5E7E2D7C-ECCE-4CFE-8B86-83B290535414}"/>
          </ac:spMkLst>
        </pc:spChg>
      </pc:sldChg>
    </pc:docChg>
  </pc:docChgLst>
  <pc:docChgLst>
    <pc:chgData name="Waldemar Mastykarz" userId="S::wmastyka@microsoft.com::8c3ccc08-b2ec-4e63-9b9b-25eb044a606e" providerId="AD" clId="Web-{3E95BB9F-709C-0000-D567-EE56C71036C8}"/>
    <pc:docChg chg="modSld">
      <pc:chgData name="Waldemar Mastykarz" userId="S::wmastyka@microsoft.com::8c3ccc08-b2ec-4e63-9b9b-25eb044a606e" providerId="AD" clId="Web-{3E95BB9F-709C-0000-D567-EE56C71036C8}" dt="2021-04-06T12:54:23.230" v="224" actId="20577"/>
      <pc:docMkLst>
        <pc:docMk/>
      </pc:docMkLst>
      <pc:sldChg chg="delSp modSp">
        <pc:chgData name="Waldemar Mastykarz" userId="S::wmastyka@microsoft.com::8c3ccc08-b2ec-4e63-9b9b-25eb044a606e" providerId="AD" clId="Web-{3E95BB9F-709C-0000-D567-EE56C71036C8}" dt="2021-04-06T12:54:23.230" v="224" actId="20577"/>
        <pc:sldMkLst>
          <pc:docMk/>
          <pc:sldMk cId="2253365439" sldId="1642"/>
        </pc:sldMkLst>
        <pc:spChg chg="mod">
          <ac:chgData name="Waldemar Mastykarz" userId="S::wmastyka@microsoft.com::8c3ccc08-b2ec-4e63-9b9b-25eb044a606e" providerId="AD" clId="Web-{3E95BB9F-709C-0000-D567-EE56C71036C8}" dt="2021-04-06T12:54:23.230" v="224" actId="20577"/>
          <ac:spMkLst>
            <pc:docMk/>
            <pc:sldMk cId="2253365439" sldId="1642"/>
            <ac:spMk id="3" creationId="{CBDC9C38-872E-4048-96FE-C321FEF21EC1}"/>
          </ac:spMkLst>
        </pc:spChg>
        <pc:spChg chg="del">
          <ac:chgData name="Waldemar Mastykarz" userId="S::wmastyka@microsoft.com::8c3ccc08-b2ec-4e63-9b9b-25eb044a606e" providerId="AD" clId="Web-{3E95BB9F-709C-0000-D567-EE56C71036C8}" dt="2021-04-06T12:28:06.157" v="0"/>
          <ac:spMkLst>
            <pc:docMk/>
            <pc:sldMk cId="2253365439" sldId="1642"/>
            <ac:spMk id="4" creationId="{513AFCD8-6893-4A61-A315-B5CE7C8C61BE}"/>
          </ac:spMkLst>
        </pc:spChg>
      </pc:sldChg>
    </pc:docChg>
  </pc:docChgLst>
  <pc:docChgLst>
    <pc:chgData name="Julie Turner" userId="S::julie.turner_sympraxisconsulting.com#ext#@microsoft.onmicrosoft.com::51f00042-4c48-4111-9ee4-670ef2fc7d0e" providerId="AD" clId="Web-{5EA8FDD3-62BD-4113-8F47-2047A63879F7}"/>
    <pc:docChg chg="modSld">
      <pc:chgData name="Julie Turner" userId="S::julie.turner_sympraxisconsulting.com#ext#@microsoft.onmicrosoft.com::51f00042-4c48-4111-9ee4-670ef2fc7d0e" providerId="AD" clId="Web-{5EA8FDD3-62BD-4113-8F47-2047A63879F7}" dt="2021-05-03T15:35:14.679" v="102" actId="20577"/>
      <pc:docMkLst>
        <pc:docMk/>
      </pc:docMkLst>
      <pc:sldChg chg="delSp modSp">
        <pc:chgData name="Julie Turner" userId="S::julie.turner_sympraxisconsulting.com#ext#@microsoft.onmicrosoft.com::51f00042-4c48-4111-9ee4-670ef2fc7d0e" providerId="AD" clId="Web-{5EA8FDD3-62BD-4113-8F47-2047A63879F7}" dt="2021-05-03T15:35:14.679" v="102" actId="20577"/>
        <pc:sldMkLst>
          <pc:docMk/>
          <pc:sldMk cId="2877399898" sldId="1623"/>
        </pc:sldMkLst>
        <pc:spChg chg="mod">
          <ac:chgData name="Julie Turner" userId="S::julie.turner_sympraxisconsulting.com#ext#@microsoft.onmicrosoft.com::51f00042-4c48-4111-9ee4-670ef2fc7d0e" providerId="AD" clId="Web-{5EA8FDD3-62BD-4113-8F47-2047A63879F7}" dt="2021-05-03T15:35:14.679" v="102"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5EA8FDD3-62BD-4113-8F47-2047A63879F7}" dt="2021-05-03T15:34:35.880" v="65"/>
          <ac:spMkLst>
            <pc:docMk/>
            <pc:sldMk cId="2877399898" sldId="1623"/>
            <ac:spMk id="20" creationId="{492414AE-4C2B-477F-9A62-079C5E31E83D}"/>
          </ac:spMkLst>
        </pc:spChg>
      </pc:sldChg>
    </pc:docChg>
  </pc:docChgLst>
  <pc:docChgLst>
    <pc:chgData name="Julie Turner" userId="S::julie.turner_sympraxisconsulting.com#ext#@microsoft.onmicrosoft.com::51f00042-4c48-4111-9ee4-670ef2fc7d0e" providerId="AD" clId="Web-{3EB135C3-F887-466B-99DE-DFD945E448A8}"/>
    <pc:docChg chg="modSld">
      <pc:chgData name="Julie Turner" userId="S::julie.turner_sympraxisconsulting.com#ext#@microsoft.onmicrosoft.com::51f00042-4c48-4111-9ee4-670ef2fc7d0e" providerId="AD" clId="Web-{3EB135C3-F887-466B-99DE-DFD945E448A8}" dt="2021-07-13T21:14:41.775" v="14" actId="20577"/>
      <pc:docMkLst>
        <pc:docMk/>
      </pc:docMkLst>
      <pc:sldChg chg="modSp">
        <pc:chgData name="Julie Turner" userId="S::julie.turner_sympraxisconsulting.com#ext#@microsoft.onmicrosoft.com::51f00042-4c48-4111-9ee4-670ef2fc7d0e" providerId="AD" clId="Web-{3EB135C3-F887-466B-99DE-DFD945E448A8}" dt="2021-07-13T21:14:41.775" v="14" actId="20577"/>
        <pc:sldMkLst>
          <pc:docMk/>
          <pc:sldMk cId="2877399898" sldId="1623"/>
        </pc:sldMkLst>
        <pc:spChg chg="mod">
          <ac:chgData name="Julie Turner" userId="S::julie.turner_sympraxisconsulting.com#ext#@microsoft.onmicrosoft.com::51f00042-4c48-4111-9ee4-670ef2fc7d0e" providerId="AD" clId="Web-{3EB135C3-F887-466B-99DE-DFD945E448A8}" dt="2021-07-13T21:14:41.775" v="14" actId="20577"/>
          <ac:spMkLst>
            <pc:docMk/>
            <pc:sldMk cId="2877399898" sldId="1623"/>
            <ac:spMk id="3" creationId="{CBDC9C38-872E-4048-96FE-C321FEF21EC1}"/>
          </ac:spMkLst>
        </pc:spChg>
      </pc:sldChg>
    </pc:docChg>
  </pc:docChgLst>
  <pc:docChgLst>
    <pc:chgData name="Brian Jackett" userId="e2c557f4-fffa-4012-a1e1-e15087bfdbac" providerId="ADAL" clId="{089009D4-5C9A-445B-9F2D-922B8C9CED42}"/>
    <pc:docChg chg="undo redo custSel modSld">
      <pc:chgData name="Brian Jackett" userId="e2c557f4-fffa-4012-a1e1-e15087bfdbac" providerId="ADAL" clId="{089009D4-5C9A-445B-9F2D-922B8C9CED42}" dt="2021-11-16T14:36:28.860" v="184" actId="1076"/>
      <pc:docMkLst>
        <pc:docMk/>
      </pc:docMkLst>
      <pc:sldChg chg="modSp mod">
        <pc:chgData name="Brian Jackett" userId="e2c557f4-fffa-4012-a1e1-e15087bfdbac" providerId="ADAL" clId="{089009D4-5C9A-445B-9F2D-922B8C9CED42}" dt="2021-11-09T16:59:32.137" v="150" actId="6549"/>
        <pc:sldMkLst>
          <pc:docMk/>
          <pc:sldMk cId="2967945684" sldId="277"/>
        </pc:sldMkLst>
        <pc:spChg chg="mod">
          <ac:chgData name="Brian Jackett" userId="e2c557f4-fffa-4012-a1e1-e15087bfdbac" providerId="ADAL" clId="{089009D4-5C9A-445B-9F2D-922B8C9CED42}" dt="2021-11-09T16:59:32.137" v="150" actId="6549"/>
          <ac:spMkLst>
            <pc:docMk/>
            <pc:sldMk cId="2967945684" sldId="277"/>
            <ac:spMk id="4" creationId="{A04E16D6-6682-4068-BF11-BA8E4E8E1BBC}"/>
          </ac:spMkLst>
        </pc:spChg>
      </pc:sldChg>
      <pc:sldChg chg="modSp mod">
        <pc:chgData name="Brian Jackett" userId="e2c557f4-fffa-4012-a1e1-e15087bfdbac" providerId="ADAL" clId="{089009D4-5C9A-445B-9F2D-922B8C9CED42}" dt="2021-11-16T14:16:12.168" v="166" actId="20577"/>
        <pc:sldMkLst>
          <pc:docMk/>
          <pc:sldMk cId="287163252" sldId="1567"/>
        </pc:sldMkLst>
        <pc:spChg chg="mod">
          <ac:chgData name="Brian Jackett" userId="e2c557f4-fffa-4012-a1e1-e15087bfdbac" providerId="ADAL" clId="{089009D4-5C9A-445B-9F2D-922B8C9CED42}" dt="2021-11-16T14:16:12.168" v="166" actId="20577"/>
          <ac:spMkLst>
            <pc:docMk/>
            <pc:sldMk cId="287163252" sldId="1567"/>
            <ac:spMk id="5" creationId="{9B6ECC88-D921-48D6-BA85-F52F354F9C35}"/>
          </ac:spMkLst>
        </pc:spChg>
        <pc:spChg chg="mod">
          <ac:chgData name="Brian Jackett" userId="e2c557f4-fffa-4012-a1e1-e15087bfdbac" providerId="ADAL" clId="{089009D4-5C9A-445B-9F2D-922B8C9CED42}" dt="2021-11-09T15:55:49.694" v="1" actId="20577"/>
          <ac:spMkLst>
            <pc:docMk/>
            <pc:sldMk cId="287163252" sldId="1567"/>
            <ac:spMk id="8" creationId="{00000000-0000-0000-0000-000000000000}"/>
          </ac:spMkLst>
        </pc:spChg>
      </pc:sldChg>
      <pc:sldChg chg="addSp delSp modSp mod">
        <pc:chgData name="Brian Jackett" userId="e2c557f4-fffa-4012-a1e1-e15087bfdbac" providerId="ADAL" clId="{089009D4-5C9A-445B-9F2D-922B8C9CED42}" dt="2021-11-16T14:32:29.615" v="171"/>
        <pc:sldMkLst>
          <pc:docMk/>
          <pc:sldMk cId="10702720" sldId="2079"/>
        </pc:sldMkLst>
        <pc:spChg chg="mod">
          <ac:chgData name="Brian Jackett" userId="e2c557f4-fffa-4012-a1e1-e15087bfdbac" providerId="ADAL" clId="{089009D4-5C9A-445B-9F2D-922B8C9CED42}" dt="2021-11-16T14:32:29.615" v="171"/>
          <ac:spMkLst>
            <pc:docMk/>
            <pc:sldMk cId="10702720" sldId="2079"/>
            <ac:spMk id="8" creationId="{00000000-0000-0000-0000-000000000000}"/>
          </ac:spMkLst>
        </pc:spChg>
        <pc:picChg chg="add">
          <ac:chgData name="Brian Jackett" userId="e2c557f4-fffa-4012-a1e1-e15087bfdbac" providerId="ADAL" clId="{089009D4-5C9A-445B-9F2D-922B8C9CED42}" dt="2021-11-09T16:26:02.770" v="83" actId="22"/>
          <ac:picMkLst>
            <pc:docMk/>
            <pc:sldMk cId="10702720" sldId="2079"/>
            <ac:picMk id="2" creationId="{D4593FB6-7FAA-494D-BE97-308592199400}"/>
          </ac:picMkLst>
        </pc:picChg>
        <pc:picChg chg="add">
          <ac:chgData name="Brian Jackett" userId="e2c557f4-fffa-4012-a1e1-e15087bfdbac" providerId="ADAL" clId="{089009D4-5C9A-445B-9F2D-922B8C9CED42}" dt="2021-11-09T16:26:02.770" v="83" actId="22"/>
          <ac:picMkLst>
            <pc:docMk/>
            <pc:sldMk cId="10702720" sldId="2079"/>
            <ac:picMk id="4" creationId="{CFBD4AD7-65BA-4778-BF60-49994C0B9702}"/>
          </ac:picMkLst>
        </pc:picChg>
        <pc:picChg chg="del">
          <ac:chgData name="Brian Jackett" userId="e2c557f4-fffa-4012-a1e1-e15087bfdbac" providerId="ADAL" clId="{089009D4-5C9A-445B-9F2D-922B8C9CED42}" dt="2021-11-09T15:55:54.643" v="3" actId="478"/>
          <ac:picMkLst>
            <pc:docMk/>
            <pc:sldMk cId="10702720" sldId="2079"/>
            <ac:picMk id="6" creationId="{84C42584-7CFC-4745-959A-F2BA8AE51912}"/>
          </ac:picMkLst>
        </pc:picChg>
        <pc:picChg chg="del">
          <ac:chgData name="Brian Jackett" userId="e2c557f4-fffa-4012-a1e1-e15087bfdbac" providerId="ADAL" clId="{089009D4-5C9A-445B-9F2D-922B8C9CED42}" dt="2021-11-09T15:55:55.120" v="4" actId="478"/>
          <ac:picMkLst>
            <pc:docMk/>
            <pc:sldMk cId="10702720" sldId="2079"/>
            <ac:picMk id="11" creationId="{444496F8-9436-4D8F-8AA2-6372E4522A53}"/>
          </ac:picMkLst>
        </pc:picChg>
        <pc:picChg chg="add mod">
          <ac:chgData name="Brian Jackett" userId="e2c557f4-fffa-4012-a1e1-e15087bfdbac" providerId="ADAL" clId="{089009D4-5C9A-445B-9F2D-922B8C9CED42}" dt="2021-11-09T16:27:32.766" v="104" actId="1076"/>
          <ac:picMkLst>
            <pc:docMk/>
            <pc:sldMk cId="10702720" sldId="2079"/>
            <ac:picMk id="13" creationId="{EF8CAA60-5FE9-4A99-846B-88C033F646C4}"/>
          </ac:picMkLst>
        </pc:picChg>
        <pc:picChg chg="del">
          <ac:chgData name="Brian Jackett" userId="e2c557f4-fffa-4012-a1e1-e15087bfdbac" providerId="ADAL" clId="{089009D4-5C9A-445B-9F2D-922B8C9CED42}" dt="2021-11-09T15:55:54.100" v="2" actId="478"/>
          <ac:picMkLst>
            <pc:docMk/>
            <pc:sldMk cId="10702720" sldId="2079"/>
            <ac:picMk id="1026" creationId="{E8BAC4A6-6822-4AD9-9484-C0CD6EEAF921}"/>
          </ac:picMkLst>
        </pc:picChg>
      </pc:sldChg>
      <pc:sldChg chg="addSp delSp modSp mod">
        <pc:chgData name="Brian Jackett" userId="e2c557f4-fffa-4012-a1e1-e15087bfdbac" providerId="ADAL" clId="{089009D4-5C9A-445B-9F2D-922B8C9CED42}" dt="2021-11-09T16:28:15.943" v="131" actId="6549"/>
        <pc:sldMkLst>
          <pc:docMk/>
          <pc:sldMk cId="778883926" sldId="2076136264"/>
        </pc:sldMkLst>
        <pc:spChg chg="mod">
          <ac:chgData name="Brian Jackett" userId="e2c557f4-fffa-4012-a1e1-e15087bfdbac" providerId="ADAL" clId="{089009D4-5C9A-445B-9F2D-922B8C9CED42}" dt="2021-11-09T16:28:15.943" v="131" actId="6549"/>
          <ac:spMkLst>
            <pc:docMk/>
            <pc:sldMk cId="778883926" sldId="2076136264"/>
            <ac:spMk id="14" creationId="{953584C8-8734-42EA-AD16-6AA2B405D249}"/>
          </ac:spMkLst>
        </pc:spChg>
        <pc:picChg chg="add mod">
          <ac:chgData name="Brian Jackett" userId="e2c557f4-fffa-4012-a1e1-e15087bfdbac" providerId="ADAL" clId="{089009D4-5C9A-445B-9F2D-922B8C9CED42}" dt="2021-11-09T16:27:53.604" v="111" actId="1076"/>
          <ac:picMkLst>
            <pc:docMk/>
            <pc:sldMk cId="778883926" sldId="2076136264"/>
            <ac:picMk id="3" creationId="{D0A855EF-9BA4-4E17-85FA-25B45479E8A6}"/>
          </ac:picMkLst>
        </pc:picChg>
        <pc:picChg chg="del">
          <ac:chgData name="Brian Jackett" userId="e2c557f4-fffa-4012-a1e1-e15087bfdbac" providerId="ADAL" clId="{089009D4-5C9A-445B-9F2D-922B8C9CED42}" dt="2021-11-09T16:27:43.685" v="105" actId="478"/>
          <ac:picMkLst>
            <pc:docMk/>
            <pc:sldMk cId="778883926" sldId="2076136264"/>
            <ac:picMk id="10" creationId="{10ADDE20-07EE-451A-8EAB-96F23A7ACCAE}"/>
          </ac:picMkLst>
        </pc:picChg>
      </pc:sldChg>
      <pc:sldChg chg="addSp delSp modSp mod">
        <pc:chgData name="Brian Jackett" userId="e2c557f4-fffa-4012-a1e1-e15087bfdbac" providerId="ADAL" clId="{089009D4-5C9A-445B-9F2D-922B8C9CED42}" dt="2021-11-09T16:54:28.665" v="141" actId="1440"/>
        <pc:sldMkLst>
          <pc:docMk/>
          <pc:sldMk cId="3038810836" sldId="2076137482"/>
        </pc:sldMkLst>
        <pc:picChg chg="add mod modCrop">
          <ac:chgData name="Brian Jackett" userId="e2c557f4-fffa-4012-a1e1-e15087bfdbac" providerId="ADAL" clId="{089009D4-5C9A-445B-9F2D-922B8C9CED42}" dt="2021-11-09T16:54:28.665" v="141" actId="1440"/>
          <ac:picMkLst>
            <pc:docMk/>
            <pc:sldMk cId="3038810836" sldId="2076137482"/>
            <ac:picMk id="4" creationId="{32BA0428-4EE8-4F9F-8324-57320CDC62B2}"/>
          </ac:picMkLst>
        </pc:picChg>
        <pc:picChg chg="del">
          <ac:chgData name="Brian Jackett" userId="e2c557f4-fffa-4012-a1e1-e15087bfdbac" providerId="ADAL" clId="{089009D4-5C9A-445B-9F2D-922B8C9CED42}" dt="2021-11-09T16:53:48.940" v="137" actId="478"/>
          <ac:picMkLst>
            <pc:docMk/>
            <pc:sldMk cId="3038810836" sldId="2076137482"/>
            <ac:picMk id="6" creationId="{4820FD54-CAD3-4CD2-9626-CE600109EB41}"/>
          </ac:picMkLst>
        </pc:picChg>
      </pc:sldChg>
      <pc:sldChg chg="addSp modSp mod">
        <pc:chgData name="Brian Jackett" userId="e2c557f4-fffa-4012-a1e1-e15087bfdbac" providerId="ADAL" clId="{089009D4-5C9A-445B-9F2D-922B8C9CED42}" dt="2021-11-09T16:51:40.427" v="133" actId="1076"/>
        <pc:sldMkLst>
          <pc:docMk/>
          <pc:sldMk cId="1812315545" sldId="2134805597"/>
        </pc:sldMkLst>
        <pc:spChg chg="add mod">
          <ac:chgData name="Brian Jackett" userId="e2c557f4-fffa-4012-a1e1-e15087bfdbac" providerId="ADAL" clId="{089009D4-5C9A-445B-9F2D-922B8C9CED42}" dt="2021-11-09T16:51:40.427" v="133" actId="1076"/>
          <ac:spMkLst>
            <pc:docMk/>
            <pc:sldMk cId="1812315545" sldId="2134805597"/>
            <ac:spMk id="2" creationId="{F23DEFDA-D67F-44E4-A33B-2F4575D46F22}"/>
          </ac:spMkLst>
        </pc:spChg>
      </pc:sldChg>
      <pc:sldChg chg="addSp delSp modSp mod">
        <pc:chgData name="Brian Jackett" userId="e2c557f4-fffa-4012-a1e1-e15087bfdbac" providerId="ADAL" clId="{089009D4-5C9A-445B-9F2D-922B8C9CED42}" dt="2021-11-16T14:36:28.860" v="184" actId="1076"/>
        <pc:sldMkLst>
          <pc:docMk/>
          <pc:sldMk cId="460153747" sldId="2134805598"/>
        </pc:sldMkLst>
        <pc:picChg chg="add mod modCrop">
          <ac:chgData name="Brian Jackett" userId="e2c557f4-fffa-4012-a1e1-e15087bfdbac" providerId="ADAL" clId="{089009D4-5C9A-445B-9F2D-922B8C9CED42}" dt="2021-11-16T14:36:28.860" v="184" actId="1076"/>
          <ac:picMkLst>
            <pc:docMk/>
            <pc:sldMk cId="460153747" sldId="2134805598"/>
            <ac:picMk id="8" creationId="{993839D1-D416-468C-BF14-A6DD85F308EC}"/>
          </ac:picMkLst>
        </pc:picChg>
        <pc:picChg chg="del">
          <ac:chgData name="Brian Jackett" userId="e2c557f4-fffa-4012-a1e1-e15087bfdbac" providerId="ADAL" clId="{089009D4-5C9A-445B-9F2D-922B8C9CED42}" dt="2021-11-16T14:35:36.102" v="172" actId="478"/>
          <ac:picMkLst>
            <pc:docMk/>
            <pc:sldMk cId="460153747" sldId="2134805598"/>
            <ac:picMk id="9" creationId="{74781013-F746-4DA6-9765-F4C6D429B766}"/>
          </ac:picMkLst>
        </pc:picChg>
      </pc:sldChg>
      <pc:sldChg chg="addSp modSp mod">
        <pc:chgData name="Brian Jackett" userId="e2c557f4-fffa-4012-a1e1-e15087bfdbac" providerId="ADAL" clId="{089009D4-5C9A-445B-9F2D-922B8C9CED42}" dt="2021-11-09T15:57:18.206" v="46" actId="207"/>
        <pc:sldMkLst>
          <pc:docMk/>
          <pc:sldMk cId="4046856784" sldId="2134805599"/>
        </pc:sldMkLst>
        <pc:spChg chg="add mod">
          <ac:chgData name="Brian Jackett" userId="e2c557f4-fffa-4012-a1e1-e15087bfdbac" providerId="ADAL" clId="{089009D4-5C9A-445B-9F2D-922B8C9CED42}" dt="2021-11-09T15:57:18.206" v="46" actId="207"/>
          <ac:spMkLst>
            <pc:docMk/>
            <pc:sldMk cId="4046856784" sldId="2134805599"/>
            <ac:spMk id="2" creationId="{81A1850E-E0FD-45F7-BB0C-70288295439C}"/>
          </ac:spMkLst>
        </pc:spChg>
      </pc:sldChg>
    </pc:docChg>
  </pc:docChgLst>
  <pc:docChgLst>
    <pc:chgData name="Ayca Bas" userId="d5a7dadb-f04d-4f30-920f-4a45336a6ebf" providerId="ADAL" clId="{743724A8-8BB5-46F9-9F04-07D6DDFD83A4}"/>
    <pc:docChg chg="addSld delSld modSld modSection">
      <pc:chgData name="Ayca Bas" userId="d5a7dadb-f04d-4f30-920f-4a45336a6ebf" providerId="ADAL" clId="{743724A8-8BB5-46F9-9F04-07D6DDFD83A4}" dt="2022-04-04T09:12:45.771" v="5"/>
      <pc:docMkLst>
        <pc:docMk/>
      </pc:docMkLst>
      <pc:sldChg chg="del">
        <pc:chgData name="Ayca Bas" userId="d5a7dadb-f04d-4f30-920f-4a45336a6ebf" providerId="ADAL" clId="{743724A8-8BB5-46F9-9F04-07D6DDFD83A4}" dt="2022-04-04T09:12:11.958" v="4" actId="47"/>
        <pc:sldMkLst>
          <pc:docMk/>
          <pc:sldMk cId="792834091" sldId="265"/>
        </pc:sldMkLst>
      </pc:sldChg>
      <pc:sldChg chg="addSp add del mod setBg addCm">
        <pc:chgData name="Ayca Bas" userId="d5a7dadb-f04d-4f30-920f-4a45336a6ebf" providerId="ADAL" clId="{743724A8-8BB5-46F9-9F04-07D6DDFD83A4}" dt="2022-04-04T09:12:45.771" v="5"/>
        <pc:sldMkLst>
          <pc:docMk/>
          <pc:sldMk cId="3917250203" sldId="266"/>
        </pc:sldMkLst>
        <pc:spChg chg="add">
          <ac:chgData name="Ayca Bas" userId="d5a7dadb-f04d-4f30-920f-4a45336a6ebf" providerId="ADAL" clId="{743724A8-8BB5-46F9-9F04-07D6DDFD83A4}" dt="2022-04-04T09:12:07.074" v="3" actId="22"/>
          <ac:spMkLst>
            <pc:docMk/>
            <pc:sldMk cId="3917250203" sldId="266"/>
            <ac:spMk id="2" creationId="{9CD11B11-7268-CBE9-D085-33A975CDA459}"/>
          </ac:spMkLst>
        </pc:spChg>
      </pc:sldChg>
    </pc:docChg>
  </pc:docChgLst>
  <pc:docChgLst>
    <pc:chgData name="Julie Turner" userId="S::julie.turner_sympraxisconsulting.com#ext#@microsoft.onmicrosoft.com::51f00042-4c48-4111-9ee4-670ef2fc7d0e" providerId="AD" clId="Web-{A5580463-AA7F-4714-8CE5-A149309D1E32}"/>
    <pc:docChg chg="modSld">
      <pc:chgData name="Julie Turner" userId="S::julie.turner_sympraxisconsulting.com#ext#@microsoft.onmicrosoft.com::51f00042-4c48-4111-9ee4-670ef2fc7d0e" providerId="AD" clId="Web-{A5580463-AA7F-4714-8CE5-A149309D1E32}" dt="2021-06-14T18:47:34.557" v="47" actId="1076"/>
      <pc:docMkLst>
        <pc:docMk/>
      </pc:docMkLst>
      <pc:sldChg chg="delSp modSp">
        <pc:chgData name="Julie Turner" userId="S::julie.turner_sympraxisconsulting.com#ext#@microsoft.onmicrosoft.com::51f00042-4c48-4111-9ee4-670ef2fc7d0e" providerId="AD" clId="Web-{A5580463-AA7F-4714-8CE5-A149309D1E32}" dt="2021-06-14T18:45:26.162" v="3" actId="20577"/>
        <pc:sldMkLst>
          <pc:docMk/>
          <pc:sldMk cId="2877399898" sldId="1623"/>
        </pc:sldMkLst>
        <pc:spChg chg="mod">
          <ac:chgData name="Julie Turner" userId="S::julie.turner_sympraxisconsulting.com#ext#@microsoft.onmicrosoft.com::51f00042-4c48-4111-9ee4-670ef2fc7d0e" providerId="AD" clId="Web-{A5580463-AA7F-4714-8CE5-A149309D1E32}" dt="2021-06-14T18:45:26.162"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5580463-AA7F-4714-8CE5-A149309D1E32}" dt="2021-06-14T18:45:00.083" v="0"/>
          <ac:spMkLst>
            <pc:docMk/>
            <pc:sldMk cId="2877399898" sldId="1623"/>
            <ac:spMk id="20" creationId="{32D5CBB7-6C57-4F53-9552-6518CCAF2F31}"/>
          </ac:spMkLst>
        </pc:spChg>
      </pc:sldChg>
      <pc:sldChg chg="modSp">
        <pc:chgData name="Julie Turner" userId="S::julie.turner_sympraxisconsulting.com#ext#@microsoft.onmicrosoft.com::51f00042-4c48-4111-9ee4-670ef2fc7d0e" providerId="AD" clId="Web-{A5580463-AA7F-4714-8CE5-A149309D1E32}" dt="2021-06-14T18:45:53.429" v="23" actId="20577"/>
        <pc:sldMkLst>
          <pc:docMk/>
          <pc:sldMk cId="10702720" sldId="2079"/>
        </pc:sldMkLst>
        <pc:spChg chg="mod">
          <ac:chgData name="Julie Turner" userId="S::julie.turner_sympraxisconsulting.com#ext#@microsoft.onmicrosoft.com::51f00042-4c48-4111-9ee4-670ef2fc7d0e" providerId="AD" clId="Web-{A5580463-AA7F-4714-8CE5-A149309D1E32}" dt="2021-06-14T18:45:53.429" v="23" actId="20577"/>
          <ac:spMkLst>
            <pc:docMk/>
            <pc:sldMk cId="10702720" sldId="2079"/>
            <ac:spMk id="8" creationId="{00000000-0000-0000-0000-000000000000}"/>
          </ac:spMkLst>
        </pc:spChg>
      </pc:sldChg>
      <pc:sldChg chg="addSp modSp">
        <pc:chgData name="Julie Turner" userId="S::julie.turner_sympraxisconsulting.com#ext#@microsoft.onmicrosoft.com::51f00042-4c48-4111-9ee4-670ef2fc7d0e" providerId="AD" clId="Web-{A5580463-AA7F-4714-8CE5-A149309D1E32}" dt="2021-06-14T18:47:34.557" v="47" actId="1076"/>
        <pc:sldMkLst>
          <pc:docMk/>
          <pc:sldMk cId="778883926" sldId="2076136264"/>
        </pc:sldMkLst>
        <pc:spChg chg="mod">
          <ac:chgData name="Julie Turner" userId="S::julie.turner_sympraxisconsulting.com#ext#@microsoft.onmicrosoft.com::51f00042-4c48-4111-9ee4-670ef2fc7d0e" providerId="AD" clId="Web-{A5580463-AA7F-4714-8CE5-A149309D1E32}" dt="2021-06-14T18:46:08.257" v="43" actId="20577"/>
          <ac:spMkLst>
            <pc:docMk/>
            <pc:sldMk cId="778883926" sldId="2076136264"/>
            <ac:spMk id="14" creationId="{953584C8-8734-42EA-AD16-6AA2B405D249}"/>
          </ac:spMkLst>
        </pc:spChg>
        <pc:picChg chg="add mod">
          <ac:chgData name="Julie Turner" userId="S::julie.turner_sympraxisconsulting.com#ext#@microsoft.onmicrosoft.com::51f00042-4c48-4111-9ee4-670ef2fc7d0e" providerId="AD" clId="Web-{A5580463-AA7F-4714-8CE5-A149309D1E32}" dt="2021-06-14T18:47:34.557" v="47" actId="1076"/>
          <ac:picMkLst>
            <pc:docMk/>
            <pc:sldMk cId="778883926" sldId="2076136264"/>
            <ac:picMk id="8" creationId="{9A696621-E50D-43E9-9F95-8D14FB2D5191}"/>
          </ac:picMkLst>
        </pc:picChg>
      </pc:sldChg>
    </pc:docChg>
  </pc:docChgLst>
  <pc:docChgLst>
    <pc:chgData name="Mikael" userId="965d4e6a-fd22-4d0b-8bb9-2315d7bb356c" providerId="ADAL" clId="{CCB25CE7-1742-46EC-954A-8057074610FC}"/>
    <pc:docChg chg="undo custSel modSld">
      <pc:chgData name="Mikael" userId="965d4e6a-fd22-4d0b-8bb9-2315d7bb356c" providerId="ADAL" clId="{CCB25CE7-1742-46EC-954A-8057074610FC}" dt="2021-01-26T14:27:08.785" v="109" actId="6549"/>
      <pc:docMkLst>
        <pc:docMk/>
      </pc:docMkLst>
      <pc:sldChg chg="modSp mod">
        <pc:chgData name="Mikael" userId="965d4e6a-fd22-4d0b-8bb9-2315d7bb356c" providerId="ADAL" clId="{CCB25CE7-1742-46EC-954A-8057074610FC}" dt="2021-01-26T14:27:08.785" v="109" actId="6549"/>
        <pc:sldMkLst>
          <pc:docMk/>
          <pc:sldMk cId="2925091645" sldId="2076136308"/>
        </pc:sldMkLst>
        <pc:spChg chg="mod">
          <ac:chgData name="Mikael" userId="965d4e6a-fd22-4d0b-8bb9-2315d7bb356c" providerId="ADAL" clId="{CCB25CE7-1742-46EC-954A-8057074610FC}" dt="2021-01-26T14:27:08.785" v="109" actId="6549"/>
          <ac:spMkLst>
            <pc:docMk/>
            <pc:sldMk cId="2925091645" sldId="2076136308"/>
            <ac:spMk id="3" creationId="{CBDC9C38-872E-4048-96FE-C321FEF21EC1}"/>
          </ac:spMkLst>
        </pc:spChg>
      </pc:sldChg>
    </pc:docChg>
  </pc:docChgLst>
  <pc:docChgLst>
    <pc:chgData name="Vesa Juvonen" userId="c7243be1-99a3-4752-ab2a-0cf698cf8236" providerId="ADAL" clId="{3CA3E382-2581-4E55-981A-375E7F99AC21}"/>
    <pc:docChg chg="undo custSel addSld delSld modSld modSection">
      <pc:chgData name="Vesa Juvonen" userId="c7243be1-99a3-4752-ab2a-0cf698cf8236" providerId="ADAL" clId="{3CA3E382-2581-4E55-981A-375E7F99AC21}" dt="2021-10-12T14:39:54.985" v="636"/>
      <pc:docMkLst>
        <pc:docMk/>
      </pc:docMkLst>
      <pc:sldChg chg="modSp mod">
        <pc:chgData name="Vesa Juvonen" userId="c7243be1-99a3-4752-ab2a-0cf698cf8236" providerId="ADAL" clId="{3CA3E382-2581-4E55-981A-375E7F99AC21}" dt="2021-10-12T14:37:41.122" v="630" actId="6549"/>
        <pc:sldMkLst>
          <pc:docMk/>
          <pc:sldMk cId="2967945684" sldId="277"/>
        </pc:sldMkLst>
        <pc:spChg chg="mod">
          <ac:chgData name="Vesa Juvonen" userId="c7243be1-99a3-4752-ab2a-0cf698cf8236" providerId="ADAL" clId="{3CA3E382-2581-4E55-981A-375E7F99AC21}" dt="2021-10-12T14:37:41.122" v="630" actId="6549"/>
          <ac:spMkLst>
            <pc:docMk/>
            <pc:sldMk cId="2967945684" sldId="277"/>
            <ac:spMk id="4" creationId="{A04E16D6-6682-4068-BF11-BA8E4E8E1BBC}"/>
          </ac:spMkLst>
        </pc:spChg>
      </pc:sldChg>
      <pc:sldChg chg="modSp mod">
        <pc:chgData name="Vesa Juvonen" userId="c7243be1-99a3-4752-ab2a-0cf698cf8236" providerId="ADAL" clId="{3CA3E382-2581-4E55-981A-375E7F99AC21}" dt="2021-10-07T13:31:31.323" v="18" actId="20577"/>
        <pc:sldMkLst>
          <pc:docMk/>
          <pc:sldMk cId="287163252" sldId="1567"/>
        </pc:sldMkLst>
        <pc:spChg chg="mod">
          <ac:chgData name="Vesa Juvonen" userId="c7243be1-99a3-4752-ab2a-0cf698cf8236" providerId="ADAL" clId="{3CA3E382-2581-4E55-981A-375E7F99AC21}" dt="2021-10-07T13:31:31.323" v="18" actId="20577"/>
          <ac:spMkLst>
            <pc:docMk/>
            <pc:sldMk cId="287163252" sldId="1567"/>
            <ac:spMk id="5" creationId="{9B6ECC88-D921-48D6-BA85-F52F354F9C35}"/>
          </ac:spMkLst>
        </pc:spChg>
        <pc:spChg chg="mod">
          <ac:chgData name="Vesa Juvonen" userId="c7243be1-99a3-4752-ab2a-0cf698cf8236" providerId="ADAL" clId="{3CA3E382-2581-4E55-981A-375E7F99AC21}" dt="2021-10-07T13:31:25.457" v="6" actId="6549"/>
          <ac:spMkLst>
            <pc:docMk/>
            <pc:sldMk cId="287163252" sldId="1567"/>
            <ac:spMk id="8" creationId="{00000000-0000-0000-0000-000000000000}"/>
          </ac:spMkLst>
        </pc:spChg>
      </pc:sldChg>
      <pc:sldChg chg="addSp delSp modSp add mod modNotesTx">
        <pc:chgData name="Vesa Juvonen" userId="c7243be1-99a3-4752-ab2a-0cf698cf8236" providerId="ADAL" clId="{3CA3E382-2581-4E55-981A-375E7F99AC21}" dt="2021-10-12T14:39:53.383" v="635"/>
        <pc:sldMkLst>
          <pc:docMk/>
          <pc:sldMk cId="380670563" sldId="1632"/>
        </pc:sldMkLst>
        <pc:spChg chg="mod">
          <ac:chgData name="Vesa Juvonen" userId="c7243be1-99a3-4752-ab2a-0cf698cf8236" providerId="ADAL" clId="{3CA3E382-2581-4E55-981A-375E7F99AC21}" dt="2021-10-12T14:26:49.633" v="410" actId="20577"/>
          <ac:spMkLst>
            <pc:docMk/>
            <pc:sldMk cId="380670563" sldId="1632"/>
            <ac:spMk id="2" creationId="{2A34CC2E-4392-4EB3-90A2-49DB65B76F63}"/>
          </ac:spMkLst>
        </pc:spChg>
        <pc:picChg chg="mod">
          <ac:chgData name="Vesa Juvonen" userId="c7243be1-99a3-4752-ab2a-0cf698cf8236" providerId="ADAL" clId="{3CA3E382-2581-4E55-981A-375E7F99AC21}" dt="2021-10-12T14:27:06.604" v="411" actId="1036"/>
          <ac:picMkLst>
            <pc:docMk/>
            <pc:sldMk cId="380670563" sldId="1632"/>
            <ac:picMk id="4" creationId="{CC6E4EA6-5BDA-4A4B-A001-D417BA690347}"/>
          </ac:picMkLst>
        </pc:picChg>
        <pc:picChg chg="del">
          <ac:chgData name="Vesa Juvonen" userId="c7243be1-99a3-4752-ab2a-0cf698cf8236" providerId="ADAL" clId="{3CA3E382-2581-4E55-981A-375E7F99AC21}" dt="2021-10-12T14:10:13.417" v="209" actId="478"/>
          <ac:picMkLst>
            <pc:docMk/>
            <pc:sldMk cId="380670563" sldId="1632"/>
            <ac:picMk id="5" creationId="{C5063354-4837-4E04-A165-10E21B6C4D23}"/>
          </ac:picMkLst>
        </pc:picChg>
        <pc:picChg chg="del">
          <ac:chgData name="Vesa Juvonen" userId="c7243be1-99a3-4752-ab2a-0cf698cf8236" providerId="ADAL" clId="{3CA3E382-2581-4E55-981A-375E7F99AC21}" dt="2021-10-12T14:05:58.745" v="162" actId="478"/>
          <ac:picMkLst>
            <pc:docMk/>
            <pc:sldMk cId="380670563" sldId="1632"/>
            <ac:picMk id="6" creationId="{2ACDC4D4-007D-4F2C-A5CA-236DEEC6A732}"/>
          </ac:picMkLst>
        </pc:picChg>
        <pc:picChg chg="mod">
          <ac:chgData name="Vesa Juvonen" userId="c7243be1-99a3-4752-ab2a-0cf698cf8236" providerId="ADAL" clId="{3CA3E382-2581-4E55-981A-375E7F99AC21}" dt="2021-10-12T14:25:58.891" v="392" actId="1076"/>
          <ac:picMkLst>
            <pc:docMk/>
            <pc:sldMk cId="380670563" sldId="1632"/>
            <ac:picMk id="7" creationId="{F4C22449-82B0-4E57-9F6D-308C91182C1B}"/>
          </ac:picMkLst>
        </pc:picChg>
        <pc:picChg chg="del">
          <ac:chgData name="Vesa Juvonen" userId="c7243be1-99a3-4752-ab2a-0cf698cf8236" providerId="ADAL" clId="{3CA3E382-2581-4E55-981A-375E7F99AC21}" dt="2021-10-12T14:05:57.801" v="161" actId="478"/>
          <ac:picMkLst>
            <pc:docMk/>
            <pc:sldMk cId="380670563" sldId="1632"/>
            <ac:picMk id="9" creationId="{C5A0A2B0-E05C-4390-8657-D639BE32C3B6}"/>
          </ac:picMkLst>
        </pc:picChg>
        <pc:picChg chg="mod">
          <ac:chgData name="Vesa Juvonen" userId="c7243be1-99a3-4752-ab2a-0cf698cf8236" providerId="ADAL" clId="{3CA3E382-2581-4E55-981A-375E7F99AC21}" dt="2021-10-12T14:25:50.604" v="384" actId="1076"/>
          <ac:picMkLst>
            <pc:docMk/>
            <pc:sldMk cId="380670563" sldId="1632"/>
            <ac:picMk id="10" creationId="{1408B885-1615-4B5F-A819-F43150358A72}"/>
          </ac:picMkLst>
        </pc:picChg>
        <pc:picChg chg="mod">
          <ac:chgData name="Vesa Juvonen" userId="c7243be1-99a3-4752-ab2a-0cf698cf8236" providerId="ADAL" clId="{3CA3E382-2581-4E55-981A-375E7F99AC21}" dt="2021-10-12T14:23:53.944" v="323" actId="1076"/>
          <ac:picMkLst>
            <pc:docMk/>
            <pc:sldMk cId="380670563" sldId="1632"/>
            <ac:picMk id="11" creationId="{28DDAEAE-F9FF-42A2-B0F3-202E760469F4}"/>
          </ac:picMkLst>
        </pc:picChg>
        <pc:picChg chg="mod">
          <ac:chgData name="Vesa Juvonen" userId="c7243be1-99a3-4752-ab2a-0cf698cf8236" providerId="ADAL" clId="{3CA3E382-2581-4E55-981A-375E7F99AC21}" dt="2021-10-12T14:25:57.023" v="390" actId="1076"/>
          <ac:picMkLst>
            <pc:docMk/>
            <pc:sldMk cId="380670563" sldId="1632"/>
            <ac:picMk id="12" creationId="{0908CAE7-F3C6-45B6-A7B5-BEC7FA3347E3}"/>
          </ac:picMkLst>
        </pc:picChg>
        <pc:picChg chg="mod">
          <ac:chgData name="Vesa Juvonen" userId="c7243be1-99a3-4752-ab2a-0cf698cf8236" providerId="ADAL" clId="{3CA3E382-2581-4E55-981A-375E7F99AC21}" dt="2021-10-12T14:25:11.824" v="357" actId="1076"/>
          <ac:picMkLst>
            <pc:docMk/>
            <pc:sldMk cId="380670563" sldId="1632"/>
            <ac:picMk id="14" creationId="{50782BE8-ED06-4D23-A322-7589C5B81F4F}"/>
          </ac:picMkLst>
        </pc:picChg>
        <pc:picChg chg="mod">
          <ac:chgData name="Vesa Juvonen" userId="c7243be1-99a3-4752-ab2a-0cf698cf8236" providerId="ADAL" clId="{3CA3E382-2581-4E55-981A-375E7F99AC21}" dt="2021-10-12T14:22:38.845" v="278" actId="1076"/>
          <ac:picMkLst>
            <pc:docMk/>
            <pc:sldMk cId="380670563" sldId="1632"/>
            <ac:picMk id="15" creationId="{880B216C-4F52-4A3E-A456-6AEDD0E3020F}"/>
          </ac:picMkLst>
        </pc:picChg>
        <pc:picChg chg="mod">
          <ac:chgData name="Vesa Juvonen" userId="c7243be1-99a3-4752-ab2a-0cf698cf8236" providerId="ADAL" clId="{3CA3E382-2581-4E55-981A-375E7F99AC21}" dt="2021-10-12T14:09:56.344" v="194" actId="1076"/>
          <ac:picMkLst>
            <pc:docMk/>
            <pc:sldMk cId="380670563" sldId="1632"/>
            <ac:picMk id="17" creationId="{F4657891-1B66-4598-8E0F-2959C5280829}"/>
          </ac:picMkLst>
        </pc:picChg>
        <pc:picChg chg="mod">
          <ac:chgData name="Vesa Juvonen" userId="c7243be1-99a3-4752-ab2a-0cf698cf8236" providerId="ADAL" clId="{3CA3E382-2581-4E55-981A-375E7F99AC21}" dt="2021-10-12T14:22:18.266" v="269" actId="1076"/>
          <ac:picMkLst>
            <pc:docMk/>
            <pc:sldMk cId="380670563" sldId="1632"/>
            <ac:picMk id="18" creationId="{E333AF23-7D2B-4114-ADA2-FD6E4A0B777C}"/>
          </ac:picMkLst>
        </pc:picChg>
        <pc:picChg chg="mod">
          <ac:chgData name="Vesa Juvonen" userId="c7243be1-99a3-4752-ab2a-0cf698cf8236" providerId="ADAL" clId="{3CA3E382-2581-4E55-981A-375E7F99AC21}" dt="2021-10-12T14:24:38.027" v="351" actId="1076"/>
          <ac:picMkLst>
            <pc:docMk/>
            <pc:sldMk cId="380670563" sldId="1632"/>
            <ac:picMk id="19" creationId="{7405B1E3-1CA1-405B-ACC7-9822210AE5C9}"/>
          </ac:picMkLst>
        </pc:picChg>
        <pc:picChg chg="mod">
          <ac:chgData name="Vesa Juvonen" userId="c7243be1-99a3-4752-ab2a-0cf698cf8236" providerId="ADAL" clId="{3CA3E382-2581-4E55-981A-375E7F99AC21}" dt="2021-10-12T14:09:55.486" v="193" actId="1076"/>
          <ac:picMkLst>
            <pc:docMk/>
            <pc:sldMk cId="380670563" sldId="1632"/>
            <ac:picMk id="20" creationId="{59F9B657-325D-479F-8982-A725CAA8FFF3}"/>
          </ac:picMkLst>
        </pc:picChg>
        <pc:picChg chg="mod">
          <ac:chgData name="Vesa Juvonen" userId="c7243be1-99a3-4752-ab2a-0cf698cf8236" providerId="ADAL" clId="{3CA3E382-2581-4E55-981A-375E7F99AC21}" dt="2021-10-12T14:22:39.451" v="279" actId="1076"/>
          <ac:picMkLst>
            <pc:docMk/>
            <pc:sldMk cId="380670563" sldId="1632"/>
            <ac:picMk id="21" creationId="{F7B4FCA7-F369-47B4-8915-0B2BA27C49D2}"/>
          </ac:picMkLst>
        </pc:picChg>
        <pc:picChg chg="del">
          <ac:chgData name="Vesa Juvonen" userId="c7243be1-99a3-4752-ab2a-0cf698cf8236" providerId="ADAL" clId="{3CA3E382-2581-4E55-981A-375E7F99AC21}" dt="2021-10-12T14:10:57.841" v="224" actId="478"/>
          <ac:picMkLst>
            <pc:docMk/>
            <pc:sldMk cId="380670563" sldId="1632"/>
            <ac:picMk id="22" creationId="{8586BADE-BBB2-4150-8B25-F9C4BD49ECF0}"/>
          </ac:picMkLst>
        </pc:picChg>
        <pc:picChg chg="mod">
          <ac:chgData name="Vesa Juvonen" userId="c7243be1-99a3-4752-ab2a-0cf698cf8236" providerId="ADAL" clId="{3CA3E382-2581-4E55-981A-375E7F99AC21}" dt="2021-10-12T14:26:05.614" v="395" actId="1076"/>
          <ac:picMkLst>
            <pc:docMk/>
            <pc:sldMk cId="380670563" sldId="1632"/>
            <ac:picMk id="23" creationId="{B360A7E5-6239-4244-97BE-5FC09D10BD21}"/>
          </ac:picMkLst>
        </pc:picChg>
        <pc:picChg chg="mod">
          <ac:chgData name="Vesa Juvonen" userId="c7243be1-99a3-4752-ab2a-0cf698cf8236" providerId="ADAL" clId="{3CA3E382-2581-4E55-981A-375E7F99AC21}" dt="2021-10-12T14:09:57.718" v="195" actId="1076"/>
          <ac:picMkLst>
            <pc:docMk/>
            <pc:sldMk cId="380670563" sldId="1632"/>
            <ac:picMk id="24" creationId="{30DC24E0-E31B-435E-8FA2-79A29E0FC7BB}"/>
          </ac:picMkLst>
        </pc:picChg>
        <pc:picChg chg="mod">
          <ac:chgData name="Vesa Juvonen" userId="c7243be1-99a3-4752-ab2a-0cf698cf8236" providerId="ADAL" clId="{3CA3E382-2581-4E55-981A-375E7F99AC21}" dt="2021-10-12T14:23:20.483" v="302" actId="1076"/>
          <ac:picMkLst>
            <pc:docMk/>
            <pc:sldMk cId="380670563" sldId="1632"/>
            <ac:picMk id="25" creationId="{6DD95474-1E2B-4E78-899A-7B74D736811C}"/>
          </ac:picMkLst>
        </pc:picChg>
        <pc:picChg chg="mod">
          <ac:chgData name="Vesa Juvonen" userId="c7243be1-99a3-4752-ab2a-0cf698cf8236" providerId="ADAL" clId="{3CA3E382-2581-4E55-981A-375E7F99AC21}" dt="2021-10-12T14:26:08.869" v="397" actId="1076"/>
          <ac:picMkLst>
            <pc:docMk/>
            <pc:sldMk cId="380670563" sldId="1632"/>
            <ac:picMk id="26" creationId="{4F8F3A69-8163-42D0-986F-DA238EA29D6D}"/>
          </ac:picMkLst>
        </pc:picChg>
        <pc:picChg chg="mod">
          <ac:chgData name="Vesa Juvonen" userId="c7243be1-99a3-4752-ab2a-0cf698cf8236" providerId="ADAL" clId="{3CA3E382-2581-4E55-981A-375E7F99AC21}" dt="2021-10-12T14:25:10.318" v="356" actId="1076"/>
          <ac:picMkLst>
            <pc:docMk/>
            <pc:sldMk cId="380670563" sldId="1632"/>
            <ac:picMk id="28" creationId="{987D9822-2DAC-4D32-8A08-02B05C5DCB57}"/>
          </ac:picMkLst>
        </pc:picChg>
        <pc:picChg chg="mod">
          <ac:chgData name="Vesa Juvonen" userId="c7243be1-99a3-4752-ab2a-0cf698cf8236" providerId="ADAL" clId="{3CA3E382-2581-4E55-981A-375E7F99AC21}" dt="2021-10-12T14:26:01.002" v="393" actId="1076"/>
          <ac:picMkLst>
            <pc:docMk/>
            <pc:sldMk cId="380670563" sldId="1632"/>
            <ac:picMk id="29" creationId="{32FEF957-098A-456C-A64C-EF866545F0E5}"/>
          </ac:picMkLst>
        </pc:picChg>
        <pc:picChg chg="mod">
          <ac:chgData name="Vesa Juvonen" userId="c7243be1-99a3-4752-ab2a-0cf698cf8236" providerId="ADAL" clId="{3CA3E382-2581-4E55-981A-375E7F99AC21}" dt="2021-10-12T14:24:34.460" v="348" actId="1076"/>
          <ac:picMkLst>
            <pc:docMk/>
            <pc:sldMk cId="380670563" sldId="1632"/>
            <ac:picMk id="30" creationId="{53FCC844-0EFE-4000-81EC-E1DFF81F37AD}"/>
          </ac:picMkLst>
        </pc:picChg>
        <pc:picChg chg="mod ord">
          <ac:chgData name="Vesa Juvonen" userId="c7243be1-99a3-4752-ab2a-0cf698cf8236" providerId="ADAL" clId="{3CA3E382-2581-4E55-981A-375E7F99AC21}" dt="2021-10-12T14:26:02.107" v="394" actId="1076"/>
          <ac:picMkLst>
            <pc:docMk/>
            <pc:sldMk cId="380670563" sldId="1632"/>
            <ac:picMk id="31" creationId="{062ABE6F-7C14-42BC-975E-790BE2F16C9D}"/>
          </ac:picMkLst>
        </pc:picChg>
        <pc:picChg chg="add mod">
          <ac:chgData name="Vesa Juvonen" userId="c7243be1-99a3-4752-ab2a-0cf698cf8236" providerId="ADAL" clId="{3CA3E382-2581-4E55-981A-375E7F99AC21}" dt="2021-10-12T14:09:54.496" v="192" actId="1076"/>
          <ac:picMkLst>
            <pc:docMk/>
            <pc:sldMk cId="380670563" sldId="1632"/>
            <ac:picMk id="32" creationId="{7E834421-981F-4549-B226-F5303E3127DE}"/>
          </ac:picMkLst>
        </pc:picChg>
        <pc:picChg chg="add mod">
          <ac:chgData name="Vesa Juvonen" userId="c7243be1-99a3-4752-ab2a-0cf698cf8236" providerId="ADAL" clId="{3CA3E382-2581-4E55-981A-375E7F99AC21}" dt="2021-10-12T14:25:35.070" v="370" actId="1076"/>
          <ac:picMkLst>
            <pc:docMk/>
            <pc:sldMk cId="380670563" sldId="1632"/>
            <ac:picMk id="34" creationId="{63584CB4-F666-4F13-9E37-F1597D366BF3}"/>
          </ac:picMkLst>
        </pc:picChg>
        <pc:picChg chg="mod">
          <ac:chgData name="Vesa Juvonen" userId="c7243be1-99a3-4752-ab2a-0cf698cf8236" providerId="ADAL" clId="{3CA3E382-2581-4E55-981A-375E7F99AC21}" dt="2021-10-12T14:25:15.704" v="359" actId="1076"/>
          <ac:picMkLst>
            <pc:docMk/>
            <pc:sldMk cId="380670563" sldId="1632"/>
            <ac:picMk id="35" creationId="{FC793422-36EF-4DE0-9215-6F253DC5C1F5}"/>
          </ac:picMkLst>
        </pc:picChg>
        <pc:picChg chg="add mod">
          <ac:chgData name="Vesa Juvonen" userId="c7243be1-99a3-4752-ab2a-0cf698cf8236" providerId="ADAL" clId="{3CA3E382-2581-4E55-981A-375E7F99AC21}" dt="2021-10-12T14:25:13.671" v="358" actId="1076"/>
          <ac:picMkLst>
            <pc:docMk/>
            <pc:sldMk cId="380670563" sldId="1632"/>
            <ac:picMk id="38" creationId="{976954E6-73AD-4D59-94B8-43E6274EA30B}"/>
          </ac:picMkLst>
        </pc:picChg>
        <pc:picChg chg="mod">
          <ac:chgData name="Vesa Juvonen" userId="c7243be1-99a3-4752-ab2a-0cf698cf8236" providerId="ADAL" clId="{3CA3E382-2581-4E55-981A-375E7F99AC21}" dt="2021-10-12T14:10:10.086" v="207" actId="1076"/>
          <ac:picMkLst>
            <pc:docMk/>
            <pc:sldMk cId="380670563" sldId="1632"/>
            <ac:picMk id="39" creationId="{49A71804-2410-4B29-9735-0AF1DD7C27F7}"/>
          </ac:picMkLst>
        </pc:picChg>
        <pc:picChg chg="add del mod">
          <ac:chgData name="Vesa Juvonen" userId="c7243be1-99a3-4752-ab2a-0cf698cf8236" providerId="ADAL" clId="{3CA3E382-2581-4E55-981A-375E7F99AC21}" dt="2021-10-12T14:26:21.208" v="399" actId="478"/>
          <ac:picMkLst>
            <pc:docMk/>
            <pc:sldMk cId="380670563" sldId="1632"/>
            <ac:picMk id="41" creationId="{8AF80D7E-9FA5-465A-A106-C5D9E0D20EB4}"/>
          </ac:picMkLst>
        </pc:picChg>
        <pc:picChg chg="add mod">
          <ac:chgData name="Vesa Juvonen" userId="c7243be1-99a3-4752-ab2a-0cf698cf8236" providerId="ADAL" clId="{3CA3E382-2581-4E55-981A-375E7F99AC21}" dt="2021-10-12T14:23:26.934" v="309" actId="571"/>
          <ac:picMkLst>
            <pc:docMk/>
            <pc:sldMk cId="380670563" sldId="1632"/>
            <ac:picMk id="47" creationId="{F700059E-3251-4BF5-BAEC-26E203D2B6C7}"/>
          </ac:picMkLst>
        </pc:picChg>
        <pc:picChg chg="add mod">
          <ac:chgData name="Vesa Juvonen" userId="c7243be1-99a3-4752-ab2a-0cf698cf8236" providerId="ADAL" clId="{3CA3E382-2581-4E55-981A-375E7F99AC21}" dt="2021-10-12T14:23:26.934" v="309" actId="571"/>
          <ac:picMkLst>
            <pc:docMk/>
            <pc:sldMk cId="380670563" sldId="1632"/>
            <ac:picMk id="48" creationId="{C55A1FD4-7943-4FF4-BD92-3A3049ABAEDB}"/>
          </ac:picMkLst>
        </pc:picChg>
        <pc:picChg chg="add mod">
          <ac:chgData name="Vesa Juvonen" userId="c7243be1-99a3-4752-ab2a-0cf698cf8236" providerId="ADAL" clId="{3CA3E382-2581-4E55-981A-375E7F99AC21}" dt="2021-10-12T14:23:26.934" v="309" actId="571"/>
          <ac:picMkLst>
            <pc:docMk/>
            <pc:sldMk cId="380670563" sldId="1632"/>
            <ac:picMk id="49" creationId="{ADE92BDD-4196-4C6C-BDA2-23AC29B684E2}"/>
          </ac:picMkLst>
        </pc:picChg>
        <pc:picChg chg="add mod">
          <ac:chgData name="Vesa Juvonen" userId="c7243be1-99a3-4752-ab2a-0cf698cf8236" providerId="ADAL" clId="{3CA3E382-2581-4E55-981A-375E7F99AC21}" dt="2021-10-12T14:23:25.122" v="306" actId="571"/>
          <ac:picMkLst>
            <pc:docMk/>
            <pc:sldMk cId="380670563" sldId="1632"/>
            <ac:picMk id="50" creationId="{D31C5C5D-CB4B-477F-9B5F-B74F678D4A77}"/>
          </ac:picMkLst>
        </pc:picChg>
        <pc:picChg chg="add mod">
          <ac:chgData name="Vesa Juvonen" userId="c7243be1-99a3-4752-ab2a-0cf698cf8236" providerId="ADAL" clId="{3CA3E382-2581-4E55-981A-375E7F99AC21}" dt="2021-10-12T14:23:25.122" v="306" actId="571"/>
          <ac:picMkLst>
            <pc:docMk/>
            <pc:sldMk cId="380670563" sldId="1632"/>
            <ac:picMk id="51" creationId="{2B4799D3-4F86-4693-885E-FB92BA01618D}"/>
          </ac:picMkLst>
        </pc:picChg>
        <pc:picChg chg="add mod">
          <ac:chgData name="Vesa Juvonen" userId="c7243be1-99a3-4752-ab2a-0cf698cf8236" providerId="ADAL" clId="{3CA3E382-2581-4E55-981A-375E7F99AC21}" dt="2021-10-12T14:23:25.122" v="306" actId="571"/>
          <ac:picMkLst>
            <pc:docMk/>
            <pc:sldMk cId="380670563" sldId="1632"/>
            <ac:picMk id="52" creationId="{7F5960A3-E7F8-4295-84B7-2F076254E386}"/>
          </ac:picMkLst>
        </pc:picChg>
        <pc:picChg chg="add mod">
          <ac:chgData name="Vesa Juvonen" userId="c7243be1-99a3-4752-ab2a-0cf698cf8236" providerId="ADAL" clId="{3CA3E382-2581-4E55-981A-375E7F99AC21}" dt="2021-10-12T14:23:25.122" v="306" actId="571"/>
          <ac:picMkLst>
            <pc:docMk/>
            <pc:sldMk cId="380670563" sldId="1632"/>
            <ac:picMk id="53" creationId="{A6707DA2-924C-43D8-987D-42183A2D7805}"/>
          </ac:picMkLst>
        </pc:picChg>
        <pc:picChg chg="mod">
          <ac:chgData name="Vesa Juvonen" userId="c7243be1-99a3-4752-ab2a-0cf698cf8236" providerId="ADAL" clId="{3CA3E382-2581-4E55-981A-375E7F99AC21}" dt="2021-10-12T14:09:33.628" v="180" actId="1076"/>
          <ac:picMkLst>
            <pc:docMk/>
            <pc:sldMk cId="380670563" sldId="1632"/>
            <ac:picMk id="1026" creationId="{F1190F31-B17E-4323-B828-E4A31B0939FB}"/>
          </ac:picMkLst>
        </pc:picChg>
        <pc:picChg chg="mod">
          <ac:chgData name="Vesa Juvonen" userId="c7243be1-99a3-4752-ab2a-0cf698cf8236" providerId="ADAL" clId="{3CA3E382-2581-4E55-981A-375E7F99AC21}" dt="2021-10-12T14:24:36.589" v="350" actId="1076"/>
          <ac:picMkLst>
            <pc:docMk/>
            <pc:sldMk cId="380670563" sldId="1632"/>
            <ac:picMk id="1038" creationId="{B9328190-0899-4FBD-9A23-AA0BBC657AE0}"/>
          </ac:picMkLst>
        </pc:picChg>
        <pc:picChg chg="del">
          <ac:chgData name="Vesa Juvonen" userId="c7243be1-99a3-4752-ab2a-0cf698cf8236" providerId="ADAL" clId="{3CA3E382-2581-4E55-981A-375E7F99AC21}" dt="2021-10-12T14:10:11.976" v="208" actId="478"/>
          <ac:picMkLst>
            <pc:docMk/>
            <pc:sldMk cId="380670563" sldId="1632"/>
            <ac:picMk id="1040" creationId="{875FB35C-045A-4196-BA7C-F0D30A930BEC}"/>
          </ac:picMkLst>
        </pc:picChg>
        <pc:picChg chg="mod">
          <ac:chgData name="Vesa Juvonen" userId="c7243be1-99a3-4752-ab2a-0cf698cf8236" providerId="ADAL" clId="{3CA3E382-2581-4E55-981A-375E7F99AC21}" dt="2021-10-12T14:21:47.890" v="251" actId="1076"/>
          <ac:picMkLst>
            <pc:docMk/>
            <pc:sldMk cId="380670563" sldId="1632"/>
            <ac:picMk id="1042" creationId="{47043819-D864-4A6A-971C-1C1460086E60}"/>
          </ac:picMkLst>
        </pc:picChg>
        <pc:picChg chg="mod">
          <ac:chgData name="Vesa Juvonen" userId="c7243be1-99a3-4752-ab2a-0cf698cf8236" providerId="ADAL" clId="{3CA3E382-2581-4E55-981A-375E7F99AC21}" dt="2021-10-12T14:24:35.490" v="349" actId="1076"/>
          <ac:picMkLst>
            <pc:docMk/>
            <pc:sldMk cId="380670563" sldId="1632"/>
            <ac:picMk id="1044" creationId="{F22C6567-8744-4A55-800D-9FA4B02B253A}"/>
          </ac:picMkLst>
        </pc:picChg>
        <pc:picChg chg="mod">
          <ac:chgData name="Vesa Juvonen" userId="c7243be1-99a3-4752-ab2a-0cf698cf8236" providerId="ADAL" clId="{3CA3E382-2581-4E55-981A-375E7F99AC21}" dt="2021-10-12T14:25:54.426" v="387" actId="1076"/>
          <ac:picMkLst>
            <pc:docMk/>
            <pc:sldMk cId="380670563" sldId="1632"/>
            <ac:picMk id="2050" creationId="{F1F5E332-C2DB-4C7A-BC50-BBF669E0AB3A}"/>
          </ac:picMkLst>
        </pc:picChg>
        <pc:picChg chg="mod">
          <ac:chgData name="Vesa Juvonen" userId="c7243be1-99a3-4752-ab2a-0cf698cf8236" providerId="ADAL" clId="{3CA3E382-2581-4E55-981A-375E7F99AC21}" dt="2021-10-12T14:25:33.998" v="369" actId="1076"/>
          <ac:picMkLst>
            <pc:docMk/>
            <pc:sldMk cId="380670563" sldId="1632"/>
            <ac:picMk id="3074" creationId="{02396A18-84FF-46A3-ACDE-A84A5A960946}"/>
          </ac:picMkLst>
        </pc:picChg>
      </pc:sldChg>
      <pc:sldChg chg="modSp add mod modNotesTx">
        <pc:chgData name="Vesa Juvonen" userId="c7243be1-99a3-4752-ab2a-0cf698cf8236" providerId="ADAL" clId="{3CA3E382-2581-4E55-981A-375E7F99AC21}" dt="2021-10-12T14:39:47.121" v="632"/>
        <pc:sldMkLst>
          <pc:docMk/>
          <pc:sldMk cId="720313206" sldId="1640"/>
        </pc:sldMkLst>
        <pc:spChg chg="mod">
          <ac:chgData name="Vesa Juvonen" userId="c7243be1-99a3-4752-ab2a-0cf698cf8236" providerId="ADAL" clId="{3CA3E382-2581-4E55-981A-375E7F99AC21}" dt="2021-10-12T14:31:34.107" v="514" actId="20577"/>
          <ac:spMkLst>
            <pc:docMk/>
            <pc:sldMk cId="720313206" sldId="1640"/>
            <ac:spMk id="5" creationId="{00000000-0000-0000-0000-000000000000}"/>
          </ac:spMkLst>
        </pc:spChg>
        <pc:spChg chg="mod">
          <ac:chgData name="Vesa Juvonen" userId="c7243be1-99a3-4752-ab2a-0cf698cf8236" providerId="ADAL" clId="{3CA3E382-2581-4E55-981A-375E7F99AC21}" dt="2021-10-12T14:32:06.800" v="536" actId="6549"/>
          <ac:spMkLst>
            <pc:docMk/>
            <pc:sldMk cId="720313206" sldId="1640"/>
            <ac:spMk id="6" creationId="{B6BFF95C-9CC5-41D8-B97F-890353EE3235}"/>
          </ac:spMkLst>
        </pc:spChg>
        <pc:spChg chg="mod">
          <ac:chgData name="Vesa Juvonen" userId="c7243be1-99a3-4752-ab2a-0cf698cf8236" providerId="ADAL" clId="{3CA3E382-2581-4E55-981A-375E7F99AC21}" dt="2021-10-12T14:31:54.860" v="527"/>
          <ac:spMkLst>
            <pc:docMk/>
            <pc:sldMk cId="720313206" sldId="1640"/>
            <ac:spMk id="7" creationId="{00000000-0000-0000-0000-000000000000}"/>
          </ac:spMkLst>
        </pc:spChg>
      </pc:sldChg>
      <pc:sldChg chg="modSp add mod modNotesTx">
        <pc:chgData name="Vesa Juvonen" userId="c7243be1-99a3-4752-ab2a-0cf698cf8236" providerId="ADAL" clId="{3CA3E382-2581-4E55-981A-375E7F99AC21}" dt="2021-10-12T14:39:54.985" v="636"/>
        <pc:sldMkLst>
          <pc:docMk/>
          <pc:sldMk cId="3043375476" sldId="1641"/>
        </pc:sldMkLst>
        <pc:spChg chg="mod">
          <ac:chgData name="Vesa Juvonen" userId="c7243be1-99a3-4752-ab2a-0cf698cf8236" providerId="ADAL" clId="{3CA3E382-2581-4E55-981A-375E7F99AC21}" dt="2021-10-12T14:35:39.651" v="622"/>
          <ac:spMkLst>
            <pc:docMk/>
            <pc:sldMk cId="3043375476" sldId="1641"/>
            <ac:spMk id="5" creationId="{00000000-0000-0000-0000-000000000000}"/>
          </ac:spMkLst>
        </pc:spChg>
        <pc:spChg chg="mod">
          <ac:chgData name="Vesa Juvonen" userId="c7243be1-99a3-4752-ab2a-0cf698cf8236" providerId="ADAL" clId="{3CA3E382-2581-4E55-981A-375E7F99AC21}" dt="2021-10-12T14:35:37.065" v="621" actId="6549"/>
          <ac:spMkLst>
            <pc:docMk/>
            <pc:sldMk cId="3043375476" sldId="1641"/>
            <ac:spMk id="6" creationId="{399FC354-4754-4AF7-B37B-013145D750F3}"/>
          </ac:spMkLst>
        </pc:spChg>
        <pc:spChg chg="mod">
          <ac:chgData name="Vesa Juvonen" userId="c7243be1-99a3-4752-ab2a-0cf698cf8236" providerId="ADAL" clId="{3CA3E382-2581-4E55-981A-375E7F99AC21}" dt="2021-10-12T14:35:29.327" v="618" actId="255"/>
          <ac:spMkLst>
            <pc:docMk/>
            <pc:sldMk cId="3043375476" sldId="1641"/>
            <ac:spMk id="7" creationId="{FF7DB6F2-A230-434B-BA45-3215EE59DFB5}"/>
          </ac:spMkLst>
        </pc:spChg>
      </pc:sldChg>
      <pc:sldChg chg="addSp delSp modSp mod">
        <pc:chgData name="Vesa Juvonen" userId="c7243be1-99a3-4752-ab2a-0cf698cf8236" providerId="ADAL" clId="{3CA3E382-2581-4E55-981A-375E7F99AC21}" dt="2021-10-12T14:28:31.548" v="493" actId="404"/>
        <pc:sldMkLst>
          <pc:docMk/>
          <pc:sldMk cId="10702720" sldId="2079"/>
        </pc:sldMkLst>
        <pc:spChg chg="mod">
          <ac:chgData name="Vesa Juvonen" userId="c7243be1-99a3-4752-ab2a-0cf698cf8236" providerId="ADAL" clId="{3CA3E382-2581-4E55-981A-375E7F99AC21}" dt="2021-10-12T14:28:31.548" v="493" actId="404"/>
          <ac:spMkLst>
            <pc:docMk/>
            <pc:sldMk cId="10702720" sldId="2079"/>
            <ac:spMk id="8" creationId="{00000000-0000-0000-0000-000000000000}"/>
          </ac:spMkLst>
        </pc:spChg>
        <pc:picChg chg="add mod">
          <ac:chgData name="Vesa Juvonen" userId="c7243be1-99a3-4752-ab2a-0cf698cf8236" providerId="ADAL" clId="{3CA3E382-2581-4E55-981A-375E7F99AC21}" dt="2021-10-07T13:47:06.870" v="110" actId="1076"/>
          <ac:picMkLst>
            <pc:docMk/>
            <pc:sldMk cId="10702720" sldId="2079"/>
            <ac:picMk id="2" creationId="{2EFF39AA-DED2-4C29-8608-1B1BD00A3ED9}"/>
          </ac:picMkLst>
        </pc:picChg>
        <pc:picChg chg="add mod">
          <ac:chgData name="Vesa Juvonen" userId="c7243be1-99a3-4752-ab2a-0cf698cf8236" providerId="ADAL" clId="{3CA3E382-2581-4E55-981A-375E7F99AC21}" dt="2021-10-07T13:47:13.997" v="111" actId="1076"/>
          <ac:picMkLst>
            <pc:docMk/>
            <pc:sldMk cId="10702720" sldId="2079"/>
            <ac:picMk id="4" creationId="{F7405F3C-F2A7-4EE1-ADAD-27A174A82D60}"/>
          </ac:picMkLst>
        </pc:picChg>
        <pc:picChg chg="del">
          <ac:chgData name="Vesa Juvonen" userId="c7243be1-99a3-4752-ab2a-0cf698cf8236" providerId="ADAL" clId="{3CA3E382-2581-4E55-981A-375E7F99AC21}" dt="2021-10-07T13:31:36.162" v="19" actId="478"/>
          <ac:picMkLst>
            <pc:docMk/>
            <pc:sldMk cId="10702720" sldId="2079"/>
            <ac:picMk id="6" creationId="{8DDB534F-B8F6-48D3-B591-CD66B1C9E5F2}"/>
          </ac:picMkLst>
        </pc:picChg>
        <pc:picChg chg="del">
          <ac:chgData name="Vesa Juvonen" userId="c7243be1-99a3-4752-ab2a-0cf698cf8236" providerId="ADAL" clId="{3CA3E382-2581-4E55-981A-375E7F99AC21}" dt="2021-10-07T13:31:36.162" v="19" actId="478"/>
          <ac:picMkLst>
            <pc:docMk/>
            <pc:sldMk cId="10702720" sldId="2079"/>
            <ac:picMk id="10" creationId="{CE337A8C-60D7-4164-887F-391689FCD793}"/>
          </ac:picMkLst>
        </pc:picChg>
        <pc:picChg chg="del">
          <ac:chgData name="Vesa Juvonen" userId="c7243be1-99a3-4752-ab2a-0cf698cf8236" providerId="ADAL" clId="{3CA3E382-2581-4E55-981A-375E7F99AC21}" dt="2021-10-07T13:31:36.162" v="19" actId="478"/>
          <ac:picMkLst>
            <pc:docMk/>
            <pc:sldMk cId="10702720" sldId="2079"/>
            <ac:picMk id="14" creationId="{A4F7D2BF-FF9D-4191-8F2F-32BCB4791DED}"/>
          </ac:picMkLst>
        </pc:picChg>
      </pc:sldChg>
      <pc:sldChg chg="modSp add mod">
        <pc:chgData name="Vesa Juvonen" userId="c7243be1-99a3-4752-ab2a-0cf698cf8236" providerId="ADAL" clId="{3CA3E382-2581-4E55-981A-375E7F99AC21}" dt="2021-10-12T13:28:17.112" v="112" actId="207"/>
        <pc:sldMkLst>
          <pc:docMk/>
          <pc:sldMk cId="179736827" sldId="2380"/>
        </pc:sldMkLst>
        <pc:spChg chg="mod">
          <ac:chgData name="Vesa Juvonen" userId="c7243be1-99a3-4752-ab2a-0cf698cf8236" providerId="ADAL" clId="{3CA3E382-2581-4E55-981A-375E7F99AC21}" dt="2021-10-07T13:32:47.808" v="39" actId="207"/>
          <ac:spMkLst>
            <pc:docMk/>
            <pc:sldMk cId="179736827" sldId="2380"/>
            <ac:spMk id="4" creationId="{B7EE2697-FF77-4373-9ED0-F3E544446F2C}"/>
          </ac:spMkLst>
        </pc:spChg>
        <pc:spChg chg="mod">
          <ac:chgData name="Vesa Juvonen" userId="c7243be1-99a3-4752-ab2a-0cf698cf8236" providerId="ADAL" clId="{3CA3E382-2581-4E55-981A-375E7F99AC21}" dt="2021-10-12T13:28:17.112" v="112" actId="207"/>
          <ac:spMkLst>
            <pc:docMk/>
            <pc:sldMk cId="179736827" sldId="2380"/>
            <ac:spMk id="5" creationId="{612C861E-93AA-4B5D-8907-782E4E0AF916}"/>
          </ac:spMkLst>
        </pc:spChg>
      </pc:sldChg>
      <pc:sldChg chg="addSp">
        <pc:chgData name="Vesa Juvonen" userId="c7243be1-99a3-4752-ab2a-0cf698cf8236" providerId="ADAL" clId="{3CA3E382-2581-4E55-981A-375E7F99AC21}" dt="2021-10-07T13:45:29.975" v="84"/>
        <pc:sldMkLst>
          <pc:docMk/>
          <pc:sldMk cId="435427101" sldId="2076136264"/>
        </pc:sldMkLst>
        <pc:spChg chg="add">
          <ac:chgData name="Vesa Juvonen" userId="c7243be1-99a3-4752-ab2a-0cf698cf8236" providerId="ADAL" clId="{3CA3E382-2581-4E55-981A-375E7F99AC21}" dt="2021-10-07T13:45:29.975" v="84"/>
          <ac:spMkLst>
            <pc:docMk/>
            <pc:sldMk cId="435427101" sldId="2076136264"/>
            <ac:spMk id="3" creationId="{EEEA9F1E-87E7-45C5-94A7-25A0A10FB3A3}"/>
          </ac:spMkLst>
        </pc:spChg>
      </pc:sldChg>
      <pc:sldChg chg="addSp delSp modSp add del mod">
        <pc:chgData name="Vesa Juvonen" userId="c7243be1-99a3-4752-ab2a-0cf698cf8236" providerId="ADAL" clId="{3CA3E382-2581-4E55-981A-375E7F99AC21}" dt="2021-10-07T13:46:49.190" v="103" actId="1076"/>
        <pc:sldMkLst>
          <pc:docMk/>
          <pc:sldMk cId="778883926" sldId="2076136264"/>
        </pc:sldMkLst>
        <pc:spChg chg="mod">
          <ac:chgData name="Vesa Juvonen" userId="c7243be1-99a3-4752-ab2a-0cf698cf8236" providerId="ADAL" clId="{3CA3E382-2581-4E55-981A-375E7F99AC21}" dt="2021-10-07T13:44:57.803" v="81" actId="113"/>
          <ac:spMkLst>
            <pc:docMk/>
            <pc:sldMk cId="778883926" sldId="2076136264"/>
            <ac:spMk id="14" creationId="{953584C8-8734-42EA-AD16-6AA2B405D249}"/>
          </ac:spMkLst>
        </pc:spChg>
        <pc:picChg chg="add del">
          <ac:chgData name="Vesa Juvonen" userId="c7243be1-99a3-4752-ab2a-0cf698cf8236" providerId="ADAL" clId="{3CA3E382-2581-4E55-981A-375E7F99AC21}" dt="2021-10-07T13:46:05.523" v="98" actId="478"/>
          <ac:picMkLst>
            <pc:docMk/>
            <pc:sldMk cId="778883926" sldId="2076136264"/>
            <ac:picMk id="5" creationId="{8BB0B874-2C69-4D31-BBAA-452DAC3C9DEF}"/>
          </ac:picMkLst>
        </pc:picChg>
        <pc:picChg chg="add del">
          <ac:chgData name="Vesa Juvonen" userId="c7243be1-99a3-4752-ab2a-0cf698cf8236" providerId="ADAL" clId="{3CA3E382-2581-4E55-981A-375E7F99AC21}" dt="2021-10-07T13:46:05.523" v="98" actId="478"/>
          <ac:picMkLst>
            <pc:docMk/>
            <pc:sldMk cId="778883926" sldId="2076136264"/>
            <ac:picMk id="6" creationId="{97AF0D03-2579-448A-975D-462EE3A63D16}"/>
          </ac:picMkLst>
        </pc:picChg>
        <pc:picChg chg="add mod">
          <ac:chgData name="Vesa Juvonen" userId="c7243be1-99a3-4752-ab2a-0cf698cf8236" providerId="ADAL" clId="{3CA3E382-2581-4E55-981A-375E7F99AC21}" dt="2021-10-07T13:46:03.920" v="97" actId="1076"/>
          <ac:picMkLst>
            <pc:docMk/>
            <pc:sldMk cId="778883926" sldId="2076136264"/>
            <ac:picMk id="7" creationId="{A73F7A2D-C3DF-4B2B-9C98-F31EDAB21B0D}"/>
          </ac:picMkLst>
        </pc:picChg>
        <pc:picChg chg="add mod">
          <ac:chgData name="Vesa Juvonen" userId="c7243be1-99a3-4752-ab2a-0cf698cf8236" providerId="ADAL" clId="{3CA3E382-2581-4E55-981A-375E7F99AC21}" dt="2021-10-07T13:46:49.190" v="103" actId="1076"/>
          <ac:picMkLst>
            <pc:docMk/>
            <pc:sldMk cId="778883926" sldId="2076136264"/>
            <ac:picMk id="9" creationId="{C8DBB1C0-5B12-4A75-A996-1ACB97F3C148}"/>
          </ac:picMkLst>
        </pc:picChg>
        <pc:picChg chg="add del">
          <ac:chgData name="Vesa Juvonen" userId="c7243be1-99a3-4752-ab2a-0cf698cf8236" providerId="ADAL" clId="{3CA3E382-2581-4E55-981A-375E7F99AC21}" dt="2021-10-07T13:46:00.971" v="96" actId="478"/>
          <ac:picMkLst>
            <pc:docMk/>
            <pc:sldMk cId="778883926" sldId="2076136264"/>
            <ac:picMk id="12" creationId="{9290D1EE-1613-4F3E-BBFF-5F549A11F658}"/>
          </ac:picMkLst>
        </pc:picChg>
      </pc:sldChg>
      <pc:sldChg chg="addSp">
        <pc:chgData name="Vesa Juvonen" userId="c7243be1-99a3-4752-ab2a-0cf698cf8236" providerId="ADAL" clId="{3CA3E382-2581-4E55-981A-375E7F99AC21}" dt="2021-10-07T13:45:34.624" v="87"/>
        <pc:sldMkLst>
          <pc:docMk/>
          <pc:sldMk cId="1822816248" sldId="2076136264"/>
        </pc:sldMkLst>
        <pc:spChg chg="add">
          <ac:chgData name="Vesa Juvonen" userId="c7243be1-99a3-4752-ab2a-0cf698cf8236" providerId="ADAL" clId="{3CA3E382-2581-4E55-981A-375E7F99AC21}" dt="2021-10-07T13:45:34.624" v="87"/>
          <ac:spMkLst>
            <pc:docMk/>
            <pc:sldMk cId="1822816248" sldId="2076136264"/>
            <ac:spMk id="3" creationId="{BD6CAFCC-9069-4C1C-95D8-CBC1F8027298}"/>
          </ac:spMkLst>
        </pc:spChg>
      </pc:sldChg>
      <pc:sldChg chg="addSp delSp modSp mod">
        <pc:chgData name="Vesa Juvonen" userId="c7243be1-99a3-4752-ab2a-0cf698cf8236" providerId="ADAL" clId="{3CA3E382-2581-4E55-981A-375E7F99AC21}" dt="2021-10-07T13:44:01.333" v="72" actId="22"/>
        <pc:sldMkLst>
          <pc:docMk/>
          <pc:sldMk cId="3026554354" sldId="2076136368"/>
        </pc:sldMkLst>
        <pc:spChg chg="add">
          <ac:chgData name="Vesa Juvonen" userId="c7243be1-99a3-4752-ab2a-0cf698cf8236" providerId="ADAL" clId="{3CA3E382-2581-4E55-981A-375E7F99AC21}" dt="2021-10-07T13:44:01.333" v="72" actId="22"/>
          <ac:spMkLst>
            <pc:docMk/>
            <pc:sldMk cId="3026554354" sldId="2076136368"/>
            <ac:spMk id="14" creationId="{0229C2B9-16F2-4D1E-9804-5C41819977B8}"/>
          </ac:spMkLst>
        </pc:spChg>
        <pc:picChg chg="add del mod">
          <ac:chgData name="Vesa Juvonen" userId="c7243be1-99a3-4752-ab2a-0cf698cf8236" providerId="ADAL" clId="{3CA3E382-2581-4E55-981A-375E7F99AC21}" dt="2021-10-07T13:34:53.689" v="68" actId="478"/>
          <ac:picMkLst>
            <pc:docMk/>
            <pc:sldMk cId="3026554354" sldId="2076136368"/>
            <ac:picMk id="7" creationId="{A3126142-61D9-4296-A50F-43CF7F832B81}"/>
          </ac:picMkLst>
        </pc:picChg>
        <pc:picChg chg="add">
          <ac:chgData name="Vesa Juvonen" userId="c7243be1-99a3-4752-ab2a-0cf698cf8236" providerId="ADAL" clId="{3CA3E382-2581-4E55-981A-375E7F99AC21}" dt="2021-10-07T13:34:54.047" v="69" actId="22"/>
          <ac:picMkLst>
            <pc:docMk/>
            <pc:sldMk cId="3026554354" sldId="2076136368"/>
            <ac:picMk id="8" creationId="{7F0E6FF1-7E7A-4F91-BE2E-573668FB2691}"/>
          </ac:picMkLst>
        </pc:picChg>
        <pc:picChg chg="del">
          <ac:chgData name="Vesa Juvonen" userId="c7243be1-99a3-4752-ab2a-0cf698cf8236" providerId="ADAL" clId="{3CA3E382-2581-4E55-981A-375E7F99AC21}" dt="2021-10-07T13:33:51.306" v="60" actId="478"/>
          <ac:picMkLst>
            <pc:docMk/>
            <pc:sldMk cId="3026554354" sldId="2076136368"/>
            <ac:picMk id="9" creationId="{45A5CDE6-6045-4E01-9502-CA7FEF205728}"/>
          </ac:picMkLst>
        </pc:picChg>
        <pc:picChg chg="add">
          <ac:chgData name="Vesa Juvonen" userId="c7243be1-99a3-4752-ab2a-0cf698cf8236" providerId="ADAL" clId="{3CA3E382-2581-4E55-981A-375E7F99AC21}" dt="2021-10-07T13:34:54.047" v="69" actId="22"/>
          <ac:picMkLst>
            <pc:docMk/>
            <pc:sldMk cId="3026554354" sldId="2076136368"/>
            <ac:picMk id="12" creationId="{48A3674F-9F6A-44A6-8220-8CDA97049A57}"/>
          </ac:picMkLst>
        </pc:picChg>
      </pc:sldChg>
      <pc:sldChg chg="addSp del mod">
        <pc:chgData name="Vesa Juvonen" userId="c7243be1-99a3-4752-ab2a-0cf698cf8236" providerId="ADAL" clId="{3CA3E382-2581-4E55-981A-375E7F99AC21}" dt="2021-10-07T13:36:11.469" v="71" actId="47"/>
        <pc:sldMkLst>
          <pc:docMk/>
          <pc:sldMk cId="357588276" sldId="2076136388"/>
        </pc:sldMkLst>
        <pc:spChg chg="add">
          <ac:chgData name="Vesa Juvonen" userId="c7243be1-99a3-4752-ab2a-0cf698cf8236" providerId="ADAL" clId="{3CA3E382-2581-4E55-981A-375E7F99AC21}" dt="2021-10-07T13:33:37.525" v="59" actId="22"/>
          <ac:spMkLst>
            <pc:docMk/>
            <pc:sldMk cId="357588276" sldId="2076136388"/>
            <ac:spMk id="2" creationId="{6677F826-7E86-48E3-A5C1-FF17577C55E2}"/>
          </ac:spMkLst>
        </pc:spChg>
      </pc:sldChg>
      <pc:sldChg chg="modSp add mod modNotesTx">
        <pc:chgData name="Vesa Juvonen" userId="c7243be1-99a3-4752-ab2a-0cf698cf8236" providerId="ADAL" clId="{3CA3E382-2581-4E55-981A-375E7F99AC21}" dt="2021-10-12T14:39:51.078" v="634"/>
        <pc:sldMkLst>
          <pc:docMk/>
          <pc:sldMk cId="2199141448" sldId="2076137480"/>
        </pc:sldMkLst>
        <pc:spChg chg="mod">
          <ac:chgData name="Vesa Juvonen" userId="c7243be1-99a3-4752-ab2a-0cf698cf8236" providerId="ADAL" clId="{3CA3E382-2581-4E55-981A-375E7F99AC21}" dt="2021-10-12T14:34:33.382" v="596" actId="20577"/>
          <ac:spMkLst>
            <pc:docMk/>
            <pc:sldMk cId="2199141448" sldId="2076137480"/>
            <ac:spMk id="5" creationId="{00000000-0000-0000-0000-000000000000}"/>
          </ac:spMkLst>
        </pc:spChg>
        <pc:spChg chg="mod">
          <ac:chgData name="Vesa Juvonen" userId="c7243be1-99a3-4752-ab2a-0cf698cf8236" providerId="ADAL" clId="{3CA3E382-2581-4E55-981A-375E7F99AC21}" dt="2021-10-12T14:34:53.707" v="612" actId="6549"/>
          <ac:spMkLst>
            <pc:docMk/>
            <pc:sldMk cId="2199141448" sldId="2076137480"/>
            <ac:spMk id="6" creationId="{B6BFF95C-9CC5-41D8-B97F-890353EE3235}"/>
          </ac:spMkLst>
        </pc:spChg>
        <pc:spChg chg="mod">
          <ac:chgData name="Vesa Juvonen" userId="c7243be1-99a3-4752-ab2a-0cf698cf8236" providerId="ADAL" clId="{3CA3E382-2581-4E55-981A-375E7F99AC21}" dt="2021-10-12T14:34:48.419" v="608" actId="20577"/>
          <ac:spMkLst>
            <pc:docMk/>
            <pc:sldMk cId="2199141448" sldId="2076137480"/>
            <ac:spMk id="7" creationId="{00000000-0000-0000-0000-000000000000}"/>
          </ac:spMkLst>
        </pc:spChg>
      </pc:sldChg>
      <pc:sldChg chg="addSp delSp modSp add mod modNotesTx">
        <pc:chgData name="Vesa Juvonen" userId="c7243be1-99a3-4752-ab2a-0cf698cf8236" providerId="ADAL" clId="{3CA3E382-2581-4E55-981A-375E7F99AC21}" dt="2021-10-12T14:39:45.035" v="631"/>
        <pc:sldMkLst>
          <pc:docMk/>
          <pc:sldMk cId="2069557480" sldId="2076137613"/>
        </pc:sldMkLst>
        <pc:spChg chg="mod">
          <ac:chgData name="Vesa Juvonen" userId="c7243be1-99a3-4752-ab2a-0cf698cf8236" providerId="ADAL" clId="{3CA3E382-2581-4E55-981A-375E7F99AC21}" dt="2021-10-12T14:04:59.281" v="135" actId="20577"/>
          <ac:spMkLst>
            <pc:docMk/>
            <pc:sldMk cId="2069557480" sldId="2076137613"/>
            <ac:spMk id="5" creationId="{612C861E-93AA-4B5D-8907-782E4E0AF916}"/>
          </ac:spMkLst>
        </pc:spChg>
        <pc:spChg chg="add mod">
          <ac:chgData name="Vesa Juvonen" userId="c7243be1-99a3-4752-ab2a-0cf698cf8236" providerId="ADAL" clId="{3CA3E382-2581-4E55-981A-375E7F99AC21}" dt="2021-10-12T14:05:52.142" v="160" actId="1076"/>
          <ac:spMkLst>
            <pc:docMk/>
            <pc:sldMk cId="2069557480" sldId="2076137613"/>
            <ac:spMk id="12" creationId="{D25B8065-B1FF-41CE-AED3-47F251920133}"/>
          </ac:spMkLst>
        </pc:spChg>
        <pc:picChg chg="add mod ord">
          <ac:chgData name="Vesa Juvonen" userId="c7243be1-99a3-4752-ab2a-0cf698cf8236" providerId="ADAL" clId="{3CA3E382-2581-4E55-981A-375E7F99AC21}" dt="2021-10-12T14:27:26.004" v="418" actId="14100"/>
          <ac:picMkLst>
            <pc:docMk/>
            <pc:sldMk cId="2069557480" sldId="2076137613"/>
            <ac:picMk id="18" creationId="{27FB6488-7AE8-4329-9C4E-2135E03701CA}"/>
          </ac:picMkLst>
        </pc:picChg>
        <pc:picChg chg="del">
          <ac:chgData name="Vesa Juvonen" userId="c7243be1-99a3-4752-ab2a-0cf698cf8236" providerId="ADAL" clId="{3CA3E382-2581-4E55-981A-375E7F99AC21}" dt="2021-10-12T14:27:13.713" v="412" actId="478"/>
          <ac:picMkLst>
            <pc:docMk/>
            <pc:sldMk cId="2069557480" sldId="2076137613"/>
            <ac:picMk id="25" creationId="{68207D94-25C1-4991-9394-94F13330D477}"/>
          </ac:picMkLst>
        </pc:picChg>
      </pc:sldChg>
      <pc:sldChg chg="modSp add mod modNotesTx">
        <pc:chgData name="Vesa Juvonen" userId="c7243be1-99a3-4752-ab2a-0cf698cf8236" providerId="ADAL" clId="{3CA3E382-2581-4E55-981A-375E7F99AC21}" dt="2021-10-12T14:39:49.393" v="633"/>
        <pc:sldMkLst>
          <pc:docMk/>
          <pc:sldMk cId="1882481969" sldId="2076137668"/>
        </pc:sldMkLst>
        <pc:spChg chg="mod">
          <ac:chgData name="Vesa Juvonen" userId="c7243be1-99a3-4752-ab2a-0cf698cf8236" providerId="ADAL" clId="{3CA3E382-2581-4E55-981A-375E7F99AC21}" dt="2021-10-12T14:33:01.660" v="553" actId="20577"/>
          <ac:spMkLst>
            <pc:docMk/>
            <pc:sldMk cId="1882481969" sldId="2076137668"/>
            <ac:spMk id="5" creationId="{00000000-0000-0000-0000-000000000000}"/>
          </ac:spMkLst>
        </pc:spChg>
        <pc:spChg chg="mod">
          <ac:chgData name="Vesa Juvonen" userId="c7243be1-99a3-4752-ab2a-0cf698cf8236" providerId="ADAL" clId="{3CA3E382-2581-4E55-981A-375E7F99AC21}" dt="2021-10-12T14:33:39.191" v="579" actId="20577"/>
          <ac:spMkLst>
            <pc:docMk/>
            <pc:sldMk cId="1882481969" sldId="2076137668"/>
            <ac:spMk id="6" creationId="{B6BFF95C-9CC5-41D8-B97F-890353EE3235}"/>
          </ac:spMkLst>
        </pc:spChg>
        <pc:spChg chg="mod">
          <ac:chgData name="Vesa Juvonen" userId="c7243be1-99a3-4752-ab2a-0cf698cf8236" providerId="ADAL" clId="{3CA3E382-2581-4E55-981A-375E7F99AC21}" dt="2021-10-12T14:33:20.309" v="566" actId="6549"/>
          <ac:spMkLst>
            <pc:docMk/>
            <pc:sldMk cId="1882481969" sldId="2076137668"/>
            <ac:spMk id="7" creationId="{00000000-0000-0000-0000-000000000000}"/>
          </ac:spMkLst>
        </pc:spChg>
        <pc:picChg chg="mod">
          <ac:chgData name="Vesa Juvonen" userId="c7243be1-99a3-4752-ab2a-0cf698cf8236" providerId="ADAL" clId="{3CA3E382-2581-4E55-981A-375E7F99AC21}" dt="2021-10-12T14:33:44.126" v="581" actId="14100"/>
          <ac:picMkLst>
            <pc:docMk/>
            <pc:sldMk cId="1882481969" sldId="2076137668"/>
            <ac:picMk id="9" creationId="{A5D866F4-AB14-4D79-9071-3001E96ABC22}"/>
          </ac:picMkLst>
        </pc:picChg>
      </pc:sldChg>
      <pc:sldChg chg="addSp delSp modSp mod">
        <pc:chgData name="Vesa Juvonen" userId="c7243be1-99a3-4752-ab2a-0cf698cf8236" providerId="ADAL" clId="{3CA3E382-2581-4E55-981A-375E7F99AC21}" dt="2021-10-12T14:29:41.402" v="500" actId="1076"/>
        <pc:sldMkLst>
          <pc:docMk/>
          <pc:sldMk cId="3652143241" sldId="2076137669"/>
        </pc:sldMkLst>
        <pc:spChg chg="add del mod">
          <ac:chgData name="Vesa Juvonen" userId="c7243be1-99a3-4752-ab2a-0cf698cf8236" providerId="ADAL" clId="{3CA3E382-2581-4E55-981A-375E7F99AC21}" dt="2021-10-12T13:28:20.712" v="113" actId="478"/>
          <ac:spMkLst>
            <pc:docMk/>
            <pc:sldMk cId="3652143241" sldId="2076137669"/>
            <ac:spMk id="3" creationId="{D8CCE492-1207-4447-92F0-6341E5A1AB83}"/>
          </ac:spMkLst>
        </pc:spChg>
        <pc:picChg chg="del">
          <ac:chgData name="Vesa Juvonen" userId="c7243be1-99a3-4752-ab2a-0cf698cf8236" providerId="ADAL" clId="{3CA3E382-2581-4E55-981A-375E7F99AC21}" dt="2021-10-12T13:28:22.240" v="116" actId="478"/>
          <ac:picMkLst>
            <pc:docMk/>
            <pc:sldMk cId="3652143241" sldId="2076137669"/>
            <ac:picMk id="4" creationId="{7A79F562-4343-4FFA-905B-1A8B878D9C18}"/>
          </ac:picMkLst>
        </pc:picChg>
        <pc:picChg chg="del mod">
          <ac:chgData name="Vesa Juvonen" userId="c7243be1-99a3-4752-ab2a-0cf698cf8236" providerId="ADAL" clId="{3CA3E382-2581-4E55-981A-375E7F99AC21}" dt="2021-10-12T13:28:21.568" v="115" actId="478"/>
          <ac:picMkLst>
            <pc:docMk/>
            <pc:sldMk cId="3652143241" sldId="2076137669"/>
            <ac:picMk id="6" creationId="{5269D971-B6C4-44F8-ACF4-1014A11FEB60}"/>
          </ac:picMkLst>
        </pc:picChg>
        <pc:picChg chg="del">
          <ac:chgData name="Vesa Juvonen" userId="c7243be1-99a3-4752-ab2a-0cf698cf8236" providerId="ADAL" clId="{3CA3E382-2581-4E55-981A-375E7F99AC21}" dt="2021-10-12T13:28:22.712" v="117" actId="478"/>
          <ac:picMkLst>
            <pc:docMk/>
            <pc:sldMk cId="3652143241" sldId="2076137669"/>
            <ac:picMk id="7" creationId="{2CFEE732-CE58-4F1C-8D74-094C256BBFC5}"/>
          </ac:picMkLst>
        </pc:picChg>
        <pc:picChg chg="add mod">
          <ac:chgData name="Vesa Juvonen" userId="c7243be1-99a3-4752-ab2a-0cf698cf8236" providerId="ADAL" clId="{3CA3E382-2581-4E55-981A-375E7F99AC21}" dt="2021-10-12T14:29:32.004" v="495" actId="14100"/>
          <ac:picMkLst>
            <pc:docMk/>
            <pc:sldMk cId="3652143241" sldId="2076137669"/>
            <ac:picMk id="9" creationId="{20179143-576F-4E28-BD13-3506CCD84B1D}"/>
          </ac:picMkLst>
        </pc:picChg>
        <pc:picChg chg="add mod">
          <ac:chgData name="Vesa Juvonen" userId="c7243be1-99a3-4752-ab2a-0cf698cf8236" providerId="ADAL" clId="{3CA3E382-2581-4E55-981A-375E7F99AC21}" dt="2021-10-12T14:29:41.402" v="500" actId="1076"/>
          <ac:picMkLst>
            <pc:docMk/>
            <pc:sldMk cId="3652143241" sldId="2076137669"/>
            <ac:picMk id="11" creationId="{1CE63B9D-324E-4FC6-9A55-A1AEF7A47022}"/>
          </ac:picMkLst>
        </pc:picChg>
      </pc:sldChg>
      <pc:sldChg chg="mod modShow">
        <pc:chgData name="Vesa Juvonen" userId="c7243be1-99a3-4752-ab2a-0cf698cf8236" providerId="ADAL" clId="{3CA3E382-2581-4E55-981A-375E7F99AC21}" dt="2021-10-12T14:28:48.526" v="494" actId="729"/>
        <pc:sldMkLst>
          <pc:docMk/>
          <pc:sldMk cId="2357998636" sldId="2076137670"/>
        </pc:sldMkLst>
      </pc:sldChg>
      <pc:sldChg chg="add del">
        <pc:chgData name="Vesa Juvonen" userId="c7243be1-99a3-4752-ab2a-0cf698cf8236" providerId="ADAL" clId="{3CA3E382-2581-4E55-981A-375E7F99AC21}" dt="2021-10-07T13:32:18.328" v="37" actId="47"/>
        <pc:sldMkLst>
          <pc:docMk/>
          <pc:sldMk cId="591232368" sldId="2076137671"/>
        </pc:sldMkLst>
      </pc:sldChg>
      <pc:sldChg chg="add">
        <pc:chgData name="Vesa Juvonen" userId="c7243be1-99a3-4752-ab2a-0cf698cf8236" providerId="ADAL" clId="{3CA3E382-2581-4E55-981A-375E7F99AC21}" dt="2021-10-07T13:36:04.816" v="70" actId="22"/>
        <pc:sldMkLst>
          <pc:docMk/>
          <pc:sldMk cId="1812315545" sldId="2134805597"/>
        </pc:sldMkLst>
      </pc:sldChg>
    </pc:docChg>
  </pc:docChgLst>
  <pc:docChgLst>
    <pc:chgData name="David Warner" userId="S::david_dwarnerii.com#ext#@microsoft.onmicrosoft.com::acafcf14-4098-4a83-9425-e73571277a06" providerId="AD" clId="Web-{EC31D92C-2643-4F02-8B21-1F479C30C60A}"/>
    <pc:docChg chg="modSld">
      <pc:chgData name="David Warner" userId="S::david_dwarnerii.com#ext#@microsoft.onmicrosoft.com::acafcf14-4098-4a83-9425-e73571277a06" providerId="AD" clId="Web-{EC31D92C-2643-4F02-8B21-1F479C30C60A}" dt="2022-03-11T19:04:27.642" v="61" actId="14100"/>
      <pc:docMkLst>
        <pc:docMk/>
      </pc:docMkLst>
      <pc:sldChg chg="modSp">
        <pc:chgData name="David Warner" userId="S::david_dwarnerii.com#ext#@microsoft.onmicrosoft.com::acafcf14-4098-4a83-9425-e73571277a06" providerId="AD" clId="Web-{EC31D92C-2643-4F02-8B21-1F479C30C60A}" dt="2022-03-11T19:04:27.642" v="61" actId="14100"/>
        <pc:sldMkLst>
          <pc:docMk/>
          <pc:sldMk cId="1812315545" sldId="2134805597"/>
        </pc:sldMkLst>
        <pc:spChg chg="mod">
          <ac:chgData name="David Warner" userId="S::david_dwarnerii.com#ext#@microsoft.onmicrosoft.com::acafcf14-4098-4a83-9425-e73571277a06" providerId="AD" clId="Web-{EC31D92C-2643-4F02-8B21-1F479C30C60A}" dt="2022-03-11T19:04:10.016" v="48"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EC31D92C-2643-4F02-8B21-1F479C30C60A}" dt="2022-03-11T19:04:27.642" v="61" actId="14100"/>
          <ac:spMkLst>
            <pc:docMk/>
            <pc:sldMk cId="1812315545" sldId="2134805597"/>
            <ac:spMk id="10" creationId="{16E1CB8C-122B-4C5A-8724-D74AEC2B5DEC}"/>
          </ac:spMkLst>
        </pc:spChg>
      </pc:sldChg>
    </pc:docChg>
  </pc:docChgLst>
  <pc:docChgLst>
    <pc:chgData name="stefan.bauer" userId="S::stefan.bauer_n8d.at#ext#@microsoft.onmicrosoft.com::a46172d5-c7db-453d-b615-95acf0f73072" providerId="AD" clId="Web-{4BBB49EF-1AAA-492F-B52B-BB273A8981FE}"/>
    <pc:docChg chg="modSld">
      <pc:chgData name="stefan.bauer" userId="S::stefan.bauer_n8d.at#ext#@microsoft.onmicrosoft.com::a46172d5-c7db-453d-b615-95acf0f73072" providerId="AD" clId="Web-{4BBB49EF-1AAA-492F-B52B-BB273A8981FE}" dt="2021-06-02T21:38:59.906" v="228" actId="20577"/>
      <pc:docMkLst>
        <pc:docMk/>
      </pc:docMkLst>
      <pc:sldChg chg="delSp modSp">
        <pc:chgData name="stefan.bauer" userId="S::stefan.bauer_n8d.at#ext#@microsoft.onmicrosoft.com::a46172d5-c7db-453d-b615-95acf0f73072" providerId="AD" clId="Web-{4BBB49EF-1AAA-492F-B52B-BB273A8981FE}" dt="2021-06-02T21:38:59.906" v="228" actId="20577"/>
        <pc:sldMkLst>
          <pc:docMk/>
          <pc:sldMk cId="1805818155" sldId="3338"/>
        </pc:sldMkLst>
        <pc:spChg chg="mod">
          <ac:chgData name="stefan.bauer" userId="S::stefan.bauer_n8d.at#ext#@microsoft.onmicrosoft.com::a46172d5-c7db-453d-b615-95acf0f73072" providerId="AD" clId="Web-{4BBB49EF-1AAA-492F-B52B-BB273A8981FE}" dt="2021-06-02T21:38:59.906" v="228" actId="20577"/>
          <ac:spMkLst>
            <pc:docMk/>
            <pc:sldMk cId="1805818155" sldId="3338"/>
            <ac:spMk id="3" creationId="{CBDC9C38-872E-4048-96FE-C321FEF21EC1}"/>
          </ac:spMkLst>
        </pc:spChg>
        <pc:spChg chg="del">
          <ac:chgData name="stefan.bauer" userId="S::stefan.bauer_n8d.at#ext#@microsoft.onmicrosoft.com::a46172d5-c7db-453d-b615-95acf0f73072" providerId="AD" clId="Web-{4BBB49EF-1AAA-492F-B52B-BB273A8981FE}" dt="2021-06-02T21:35:43.292" v="0"/>
          <ac:spMkLst>
            <pc:docMk/>
            <pc:sldMk cId="1805818155" sldId="3338"/>
            <ac:spMk id="19" creationId="{0719FC16-024F-4E02-B344-85333EEF1707}"/>
          </ac:spMkLst>
        </pc:spChg>
      </pc:sldChg>
    </pc:docChg>
  </pc:docChgLst>
  <pc:docChgLst>
    <pc:chgData name="Waldemar Mastykarz" userId="S::wmastyka@microsoft.com::8c3ccc08-b2ec-4e63-9b9b-25eb044a606e" providerId="AD" clId="Web-{631EAF34-0FC5-26AE-BB8E-CE9CF241C881}"/>
    <pc:docChg chg="modSld">
      <pc:chgData name="Waldemar Mastykarz" userId="S::wmastyka@microsoft.com::8c3ccc08-b2ec-4e63-9b9b-25eb044a606e" providerId="AD" clId="Web-{631EAF34-0FC5-26AE-BB8E-CE9CF241C881}" dt="2021-03-23T12:36:18.937" v="233" actId="20577"/>
      <pc:docMkLst>
        <pc:docMk/>
      </pc:docMkLst>
      <pc:sldChg chg="delSp modSp">
        <pc:chgData name="Waldemar Mastykarz" userId="S::wmastyka@microsoft.com::8c3ccc08-b2ec-4e63-9b9b-25eb044a606e" providerId="AD" clId="Web-{631EAF34-0FC5-26AE-BB8E-CE9CF241C881}" dt="2021-03-23T12:36:18.937" v="233" actId="20577"/>
        <pc:sldMkLst>
          <pc:docMk/>
          <pc:sldMk cId="2253365439" sldId="1642"/>
        </pc:sldMkLst>
        <pc:spChg chg="mod">
          <ac:chgData name="Waldemar Mastykarz" userId="S::wmastyka@microsoft.com::8c3ccc08-b2ec-4e63-9b9b-25eb044a606e" providerId="AD" clId="Web-{631EAF34-0FC5-26AE-BB8E-CE9CF241C881}" dt="2021-03-23T12:36:18.937" v="233" actId="20577"/>
          <ac:spMkLst>
            <pc:docMk/>
            <pc:sldMk cId="2253365439" sldId="1642"/>
            <ac:spMk id="3" creationId="{CBDC9C38-872E-4048-96FE-C321FEF21EC1}"/>
          </ac:spMkLst>
        </pc:spChg>
        <pc:spChg chg="del">
          <ac:chgData name="Waldemar Mastykarz" userId="S::wmastyka@microsoft.com::8c3ccc08-b2ec-4e63-9b9b-25eb044a606e" providerId="AD" clId="Web-{631EAF34-0FC5-26AE-BB8E-CE9CF241C881}" dt="2021-03-23T12:33:21.641" v="0"/>
          <ac:spMkLst>
            <pc:docMk/>
            <pc:sldMk cId="2253365439" sldId="1642"/>
            <ac:spMk id="4" creationId="{B1BE31F6-381E-4CD9-8D0A-6EBD21AC857F}"/>
          </ac:spMkLst>
        </pc:spChg>
      </pc:sldChg>
    </pc:docChg>
  </pc:docChgLst>
  <pc:docChgLst>
    <pc:chgData name="Waldemar Mastykarz" userId="S::wmastyka@microsoft.com::8c3ccc08-b2ec-4e63-9b9b-25eb044a606e" providerId="AD" clId="Web-{7D2D1559-F69B-CAF6-0398-DB95E703D56C}"/>
    <pc:docChg chg="modSld">
      <pc:chgData name="Waldemar Mastykarz" userId="S::wmastyka@microsoft.com::8c3ccc08-b2ec-4e63-9b9b-25eb044a606e" providerId="AD" clId="Web-{7D2D1559-F69B-CAF6-0398-DB95E703D56C}" dt="2021-01-25T14:00:19.920" v="41" actId="20577"/>
      <pc:docMkLst>
        <pc:docMk/>
      </pc:docMkLst>
      <pc:sldChg chg="delSp modSp">
        <pc:chgData name="Waldemar Mastykarz" userId="S::wmastyka@microsoft.com::8c3ccc08-b2ec-4e63-9b9b-25eb044a606e" providerId="AD" clId="Web-{7D2D1559-F69B-CAF6-0398-DB95E703D56C}" dt="2021-01-25T14:00:19.920" v="41" actId="20577"/>
        <pc:sldMkLst>
          <pc:docMk/>
          <pc:sldMk cId="2253365439" sldId="1642"/>
        </pc:sldMkLst>
        <pc:spChg chg="mod">
          <ac:chgData name="Waldemar Mastykarz" userId="S::wmastyka@microsoft.com::8c3ccc08-b2ec-4e63-9b9b-25eb044a606e" providerId="AD" clId="Web-{7D2D1559-F69B-CAF6-0398-DB95E703D56C}" dt="2021-01-25T14:00:19.920" v="41" actId="20577"/>
          <ac:spMkLst>
            <pc:docMk/>
            <pc:sldMk cId="2253365439" sldId="1642"/>
            <ac:spMk id="3" creationId="{CBDC9C38-872E-4048-96FE-C321FEF21EC1}"/>
          </ac:spMkLst>
        </pc:spChg>
        <pc:spChg chg="del">
          <ac:chgData name="Waldemar Mastykarz" userId="S::wmastyka@microsoft.com::8c3ccc08-b2ec-4e63-9b9b-25eb044a606e" providerId="AD" clId="Web-{7D2D1559-F69B-CAF6-0398-DB95E703D56C}" dt="2021-01-25T13:58:09.526" v="0"/>
          <ac:spMkLst>
            <pc:docMk/>
            <pc:sldMk cId="2253365439" sldId="1642"/>
            <ac:spMk id="4" creationId="{122A7C4C-2DC6-4B4C-AE92-0610E0DB0CB4}"/>
          </ac:spMkLst>
        </pc:spChg>
      </pc:sldChg>
    </pc:docChg>
  </pc:docChgLst>
  <pc:docChgLst>
    <pc:chgData name="David Warner" userId="S::david_dwarnerii.com#ext#@microsoft.onmicrosoft.com::acafcf14-4098-4a83-9425-e73571277a06" providerId="AD" clId="Web-{22DA5440-7EB2-4FCF-869B-566E73972741}"/>
    <pc:docChg chg="modSld">
      <pc:chgData name="David Warner" userId="S::david_dwarnerii.com#ext#@microsoft.onmicrosoft.com::acafcf14-4098-4a83-9425-e73571277a06" providerId="AD" clId="Web-{22DA5440-7EB2-4FCF-869B-566E73972741}" dt="2021-11-22T14:23:11.534" v="14"/>
      <pc:docMkLst>
        <pc:docMk/>
      </pc:docMkLst>
      <pc:sldChg chg="addSp delSp modSp">
        <pc:chgData name="David Warner" userId="S::david_dwarnerii.com#ext#@microsoft.onmicrosoft.com::acafcf14-4098-4a83-9425-e73571277a06" providerId="AD" clId="Web-{22DA5440-7EB2-4FCF-869B-566E73972741}" dt="2021-11-22T14:23:11.534" v="14"/>
        <pc:sldMkLst>
          <pc:docMk/>
          <pc:sldMk cId="1812315545" sldId="2134805597"/>
        </pc:sldMkLst>
        <pc:spChg chg="del mod">
          <ac:chgData name="David Warner" userId="S::david_dwarnerii.com#ext#@microsoft.onmicrosoft.com::acafcf14-4098-4a83-9425-e73571277a06" providerId="AD" clId="Web-{22DA5440-7EB2-4FCF-869B-566E73972741}" dt="2021-11-22T14:22:32.720" v="7"/>
          <ac:spMkLst>
            <pc:docMk/>
            <pc:sldMk cId="1812315545" sldId="2134805597"/>
            <ac:spMk id="2" creationId="{B69CD7B1-73B6-4C6D-8DB2-0478802EA5E3}"/>
          </ac:spMkLst>
        </pc:spChg>
        <pc:spChg chg="del">
          <ac:chgData name="David Warner" userId="S::david_dwarnerii.com#ext#@microsoft.onmicrosoft.com::acafcf14-4098-4a83-9425-e73571277a06" providerId="AD" clId="Web-{22DA5440-7EB2-4FCF-869B-566E73972741}" dt="2021-11-22T14:22:25.111" v="0"/>
          <ac:spMkLst>
            <pc:docMk/>
            <pc:sldMk cId="1812315545" sldId="2134805597"/>
            <ac:spMk id="9" creationId="{570CE922-D439-4868-A852-63D2453A135B}"/>
          </ac:spMkLst>
        </pc:spChg>
        <pc:spChg chg="mod">
          <ac:chgData name="David Warner" userId="S::david_dwarnerii.com#ext#@microsoft.onmicrosoft.com::acafcf14-4098-4a83-9425-e73571277a06" providerId="AD" clId="Web-{22DA5440-7EB2-4FCF-869B-566E73972741}" dt="2021-11-22T14:22:30.658"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2DA5440-7EB2-4FCF-869B-566E73972741}" dt="2021-11-22T14:23:11.534" v="14"/>
          <ac:picMkLst>
            <pc:docMk/>
            <pc:sldMk cId="1812315545" sldId="2134805597"/>
            <ac:picMk id="3" creationId="{6583BF45-09A8-4A56-9159-C3695C005F2F}"/>
          </ac:picMkLst>
        </pc:picChg>
        <pc:picChg chg="del">
          <ac:chgData name="David Warner" userId="S::david_dwarnerii.com#ext#@microsoft.onmicrosoft.com::acafcf14-4098-4a83-9425-e73571277a06" providerId="AD" clId="Web-{22DA5440-7EB2-4FCF-869B-566E73972741}" dt="2021-11-22T14:22:53.674" v="8"/>
          <ac:picMkLst>
            <pc:docMk/>
            <pc:sldMk cId="1812315545" sldId="2134805597"/>
            <ac:picMk id="4" creationId="{E7D32E31-FC01-4683-8F8E-FE245FA0DAD8}"/>
          </ac:picMkLst>
        </pc:picChg>
      </pc:sldChg>
    </pc:docChg>
  </pc:docChgLst>
  <pc:docChgLst>
    <pc:chgData name="Patrick Rodgers" userId="d219dede-d6b3-4097-a769-454d84f039e8" providerId="ADAL" clId="{46FEA52D-F794-4F38-B7F3-455ECC1F800B}"/>
    <pc:docChg chg="modSld sldOrd">
      <pc:chgData name="Patrick Rodgers" userId="d219dede-d6b3-4097-a769-454d84f039e8" providerId="ADAL" clId="{46FEA52D-F794-4F38-B7F3-455ECC1F800B}" dt="2021-04-08T14:09:28.735" v="3" actId="6549"/>
      <pc:docMkLst>
        <pc:docMk/>
      </pc:docMkLst>
      <pc:sldChg chg="modSp mod">
        <pc:chgData name="Patrick Rodgers" userId="d219dede-d6b3-4097-a769-454d84f039e8" providerId="ADAL" clId="{46FEA52D-F794-4F38-B7F3-455ECC1F800B}" dt="2021-04-08T14:09:28.735" v="3" actId="6549"/>
        <pc:sldMkLst>
          <pc:docMk/>
          <pc:sldMk cId="2877399898" sldId="1623"/>
        </pc:sldMkLst>
        <pc:spChg chg="mod">
          <ac:chgData name="Patrick Rodgers" userId="d219dede-d6b3-4097-a769-454d84f039e8" providerId="ADAL" clId="{46FEA52D-F794-4F38-B7F3-455ECC1F800B}" dt="2021-04-08T14:09:28.735" v="3" actId="6549"/>
          <ac:spMkLst>
            <pc:docMk/>
            <pc:sldMk cId="2877399898" sldId="1623"/>
            <ac:spMk id="3" creationId="{CBDC9C38-872E-4048-96FE-C321FEF21EC1}"/>
          </ac:spMkLst>
        </pc:spChg>
      </pc:sldChg>
      <pc:sldChg chg="ord">
        <pc:chgData name="Patrick Rodgers" userId="d219dede-d6b3-4097-a769-454d84f039e8" providerId="ADAL" clId="{46FEA52D-F794-4F38-B7F3-455ECC1F800B}" dt="2021-04-08T13:48:10.515" v="1"/>
        <pc:sldMkLst>
          <pc:docMk/>
          <pc:sldMk cId="778883926" sldId="2076136264"/>
        </pc:sldMkLst>
      </pc:sldChg>
    </pc:docChg>
  </pc:docChgLst>
  <pc:docChgLst>
    <pc:chgData name="Julie Turner" userId="S::julie.turner_sympraxisconsulting.com#ext#@microsoft.onmicrosoft.com::51f00042-4c48-4111-9ee4-670ef2fc7d0e" providerId="AD" clId="Web-{78D7E20E-2C5E-4216-8236-54EC9E2BB73C}"/>
    <pc:docChg chg="modSld">
      <pc:chgData name="Julie Turner" userId="S::julie.turner_sympraxisconsulting.com#ext#@microsoft.onmicrosoft.com::51f00042-4c48-4111-9ee4-670ef2fc7d0e" providerId="AD" clId="Web-{78D7E20E-2C5E-4216-8236-54EC9E2BB73C}" dt="2021-05-03T17:18:47.128" v="30" actId="20577"/>
      <pc:docMkLst>
        <pc:docMk/>
      </pc:docMkLst>
      <pc:sldChg chg="modSp">
        <pc:chgData name="Julie Turner" userId="S::julie.turner_sympraxisconsulting.com#ext#@microsoft.onmicrosoft.com::51f00042-4c48-4111-9ee4-670ef2fc7d0e" providerId="AD" clId="Web-{78D7E20E-2C5E-4216-8236-54EC9E2BB73C}" dt="2021-05-03T17:18:47.128" v="30" actId="20577"/>
        <pc:sldMkLst>
          <pc:docMk/>
          <pc:sldMk cId="2877399898" sldId="1623"/>
        </pc:sldMkLst>
        <pc:spChg chg="mod">
          <ac:chgData name="Julie Turner" userId="S::julie.turner_sympraxisconsulting.com#ext#@microsoft.onmicrosoft.com::51f00042-4c48-4111-9ee4-670ef2fc7d0e" providerId="AD" clId="Web-{78D7E20E-2C5E-4216-8236-54EC9E2BB73C}" dt="2021-05-03T17:18:47.128" v="30" actId="20577"/>
          <ac:spMkLst>
            <pc:docMk/>
            <pc:sldMk cId="2877399898" sldId="1623"/>
            <ac:spMk id="3" creationId="{CBDC9C38-872E-4048-96FE-C321FEF21EC1}"/>
          </ac:spMkLst>
        </pc:spChg>
      </pc:sldChg>
    </pc:docChg>
  </pc:docChgLst>
  <pc:docChgLst>
    <pc:chgData name="Mikael Svenson" userId="965d4e6a-fd22-4d0b-8bb9-2315d7bb356c" providerId="ADAL" clId="{86CBDFE6-FFFF-4025-83A1-AF6F72A50468}"/>
    <pc:docChg chg="undo custSel modSld">
      <pc:chgData name="Mikael Svenson" userId="965d4e6a-fd22-4d0b-8bb9-2315d7bb356c" providerId="ADAL" clId="{86CBDFE6-FFFF-4025-83A1-AF6F72A50468}" dt="2021-06-15T13:52:17.674" v="69" actId="20577"/>
      <pc:docMkLst>
        <pc:docMk/>
      </pc:docMkLst>
      <pc:sldChg chg="delSp modSp mod">
        <pc:chgData name="Mikael Svenson" userId="965d4e6a-fd22-4d0b-8bb9-2315d7bb356c" providerId="ADAL" clId="{86CBDFE6-FFFF-4025-83A1-AF6F72A50468}" dt="2021-06-15T13:52:17.674" v="69" actId="20577"/>
        <pc:sldMkLst>
          <pc:docMk/>
          <pc:sldMk cId="2925091645" sldId="2076136308"/>
        </pc:sldMkLst>
        <pc:spChg chg="mod">
          <ac:chgData name="Mikael Svenson" userId="965d4e6a-fd22-4d0b-8bb9-2315d7bb356c" providerId="ADAL" clId="{86CBDFE6-FFFF-4025-83A1-AF6F72A50468}" dt="2021-06-15T13:52:17.674" v="69" actId="20577"/>
          <ac:spMkLst>
            <pc:docMk/>
            <pc:sldMk cId="2925091645" sldId="2076136308"/>
            <ac:spMk id="3" creationId="{CBDC9C38-872E-4048-96FE-C321FEF21EC1}"/>
          </ac:spMkLst>
        </pc:spChg>
        <pc:spChg chg="del">
          <ac:chgData name="Mikael Svenson" userId="965d4e6a-fd22-4d0b-8bb9-2315d7bb356c" providerId="ADAL" clId="{86CBDFE6-FFFF-4025-83A1-AF6F72A50468}" dt="2021-06-15T13:51:28.499" v="0" actId="478"/>
          <ac:spMkLst>
            <pc:docMk/>
            <pc:sldMk cId="2925091645" sldId="2076136308"/>
            <ac:spMk id="5" creationId="{8E7A6E29-8BC3-48AC-8BDB-22B706D1F948}"/>
          </ac:spMkLst>
        </pc:spChg>
      </pc:sldChg>
    </pc:docChg>
  </pc:docChgLst>
  <pc:docChgLst>
    <pc:chgData name="stefan.bauer" userId="S::stefan.bauer_n8d.at#ext#@microsoft.onmicrosoft.com::a46172d5-c7db-453d-b615-95acf0f73072" providerId="AD" clId="Web-{2F346391-E1B1-4D9C-B5FC-70CF472B95D9}"/>
    <pc:docChg chg="modSld">
      <pc:chgData name="stefan.bauer" userId="S::stefan.bauer_n8d.at#ext#@microsoft.onmicrosoft.com::a46172d5-c7db-453d-b615-95acf0f73072" providerId="AD" clId="Web-{2F346391-E1B1-4D9C-B5FC-70CF472B95D9}" dt="2021-06-29T09:10:36.730" v="1"/>
      <pc:docMkLst>
        <pc:docMk/>
      </pc:docMkLst>
      <pc:sldChg chg="delSp modSp">
        <pc:chgData name="stefan.bauer" userId="S::stefan.bauer_n8d.at#ext#@microsoft.onmicrosoft.com::a46172d5-c7db-453d-b615-95acf0f73072" providerId="AD" clId="Web-{2F346391-E1B1-4D9C-B5FC-70CF472B95D9}" dt="2021-06-29T09:10:36.730" v="1"/>
        <pc:sldMkLst>
          <pc:docMk/>
          <pc:sldMk cId="1805818155" sldId="3338"/>
        </pc:sldMkLst>
        <pc:spChg chg="del mod">
          <ac:chgData name="stefan.bauer" userId="S::stefan.bauer_n8d.at#ext#@microsoft.onmicrosoft.com::a46172d5-c7db-453d-b615-95acf0f73072" providerId="AD" clId="Web-{2F346391-E1B1-4D9C-B5FC-70CF472B95D9}" dt="2021-06-29T09:10:36.730" v="1"/>
          <ac:spMkLst>
            <pc:docMk/>
            <pc:sldMk cId="1805818155" sldId="3338"/>
            <ac:spMk id="24" creationId="{0A111C48-CAEC-45A8-9416-0145BA43A8C3}"/>
          </ac:spMkLst>
        </pc:spChg>
      </pc:sldChg>
    </pc:docChg>
  </pc:docChgLst>
  <pc:docChgLst>
    <pc:chgData name="Wajeed Shaikh" userId="943a82b8-fdb9-4dbf-aa6c-31e37bb9aed6" providerId="ADAL" clId="{B60D16C6-8975-4000-85B3-9755C517D99B}"/>
    <pc:docChg chg="undo custSel modSld">
      <pc:chgData name="Wajeed Shaikh" userId="943a82b8-fdb9-4dbf-aa6c-31e37bb9aed6" providerId="ADAL" clId="{B60D16C6-8975-4000-85B3-9755C517D99B}" dt="2022-03-29T14:26:54.162" v="717" actId="6549"/>
      <pc:docMkLst>
        <pc:docMk/>
      </pc:docMkLst>
      <pc:sldChg chg="addSp delSp modSp mod modNotesTx">
        <pc:chgData name="Wajeed Shaikh" userId="943a82b8-fdb9-4dbf-aa6c-31e37bb9aed6" providerId="ADAL" clId="{B60D16C6-8975-4000-85B3-9755C517D99B}" dt="2022-03-29T14:26:54.162" v="717" actId="6549"/>
        <pc:sldMkLst>
          <pc:docMk/>
          <pc:sldMk cId="2705926738" sldId="2145707274"/>
        </pc:sldMkLst>
        <pc:spChg chg="del">
          <ac:chgData name="Wajeed Shaikh" userId="943a82b8-fdb9-4dbf-aa6c-31e37bb9aed6" providerId="ADAL" clId="{B60D16C6-8975-4000-85B3-9755C517D99B}" dt="2022-03-29T05:05:26.817" v="564" actId="478"/>
          <ac:spMkLst>
            <pc:docMk/>
            <pc:sldMk cId="2705926738" sldId="2145707274"/>
            <ac:spMk id="4" creationId="{745E209E-4AAF-4281-A93D-14763A4812AC}"/>
          </ac:spMkLst>
        </pc:spChg>
        <pc:spChg chg="del">
          <ac:chgData name="Wajeed Shaikh" userId="943a82b8-fdb9-4dbf-aa6c-31e37bb9aed6" providerId="ADAL" clId="{B60D16C6-8975-4000-85B3-9755C517D99B}" dt="2022-03-29T04:54:26.737" v="14" actId="478"/>
          <ac:spMkLst>
            <pc:docMk/>
            <pc:sldMk cId="2705926738" sldId="2145707274"/>
            <ac:spMk id="11" creationId="{1E91C809-8AD9-4CFE-8536-EF9A735C76B7}"/>
          </ac:spMkLst>
        </pc:spChg>
        <pc:spChg chg="del">
          <ac:chgData name="Wajeed Shaikh" userId="943a82b8-fdb9-4dbf-aa6c-31e37bb9aed6" providerId="ADAL" clId="{B60D16C6-8975-4000-85B3-9755C517D99B}" dt="2022-03-29T04:54:27.716" v="15" actId="478"/>
          <ac:spMkLst>
            <pc:docMk/>
            <pc:sldMk cId="2705926738" sldId="2145707274"/>
            <ac:spMk id="20" creationId="{C0892F02-EC04-4E87-93FE-AAE736270E26}"/>
          </ac:spMkLst>
        </pc:spChg>
        <pc:spChg chg="mod ord">
          <ac:chgData name="Wajeed Shaikh" userId="943a82b8-fdb9-4dbf-aa6c-31e37bb9aed6" providerId="ADAL" clId="{B60D16C6-8975-4000-85B3-9755C517D99B}" dt="2022-03-29T04:54:46.840" v="23" actId="1076"/>
          <ac:spMkLst>
            <pc:docMk/>
            <pc:sldMk cId="2705926738" sldId="2145707274"/>
            <ac:spMk id="23" creationId="{A2450CC2-0D85-43EC-8DA3-595A6ED0E98F}"/>
          </ac:spMkLst>
        </pc:spChg>
        <pc:spChg chg="del">
          <ac:chgData name="Wajeed Shaikh" userId="943a82b8-fdb9-4dbf-aa6c-31e37bb9aed6" providerId="ADAL" clId="{B60D16C6-8975-4000-85B3-9755C517D99B}" dt="2022-03-29T04:54:29.609" v="17" actId="478"/>
          <ac:spMkLst>
            <pc:docMk/>
            <pc:sldMk cId="2705926738" sldId="2145707274"/>
            <ac:spMk id="24" creationId="{7B13B4AF-0AD9-4A71-8790-5424628686E5}"/>
          </ac:spMkLst>
        </pc:spChg>
        <pc:spChg chg="mod">
          <ac:chgData name="Wajeed Shaikh" userId="943a82b8-fdb9-4dbf-aa6c-31e37bb9aed6" providerId="ADAL" clId="{B60D16C6-8975-4000-85B3-9755C517D99B}" dt="2022-03-29T04:54:32.162" v="18" actId="20577"/>
          <ac:spMkLst>
            <pc:docMk/>
            <pc:sldMk cId="2705926738" sldId="2145707274"/>
            <ac:spMk id="25" creationId="{08AA88E9-53A3-4D01-AFB1-A67C77DE2A9F}"/>
          </ac:spMkLst>
        </pc:spChg>
        <pc:spChg chg="mod">
          <ac:chgData name="Wajeed Shaikh" userId="943a82b8-fdb9-4dbf-aa6c-31e37bb9aed6" providerId="ADAL" clId="{B60D16C6-8975-4000-85B3-9755C517D99B}" dt="2022-03-29T04:58:06.447" v="104" actId="20577"/>
          <ac:spMkLst>
            <pc:docMk/>
            <pc:sldMk cId="2705926738" sldId="2145707274"/>
            <ac:spMk id="44" creationId="{9E473C1C-4D75-442E-AB1B-6D52056EEBFF}"/>
          </ac:spMkLst>
        </pc:spChg>
        <pc:spChg chg="mod">
          <ac:chgData name="Wajeed Shaikh" userId="943a82b8-fdb9-4dbf-aa6c-31e37bb9aed6" providerId="ADAL" clId="{B60D16C6-8975-4000-85B3-9755C517D99B}" dt="2022-03-29T04:57:12.100" v="42" actId="255"/>
          <ac:spMkLst>
            <pc:docMk/>
            <pc:sldMk cId="2705926738" sldId="2145707274"/>
            <ac:spMk id="48" creationId="{D8D11F0F-488F-4FA5-9758-85820910E7BA}"/>
          </ac:spMkLst>
        </pc:spChg>
        <pc:spChg chg="add mod">
          <ac:chgData name="Wajeed Shaikh" userId="943a82b8-fdb9-4dbf-aa6c-31e37bb9aed6" providerId="ADAL" clId="{B60D16C6-8975-4000-85B3-9755C517D99B}" dt="2022-03-29T04:56:59.975" v="39" actId="255"/>
          <ac:spMkLst>
            <pc:docMk/>
            <pc:sldMk cId="2705926738" sldId="2145707274"/>
            <ac:spMk id="49" creationId="{B4EE4635-772B-4BD9-80CE-7BABEA8E2509}"/>
          </ac:spMkLst>
        </pc:spChg>
        <pc:spChg chg="mod">
          <ac:chgData name="Wajeed Shaikh" userId="943a82b8-fdb9-4dbf-aa6c-31e37bb9aed6" providerId="ADAL" clId="{B60D16C6-8975-4000-85B3-9755C517D99B}" dt="2022-03-29T05:08:56.847" v="617" actId="1076"/>
          <ac:spMkLst>
            <pc:docMk/>
            <pc:sldMk cId="2705926738" sldId="2145707274"/>
            <ac:spMk id="57" creationId="{FC22F057-8BD0-445C-A53A-D1A60C25A3B6}"/>
          </ac:spMkLst>
        </pc:spChg>
        <pc:spChg chg="mod">
          <ac:chgData name="Wajeed Shaikh" userId="943a82b8-fdb9-4dbf-aa6c-31e37bb9aed6" providerId="ADAL" clId="{B60D16C6-8975-4000-85B3-9755C517D99B}" dt="2022-03-29T05:09:06.234" v="618" actId="1076"/>
          <ac:spMkLst>
            <pc:docMk/>
            <pc:sldMk cId="2705926738" sldId="2145707274"/>
            <ac:spMk id="72" creationId="{7BB72DDA-4ABC-4FF2-B8AF-708F4BF16050}"/>
          </ac:spMkLst>
        </pc:spChg>
        <pc:picChg chg="add mod">
          <ac:chgData name="Wajeed Shaikh" userId="943a82b8-fdb9-4dbf-aa6c-31e37bb9aed6" providerId="ADAL" clId="{B60D16C6-8975-4000-85B3-9755C517D99B}" dt="2022-03-29T04:54:53.622" v="25" actId="208"/>
          <ac:picMkLst>
            <pc:docMk/>
            <pc:sldMk cId="2705926738" sldId="2145707274"/>
            <ac:picMk id="5" creationId="{F5C3FD1A-6E39-479B-A8E8-C5712E35E0EA}"/>
          </ac:picMkLst>
        </pc:picChg>
        <pc:picChg chg="del">
          <ac:chgData name="Wajeed Shaikh" userId="943a82b8-fdb9-4dbf-aa6c-31e37bb9aed6" providerId="ADAL" clId="{B60D16C6-8975-4000-85B3-9755C517D99B}" dt="2022-03-29T04:50:59.425" v="5" actId="478"/>
          <ac:picMkLst>
            <pc:docMk/>
            <pc:sldMk cId="2705926738" sldId="2145707274"/>
            <ac:picMk id="27" creationId="{04DA1CB1-250B-45D4-9D43-89818C557436}"/>
          </ac:picMkLst>
        </pc:picChg>
        <pc:picChg chg="del">
          <ac:chgData name="Wajeed Shaikh" userId="943a82b8-fdb9-4dbf-aa6c-31e37bb9aed6" providerId="ADAL" clId="{B60D16C6-8975-4000-85B3-9755C517D99B}" dt="2022-03-29T04:54:28.706" v="16" actId="478"/>
          <ac:picMkLst>
            <pc:docMk/>
            <pc:sldMk cId="2705926738" sldId="2145707274"/>
            <ac:picMk id="1028" creationId="{537CCD03-5C1D-44A1-A582-5016EC463D4E}"/>
          </ac:picMkLst>
        </pc:picChg>
        <pc:picChg chg="mod">
          <ac:chgData name="Wajeed Shaikh" userId="943a82b8-fdb9-4dbf-aa6c-31e37bb9aed6" providerId="ADAL" clId="{B60D16C6-8975-4000-85B3-9755C517D99B}" dt="2022-03-29T05:08:56.847" v="617" actId="1076"/>
          <ac:picMkLst>
            <pc:docMk/>
            <pc:sldMk cId="2705926738" sldId="2145707274"/>
            <ac:picMk id="7178" creationId="{1CD58CA5-73DB-4BE5-AF60-D174B6F0A68F}"/>
          </ac:picMkLst>
        </pc:picChg>
      </pc:sldChg>
    </pc:docChg>
  </pc:docChgLst>
  <pc:docChgLst>
    <pc:chgData name="David Warner" userId="S::david_dwarnerii.com#ext#@microsoft.onmicrosoft.com::acafcf14-4098-4a83-9425-e73571277a06" providerId="AD" clId="Web-{7282189B-9AEF-4743-BA99-864CEB95ED1F}"/>
    <pc:docChg chg="modSld">
      <pc:chgData name="David Warner" userId="S::david_dwarnerii.com#ext#@microsoft.onmicrosoft.com::acafcf14-4098-4a83-9425-e73571277a06" providerId="AD" clId="Web-{7282189B-9AEF-4743-BA99-864CEB95ED1F}" dt="2021-03-23T14:44:58.213" v="2" actId="20577"/>
      <pc:docMkLst>
        <pc:docMk/>
      </pc:docMkLst>
      <pc:sldChg chg="modSp">
        <pc:chgData name="David Warner" userId="S::david_dwarnerii.com#ext#@microsoft.onmicrosoft.com::acafcf14-4098-4a83-9425-e73571277a06" providerId="AD" clId="Web-{7282189B-9AEF-4743-BA99-864CEB95ED1F}" dt="2021-03-23T14:44:58.213" v="2" actId="20577"/>
        <pc:sldMkLst>
          <pc:docMk/>
          <pc:sldMk cId="357588276" sldId="2076136388"/>
        </pc:sldMkLst>
        <pc:spChg chg="mod">
          <ac:chgData name="David Warner" userId="S::david_dwarnerii.com#ext#@microsoft.onmicrosoft.com::acafcf14-4098-4a83-9425-e73571277a06" providerId="AD" clId="Web-{7282189B-9AEF-4743-BA99-864CEB95ED1F}" dt="2021-03-23T14:44:58.213" v="2" actId="20577"/>
          <ac:spMkLst>
            <pc:docMk/>
            <pc:sldMk cId="357588276" sldId="2076136388"/>
            <ac:spMk id="3" creationId="{629C4B94-71DA-40BB-8689-BC11D2F3DE1F}"/>
          </ac:spMkLst>
        </pc:spChg>
      </pc:sldChg>
    </pc:docChg>
  </pc:docChgLst>
  <pc:docChgLst>
    <pc:chgData name="Wajeed Shaikh" userId="S::washaik@microsoft.com::943a82b8-fdb9-4dbf-aa6c-31e37bb9aed6" providerId="AD" clId="Web-{277D4797-12E6-AE07-74BA-945332BD183A}"/>
    <pc:docChg chg="modSld">
      <pc:chgData name="Wajeed Shaikh" userId="S::washaik@microsoft.com::943a82b8-fdb9-4dbf-aa6c-31e37bb9aed6" providerId="AD" clId="Web-{277D4797-12E6-AE07-74BA-945332BD183A}" dt="2022-09-06T09:31:26.568" v="1041"/>
      <pc:docMkLst>
        <pc:docMk/>
      </pc:docMkLst>
      <pc:sldChg chg="addSp delSp modSp modNotes">
        <pc:chgData name="Wajeed Shaikh" userId="S::washaik@microsoft.com::943a82b8-fdb9-4dbf-aa6c-31e37bb9aed6" providerId="AD" clId="Web-{277D4797-12E6-AE07-74BA-945332BD183A}" dt="2022-09-06T09:31:26.568" v="1041"/>
        <pc:sldMkLst>
          <pc:docMk/>
          <pc:sldMk cId="3194623737" sldId="2145707281"/>
        </pc:sldMkLst>
        <pc:spChg chg="mod">
          <ac:chgData name="Wajeed Shaikh" userId="S::washaik@microsoft.com::943a82b8-fdb9-4dbf-aa6c-31e37bb9aed6" providerId="AD" clId="Web-{277D4797-12E6-AE07-74BA-945332BD183A}" dt="2022-09-06T08:08:04.491" v="195"/>
          <ac:spMkLst>
            <pc:docMk/>
            <pc:sldMk cId="3194623737" sldId="2145707281"/>
            <ac:spMk id="5" creationId="{4BEE597E-27B7-B8B8-5BE5-06D59B4D2FCE}"/>
          </ac:spMkLst>
        </pc:spChg>
        <pc:spChg chg="del mod">
          <ac:chgData name="Wajeed Shaikh" userId="S::washaik@microsoft.com::943a82b8-fdb9-4dbf-aa6c-31e37bb9aed6" providerId="AD" clId="Web-{277D4797-12E6-AE07-74BA-945332BD183A}" dt="2022-09-06T09:15:41.524" v="273"/>
          <ac:spMkLst>
            <pc:docMk/>
            <pc:sldMk cId="3194623737" sldId="2145707281"/>
            <ac:spMk id="8" creationId="{2388103F-5AF7-E595-6523-9945C6851E5A}"/>
          </ac:spMkLst>
        </pc:spChg>
        <pc:spChg chg="add mod">
          <ac:chgData name="Wajeed Shaikh" userId="S::washaik@microsoft.com::943a82b8-fdb9-4dbf-aa6c-31e37bb9aed6" providerId="AD" clId="Web-{277D4797-12E6-AE07-74BA-945332BD183A}" dt="2022-09-06T08:09:54.040" v="217" actId="14100"/>
          <ac:spMkLst>
            <pc:docMk/>
            <pc:sldMk cId="3194623737" sldId="2145707281"/>
            <ac:spMk id="11" creationId="{06E1E5F3-3F07-DA10-5ABB-3D48A72FDD50}"/>
          </ac:spMkLst>
        </pc:spChg>
        <pc:spChg chg="add mod">
          <ac:chgData name="Wajeed Shaikh" userId="S::washaik@microsoft.com::943a82b8-fdb9-4dbf-aa6c-31e37bb9aed6" providerId="AD" clId="Web-{277D4797-12E6-AE07-74BA-945332BD183A}" dt="2022-09-06T08:07:25.271" v="175" actId="14100"/>
          <ac:spMkLst>
            <pc:docMk/>
            <pc:sldMk cId="3194623737" sldId="2145707281"/>
            <ac:spMk id="14" creationId="{8E13537E-F28E-251E-6A7B-E1F836BD4847}"/>
          </ac:spMkLst>
        </pc:spChg>
        <pc:spChg chg="add mod">
          <ac:chgData name="Wajeed Shaikh" userId="S::washaik@microsoft.com::943a82b8-fdb9-4dbf-aa6c-31e37bb9aed6" providerId="AD" clId="Web-{277D4797-12E6-AE07-74BA-945332BD183A}" dt="2022-09-06T08:13:20.232" v="245" actId="1076"/>
          <ac:spMkLst>
            <pc:docMk/>
            <pc:sldMk cId="3194623737" sldId="2145707281"/>
            <ac:spMk id="21" creationId="{B0FFAE20-5F07-B1FC-8781-6B5C74D8A729}"/>
          </ac:spMkLst>
        </pc:spChg>
        <pc:spChg chg="add mod">
          <ac:chgData name="Wajeed Shaikh" userId="S::washaik@microsoft.com::943a82b8-fdb9-4dbf-aa6c-31e37bb9aed6" providerId="AD" clId="Web-{277D4797-12E6-AE07-74BA-945332BD183A}" dt="2022-09-06T08:13:04.857" v="242" actId="14100"/>
          <ac:spMkLst>
            <pc:docMk/>
            <pc:sldMk cId="3194623737" sldId="2145707281"/>
            <ac:spMk id="22" creationId="{FF166450-0045-AC57-D694-F62B5B1E1E60}"/>
          </ac:spMkLst>
        </pc:spChg>
        <pc:spChg chg="add mod">
          <ac:chgData name="Wajeed Shaikh" userId="S::washaik@microsoft.com::943a82b8-fdb9-4dbf-aa6c-31e37bb9aed6" providerId="AD" clId="Web-{277D4797-12E6-AE07-74BA-945332BD183A}" dt="2022-09-06T08:13:28.435" v="246" actId="1076"/>
          <ac:spMkLst>
            <pc:docMk/>
            <pc:sldMk cId="3194623737" sldId="2145707281"/>
            <ac:spMk id="24" creationId="{04E2DC70-6848-BDA7-180A-AD1E57FE7BC9}"/>
          </ac:spMkLst>
        </pc:spChg>
        <pc:spChg chg="add mod">
          <ac:chgData name="Wajeed Shaikh" userId="S::washaik@microsoft.com::943a82b8-fdb9-4dbf-aa6c-31e37bb9aed6" providerId="AD" clId="Web-{277D4797-12E6-AE07-74BA-945332BD183A}" dt="2022-09-06T08:13:09.716" v="243" actId="1076"/>
          <ac:spMkLst>
            <pc:docMk/>
            <pc:sldMk cId="3194623737" sldId="2145707281"/>
            <ac:spMk id="25" creationId="{F6EF27AE-CB8E-BABE-C4F1-1FFBBBAA04A8}"/>
          </ac:spMkLst>
        </pc:spChg>
        <pc:spChg chg="mod">
          <ac:chgData name="Wajeed Shaikh" userId="S::washaik@microsoft.com::943a82b8-fdb9-4dbf-aa6c-31e37bb9aed6" providerId="AD" clId="Web-{277D4797-12E6-AE07-74BA-945332BD183A}" dt="2022-09-06T08:13:38.279" v="247" actId="1076"/>
          <ac:spMkLst>
            <pc:docMk/>
            <pc:sldMk cId="3194623737" sldId="2145707281"/>
            <ac:spMk id="27" creationId="{A3AD8671-C169-B5C6-1B80-741866D2F89A}"/>
          </ac:spMkLst>
        </pc:spChg>
        <pc:spChg chg="add mod">
          <ac:chgData name="Wajeed Shaikh" userId="S::washaik@microsoft.com::943a82b8-fdb9-4dbf-aa6c-31e37bb9aed6" providerId="AD" clId="Web-{277D4797-12E6-AE07-74BA-945332BD183A}" dt="2022-09-06T08:13:17.170" v="244" actId="1076"/>
          <ac:spMkLst>
            <pc:docMk/>
            <pc:sldMk cId="3194623737" sldId="2145707281"/>
            <ac:spMk id="28" creationId="{4D0C3E05-B969-9E9C-E855-286DA57AB728}"/>
          </ac:spMkLst>
        </pc:spChg>
        <pc:spChg chg="add mod">
          <ac:chgData name="Wajeed Shaikh" userId="S::washaik@microsoft.com::943a82b8-fdb9-4dbf-aa6c-31e37bb9aed6" providerId="AD" clId="Web-{277D4797-12E6-AE07-74BA-945332BD183A}" dt="2022-09-06T08:12:37.106" v="237" actId="20577"/>
          <ac:spMkLst>
            <pc:docMk/>
            <pc:sldMk cId="3194623737" sldId="2145707281"/>
            <ac:spMk id="29" creationId="{FB01873A-D9A9-7FF9-0431-A089D968778D}"/>
          </ac:spMkLst>
        </pc:spChg>
        <pc:spChg chg="del mod">
          <ac:chgData name="Wajeed Shaikh" userId="S::washaik@microsoft.com::943a82b8-fdb9-4dbf-aa6c-31e37bb9aed6" providerId="AD" clId="Web-{277D4797-12E6-AE07-74BA-945332BD183A}" dt="2022-09-06T08:02:30.280" v="128"/>
          <ac:spMkLst>
            <pc:docMk/>
            <pc:sldMk cId="3194623737" sldId="2145707281"/>
            <ac:spMk id="39" creationId="{88507CB0-14BD-F9C6-3E87-627240967300}"/>
          </ac:spMkLst>
        </pc:spChg>
        <pc:spChg chg="mod">
          <ac:chgData name="Wajeed Shaikh" userId="S::washaik@microsoft.com::943a82b8-fdb9-4dbf-aa6c-31e37bb9aed6" providerId="AD" clId="Web-{277D4797-12E6-AE07-74BA-945332BD183A}" dt="2022-09-06T08:13:42.061" v="248" actId="1076"/>
          <ac:spMkLst>
            <pc:docMk/>
            <pc:sldMk cId="3194623737" sldId="2145707281"/>
            <ac:spMk id="41" creationId="{AC6FEDCC-5C9B-D86C-19B0-7EC764DB13EE}"/>
          </ac:spMkLst>
        </pc:spChg>
        <pc:spChg chg="mod">
          <ac:chgData name="Wajeed Shaikh" userId="S::washaik@microsoft.com::943a82b8-fdb9-4dbf-aa6c-31e37bb9aed6" providerId="AD" clId="Web-{277D4797-12E6-AE07-74BA-945332BD183A}" dt="2022-09-06T08:09:01.539" v="214" actId="1076"/>
          <ac:spMkLst>
            <pc:docMk/>
            <pc:sldMk cId="3194623737" sldId="2145707281"/>
            <ac:spMk id="47" creationId="{6E697DB5-8BA3-76C1-DF84-32E39FB3F06F}"/>
          </ac:spMkLst>
        </pc:spChg>
        <pc:spChg chg="mod">
          <ac:chgData name="Wajeed Shaikh" userId="S::washaik@microsoft.com::943a82b8-fdb9-4dbf-aa6c-31e37bb9aed6" providerId="AD" clId="Web-{277D4797-12E6-AE07-74BA-945332BD183A}" dt="2022-09-06T08:14:03.217" v="272" actId="20577"/>
          <ac:spMkLst>
            <pc:docMk/>
            <pc:sldMk cId="3194623737" sldId="2145707281"/>
            <ac:spMk id="52" creationId="{18F5A409-8E6D-8238-D2E3-6576D3360D2B}"/>
          </ac:spMkLst>
        </pc:spChg>
        <pc:picChg chg="del mod">
          <ac:chgData name="Wajeed Shaikh" userId="S::washaik@microsoft.com::943a82b8-fdb9-4dbf-aa6c-31e37bb9aed6" providerId="AD" clId="Web-{277D4797-12E6-AE07-74BA-945332BD183A}" dt="2022-09-06T07:13:22.880" v="14"/>
          <ac:picMkLst>
            <pc:docMk/>
            <pc:sldMk cId="3194623737" sldId="2145707281"/>
            <ac:picMk id="4" creationId="{03F0A5B5-6978-02D8-81A1-B5633CB60441}"/>
          </ac:picMkLst>
        </pc:picChg>
        <pc:picChg chg="add mod">
          <ac:chgData name="Wajeed Shaikh" userId="S::washaik@microsoft.com::943a82b8-fdb9-4dbf-aa6c-31e37bb9aed6" providerId="AD" clId="Web-{277D4797-12E6-AE07-74BA-945332BD183A}" dt="2022-09-06T09:26:34.309" v="711" actId="14100"/>
          <ac:picMkLst>
            <pc:docMk/>
            <pc:sldMk cId="3194623737" sldId="2145707281"/>
            <ac:picMk id="4" creationId="{E834097C-6544-B776-0CC1-B77AF9941E2A}"/>
          </ac:picMkLst>
        </pc:picChg>
        <pc:picChg chg="add mod">
          <ac:chgData name="Wajeed Shaikh" userId="S::washaik@microsoft.com::943a82b8-fdb9-4dbf-aa6c-31e37bb9aed6" providerId="AD" clId="Web-{277D4797-12E6-AE07-74BA-945332BD183A}" dt="2022-09-06T07:13:27.865" v="15"/>
          <ac:picMkLst>
            <pc:docMk/>
            <pc:sldMk cId="3194623737" sldId="2145707281"/>
            <ac:picMk id="7" creationId="{02819C3B-6E95-73DA-930D-00F2CB904584}"/>
          </ac:picMkLst>
        </pc:picChg>
        <pc:picChg chg="add mod">
          <ac:chgData name="Wajeed Shaikh" userId="S::washaik@microsoft.com::943a82b8-fdb9-4dbf-aa6c-31e37bb9aed6" providerId="AD" clId="Web-{277D4797-12E6-AE07-74BA-945332BD183A}" dt="2022-09-06T07:34:20.671" v="90" actId="1076"/>
          <ac:picMkLst>
            <pc:docMk/>
            <pc:sldMk cId="3194623737" sldId="2145707281"/>
            <ac:picMk id="20" creationId="{1C414540-6353-0B8C-B2B2-526644111D2E}"/>
          </ac:picMkLst>
        </pc:picChg>
        <pc:picChg chg="add mod">
          <ac:chgData name="Wajeed Shaikh" userId="S::washaik@microsoft.com::943a82b8-fdb9-4dbf-aa6c-31e37bb9aed6" providerId="AD" clId="Web-{277D4797-12E6-AE07-74BA-945332BD183A}" dt="2022-09-06T08:10:04.368" v="220" actId="1076"/>
          <ac:picMkLst>
            <pc:docMk/>
            <pc:sldMk cId="3194623737" sldId="2145707281"/>
            <ac:picMk id="26" creationId="{BFC58EB6-9A9B-9E33-7D13-0ADCD647112C}"/>
          </ac:picMkLst>
        </pc:picChg>
        <pc:picChg chg="del mod">
          <ac:chgData name="Wajeed Shaikh" userId="S::washaik@microsoft.com::943a82b8-fdb9-4dbf-aa6c-31e37bb9aed6" providerId="AD" clId="Web-{277D4797-12E6-AE07-74BA-945332BD183A}" dt="2022-09-06T08:02:26.186" v="127"/>
          <ac:picMkLst>
            <pc:docMk/>
            <pc:sldMk cId="3194623737" sldId="2145707281"/>
            <ac:picMk id="1028" creationId="{852AA573-2752-2442-719F-69805220F974}"/>
          </ac:picMkLst>
        </pc:picChg>
      </pc:sldChg>
    </pc:docChg>
  </pc:docChgLst>
  <pc:docChgLst>
    <pc:chgData name="Brian Jackett" userId="e2c557f4-fffa-4012-a1e1-e15087bfdbac" providerId="ADAL" clId="{2B11397B-6D43-4341-8099-37E0F01105FF}"/>
    <pc:docChg chg="undo redo custSel modSld">
      <pc:chgData name="Brian Jackett" userId="e2c557f4-fffa-4012-a1e1-e15087bfdbac" providerId="ADAL" clId="{2B11397B-6D43-4341-8099-37E0F01105FF}" dt="2022-06-14T14:55:49.358" v="245" actId="1076"/>
      <pc:docMkLst>
        <pc:docMk/>
      </pc:docMkLst>
      <pc:sldChg chg="modSp mod">
        <pc:chgData name="Brian Jackett" userId="e2c557f4-fffa-4012-a1e1-e15087bfdbac" providerId="ADAL" clId="{2B11397B-6D43-4341-8099-37E0F01105FF}" dt="2022-06-13T12:04:45.360" v="60" actId="20577"/>
        <pc:sldMkLst>
          <pc:docMk/>
          <pc:sldMk cId="2967945684" sldId="277"/>
        </pc:sldMkLst>
        <pc:spChg chg="mod">
          <ac:chgData name="Brian Jackett" userId="e2c557f4-fffa-4012-a1e1-e15087bfdbac" providerId="ADAL" clId="{2B11397B-6D43-4341-8099-37E0F01105FF}" dt="2022-06-13T12:04:45.360" v="60" actId="20577"/>
          <ac:spMkLst>
            <pc:docMk/>
            <pc:sldMk cId="2967945684" sldId="277"/>
            <ac:spMk id="4" creationId="{A04E16D6-6682-4068-BF11-BA8E4E8E1BBC}"/>
          </ac:spMkLst>
        </pc:spChg>
      </pc:sldChg>
      <pc:sldChg chg="modSp">
        <pc:chgData name="Brian Jackett" userId="e2c557f4-fffa-4012-a1e1-e15087bfdbac" providerId="ADAL" clId="{2B11397B-6D43-4341-8099-37E0F01105FF}" dt="2022-06-13T12:02:37.641" v="2" actId="20577"/>
        <pc:sldMkLst>
          <pc:docMk/>
          <pc:sldMk cId="287163252" sldId="1567"/>
        </pc:sldMkLst>
        <pc:spChg chg="mod">
          <ac:chgData name="Brian Jackett" userId="e2c557f4-fffa-4012-a1e1-e15087bfdbac" providerId="ADAL" clId="{2B11397B-6D43-4341-8099-37E0F01105FF}" dt="2022-06-13T12:02:37.641" v="2" actId="20577"/>
          <ac:spMkLst>
            <pc:docMk/>
            <pc:sldMk cId="287163252" sldId="1567"/>
            <ac:spMk id="5" creationId="{9B6ECC88-D921-48D6-BA85-F52F354F9C35}"/>
          </ac:spMkLst>
        </pc:spChg>
      </pc:sldChg>
      <pc:sldChg chg="addSp delSp modSp mod">
        <pc:chgData name="Brian Jackett" userId="e2c557f4-fffa-4012-a1e1-e15087bfdbac" providerId="ADAL" clId="{2B11397B-6D43-4341-8099-37E0F01105FF}" dt="2022-06-14T14:55:27.856" v="237" actId="1076"/>
        <pc:sldMkLst>
          <pc:docMk/>
          <pc:sldMk cId="10702720" sldId="2079"/>
        </pc:sldMkLst>
        <pc:spChg chg="mod">
          <ac:chgData name="Brian Jackett" userId="e2c557f4-fffa-4012-a1e1-e15087bfdbac" providerId="ADAL" clId="{2B11397B-6D43-4341-8099-37E0F01105FF}" dt="2022-06-14T14:55:16.647" v="233" actId="6549"/>
          <ac:spMkLst>
            <pc:docMk/>
            <pc:sldMk cId="10702720" sldId="2079"/>
            <ac:spMk id="8" creationId="{00000000-0000-0000-0000-000000000000}"/>
          </ac:spMkLst>
        </pc:spChg>
        <pc:picChg chg="del mod">
          <ac:chgData name="Brian Jackett" userId="e2c557f4-fffa-4012-a1e1-e15087bfdbac" providerId="ADAL" clId="{2B11397B-6D43-4341-8099-37E0F01105FF}" dt="2022-06-14T12:33:30.647" v="197" actId="478"/>
          <ac:picMkLst>
            <pc:docMk/>
            <pc:sldMk cId="10702720" sldId="2079"/>
            <ac:picMk id="4" creationId="{09E9844D-1B14-0BC5-1675-71829100DA04}"/>
          </ac:picMkLst>
        </pc:picChg>
        <pc:picChg chg="add mod">
          <ac:chgData name="Brian Jackett" userId="e2c557f4-fffa-4012-a1e1-e15087bfdbac" providerId="ADAL" clId="{2B11397B-6D43-4341-8099-37E0F01105FF}" dt="2022-06-14T14:55:27.856" v="237" actId="1076"/>
          <ac:picMkLst>
            <pc:docMk/>
            <pc:sldMk cId="10702720" sldId="2079"/>
            <ac:picMk id="6" creationId="{67877080-5315-7476-52BD-56AB562FED92}"/>
          </ac:picMkLst>
        </pc:picChg>
        <pc:picChg chg="del">
          <ac:chgData name="Brian Jackett" userId="e2c557f4-fffa-4012-a1e1-e15087bfdbac" providerId="ADAL" clId="{2B11397B-6D43-4341-8099-37E0F01105FF}" dt="2022-06-13T12:03:18.527" v="5" actId="478"/>
          <ac:picMkLst>
            <pc:docMk/>
            <pc:sldMk cId="10702720" sldId="2079"/>
            <ac:picMk id="6" creationId="{B9FB94DE-E4E3-4BBB-3BAB-114354A09C4A}"/>
          </ac:picMkLst>
        </pc:picChg>
        <pc:picChg chg="del mod">
          <ac:chgData name="Brian Jackett" userId="e2c557f4-fffa-4012-a1e1-e15087bfdbac" providerId="ADAL" clId="{2B11397B-6D43-4341-8099-37E0F01105FF}" dt="2022-06-13T13:54:51.139" v="101" actId="478"/>
          <ac:picMkLst>
            <pc:docMk/>
            <pc:sldMk cId="10702720" sldId="2079"/>
            <ac:picMk id="9" creationId="{4F9C18CA-BA02-0001-2BA3-81015BB80E61}"/>
          </ac:picMkLst>
        </pc:picChg>
        <pc:picChg chg="add mod">
          <ac:chgData name="Brian Jackett" userId="e2c557f4-fffa-4012-a1e1-e15087bfdbac" providerId="ADAL" clId="{2B11397B-6D43-4341-8099-37E0F01105FF}" dt="2022-06-14T12:33:41.872" v="212" actId="1076"/>
          <ac:picMkLst>
            <pc:docMk/>
            <pc:sldMk cId="10702720" sldId="2079"/>
            <ac:picMk id="9" creationId="{7934FF8B-6619-830E-D472-3562B738DA9D}"/>
          </ac:picMkLst>
        </pc:picChg>
        <pc:picChg chg="add mod">
          <ac:chgData name="Brian Jackett" userId="e2c557f4-fffa-4012-a1e1-e15087bfdbac" providerId="ADAL" clId="{2B11397B-6D43-4341-8099-37E0F01105FF}" dt="2022-06-14T14:55:23.834" v="236" actId="1076"/>
          <ac:picMkLst>
            <pc:docMk/>
            <pc:sldMk cId="10702720" sldId="2079"/>
            <ac:picMk id="10" creationId="{A331948C-8658-6118-8D8A-3749F06B98D4}"/>
          </ac:picMkLst>
        </pc:picChg>
      </pc:sldChg>
      <pc:sldChg chg="addSp delSp modSp mod">
        <pc:chgData name="Brian Jackett" userId="e2c557f4-fffa-4012-a1e1-e15087bfdbac" providerId="ADAL" clId="{2B11397B-6D43-4341-8099-37E0F01105FF}" dt="2022-06-14T14:55:49.358" v="245" actId="1076"/>
        <pc:sldMkLst>
          <pc:docMk/>
          <pc:sldMk cId="778883926" sldId="2076136264"/>
        </pc:sldMkLst>
        <pc:spChg chg="mod">
          <ac:chgData name="Brian Jackett" userId="e2c557f4-fffa-4012-a1e1-e15087bfdbac" providerId="ADAL" clId="{2B11397B-6D43-4341-8099-37E0F01105FF}" dt="2022-06-14T14:55:42.199" v="242"/>
          <ac:spMkLst>
            <pc:docMk/>
            <pc:sldMk cId="778883926" sldId="2076136264"/>
            <ac:spMk id="14" creationId="{953584C8-8734-42EA-AD16-6AA2B405D249}"/>
          </ac:spMkLst>
        </pc:spChg>
        <pc:picChg chg="add del">
          <ac:chgData name="Brian Jackett" userId="e2c557f4-fffa-4012-a1e1-e15087bfdbac" providerId="ADAL" clId="{2B11397B-6D43-4341-8099-37E0F01105FF}" dt="2022-06-14T12:33:09.029" v="177" actId="478"/>
          <ac:picMkLst>
            <pc:docMk/>
            <pc:sldMk cId="778883926" sldId="2076136264"/>
            <ac:picMk id="3" creationId="{254F10F8-1D72-1A89-5EF6-04819C08F3CE}"/>
          </ac:picMkLst>
        </pc:picChg>
        <pc:picChg chg="add mod">
          <ac:chgData name="Brian Jackett" userId="e2c557f4-fffa-4012-a1e1-e15087bfdbac" providerId="ADAL" clId="{2B11397B-6D43-4341-8099-37E0F01105FF}" dt="2022-06-14T14:55:45.975" v="244" actId="1076"/>
          <ac:picMkLst>
            <pc:docMk/>
            <pc:sldMk cId="778883926" sldId="2076136264"/>
            <ac:picMk id="5" creationId="{D4930791-19F2-F8E7-3199-9167CACCA2B8}"/>
          </ac:picMkLst>
        </pc:picChg>
        <pc:picChg chg="add del">
          <ac:chgData name="Brian Jackett" userId="e2c557f4-fffa-4012-a1e1-e15087bfdbac" providerId="ADAL" clId="{2B11397B-6D43-4341-8099-37E0F01105FF}" dt="2022-06-13T13:55:21.184" v="129" actId="22"/>
          <ac:picMkLst>
            <pc:docMk/>
            <pc:sldMk cId="778883926" sldId="2076136264"/>
            <ac:picMk id="6" creationId="{99174A37-5A86-8DF7-52E4-8C4D6754315A}"/>
          </ac:picMkLst>
        </pc:picChg>
        <pc:picChg chg="add mod">
          <ac:chgData name="Brian Jackett" userId="e2c557f4-fffa-4012-a1e1-e15087bfdbac" providerId="ADAL" clId="{2B11397B-6D43-4341-8099-37E0F01105FF}" dt="2022-06-14T12:33:26.865" v="196" actId="1076"/>
          <ac:picMkLst>
            <pc:docMk/>
            <pc:sldMk cId="778883926" sldId="2076136264"/>
            <ac:picMk id="7" creationId="{81C8AC58-06D2-3CED-C453-EAA03D993F2A}"/>
          </ac:picMkLst>
        </pc:picChg>
        <pc:picChg chg="add mod">
          <ac:chgData name="Brian Jackett" userId="e2c557f4-fffa-4012-a1e1-e15087bfdbac" providerId="ADAL" clId="{2B11397B-6D43-4341-8099-37E0F01105FF}" dt="2022-06-14T14:55:49.358" v="245" actId="1076"/>
          <ac:picMkLst>
            <pc:docMk/>
            <pc:sldMk cId="778883926" sldId="2076136264"/>
            <ac:picMk id="8" creationId="{102A03B4-BBFB-F7C2-B07E-444799067FC7}"/>
          </ac:picMkLst>
        </pc:picChg>
        <pc:picChg chg="del mod">
          <ac:chgData name="Brian Jackett" userId="e2c557f4-fffa-4012-a1e1-e15087bfdbac" providerId="ADAL" clId="{2B11397B-6D43-4341-8099-37E0F01105FF}" dt="2022-06-13T13:55:19.664" v="127" actId="478"/>
          <ac:picMkLst>
            <pc:docMk/>
            <pc:sldMk cId="778883926" sldId="2076136264"/>
            <ac:picMk id="11" creationId="{AD7C33B6-F272-F87E-2A6F-300B89A5CE84}"/>
          </ac:picMkLst>
        </pc:picChg>
        <pc:picChg chg="del">
          <ac:chgData name="Brian Jackett" userId="e2c557f4-fffa-4012-a1e1-e15087bfdbac" providerId="ADAL" clId="{2B11397B-6D43-4341-8099-37E0F01105FF}" dt="2022-06-13T12:04:02.057" v="39" actId="478"/>
          <ac:picMkLst>
            <pc:docMk/>
            <pc:sldMk cId="778883926" sldId="2076136264"/>
            <ac:picMk id="13" creationId="{03EEB0B7-5899-94EE-93DB-F0D1CAEF076E}"/>
          </ac:picMkLst>
        </pc:picChg>
        <pc:picChg chg="del mod">
          <ac:chgData name="Brian Jackett" userId="e2c557f4-fffa-4012-a1e1-e15087bfdbac" providerId="ADAL" clId="{2B11397B-6D43-4341-8099-37E0F01105FF}" dt="2022-06-14T12:33:23.339" v="195" actId="478"/>
          <ac:picMkLst>
            <pc:docMk/>
            <pc:sldMk cId="778883926" sldId="2076136264"/>
            <ac:picMk id="1026" creationId="{2AB50F7C-34C4-4FDD-70FE-46167F4C6E1D}"/>
          </ac:picMkLst>
        </pc:picChg>
      </pc:sldChg>
      <pc:sldChg chg="addSp delSp modSp mod">
        <pc:chgData name="Brian Jackett" userId="e2c557f4-fffa-4012-a1e1-e15087bfdbac" providerId="ADAL" clId="{2B11397B-6D43-4341-8099-37E0F01105FF}" dt="2022-06-14T14:46:14.159" v="221" actId="478"/>
        <pc:sldMkLst>
          <pc:docMk/>
          <pc:sldMk cId="4046856784" sldId="2134805599"/>
        </pc:sldMkLst>
        <pc:spChg chg="del mod">
          <ac:chgData name="Brian Jackett" userId="e2c557f4-fffa-4012-a1e1-e15087bfdbac" providerId="ADAL" clId="{2B11397B-6D43-4341-8099-37E0F01105FF}" dt="2022-06-14T14:46:14.159" v="221" actId="478"/>
          <ac:spMkLst>
            <pc:docMk/>
            <pc:sldMk cId="4046856784" sldId="2134805599"/>
            <ac:spMk id="2" creationId="{360351D1-3798-DF31-89F8-4EB460D2C16C}"/>
          </ac:spMkLst>
        </pc:spChg>
        <pc:picChg chg="del">
          <ac:chgData name="Brian Jackett" userId="e2c557f4-fffa-4012-a1e1-e15087bfdbac" providerId="ADAL" clId="{2B11397B-6D43-4341-8099-37E0F01105FF}" dt="2022-06-13T12:08:26.176" v="61" actId="478"/>
          <ac:picMkLst>
            <pc:docMk/>
            <pc:sldMk cId="4046856784" sldId="2134805599"/>
            <ac:picMk id="3" creationId="{1FB14B8A-6587-4F9A-DD21-740DB49DF6F4}"/>
          </ac:picMkLst>
        </pc:picChg>
        <pc:picChg chg="add mod">
          <ac:chgData name="Brian Jackett" userId="e2c557f4-fffa-4012-a1e1-e15087bfdbac" providerId="ADAL" clId="{2B11397B-6D43-4341-8099-37E0F01105FF}" dt="2022-06-14T14:44:22.449" v="220" actId="1076"/>
          <ac:picMkLst>
            <pc:docMk/>
            <pc:sldMk cId="4046856784" sldId="2134805599"/>
            <ac:picMk id="4" creationId="{163E3544-A90C-0375-F491-978813462D50}"/>
          </ac:picMkLst>
        </pc:picChg>
        <pc:picChg chg="add mod">
          <ac:chgData name="Brian Jackett" userId="e2c557f4-fffa-4012-a1e1-e15087bfdbac" providerId="ADAL" clId="{2B11397B-6D43-4341-8099-37E0F01105FF}" dt="2022-06-13T12:08:52.871" v="66" actId="1076"/>
          <ac:picMkLst>
            <pc:docMk/>
            <pc:sldMk cId="4046856784" sldId="2134805599"/>
            <ac:picMk id="5" creationId="{5C59771B-7AC1-316D-D6F7-904DB9DD0041}"/>
          </ac:picMkLst>
        </pc:picChg>
        <pc:picChg chg="del">
          <ac:chgData name="Brian Jackett" userId="e2c557f4-fffa-4012-a1e1-e15087bfdbac" providerId="ADAL" clId="{2B11397B-6D43-4341-8099-37E0F01105FF}" dt="2022-06-13T12:08:28.204" v="62" actId="478"/>
          <ac:picMkLst>
            <pc:docMk/>
            <pc:sldMk cId="4046856784" sldId="2134805599"/>
            <ac:picMk id="7" creationId="{397BE2E0-7E6B-89D6-8B24-8DC30EB08A5B}"/>
          </ac:picMkLst>
        </pc:picChg>
        <pc:picChg chg="add mod">
          <ac:chgData name="Brian Jackett" userId="e2c557f4-fffa-4012-a1e1-e15087bfdbac" providerId="ADAL" clId="{2B11397B-6D43-4341-8099-37E0F01105FF}" dt="2022-06-13T12:31:10.324" v="71" actId="1076"/>
          <ac:picMkLst>
            <pc:docMk/>
            <pc:sldMk cId="4046856784" sldId="2134805599"/>
            <ac:picMk id="9" creationId="{E2B0D286-35E6-62D0-2083-F9415ABD5F45}"/>
          </ac:picMkLst>
        </pc:picChg>
        <pc:picChg chg="del">
          <ac:chgData name="Brian Jackett" userId="e2c557f4-fffa-4012-a1e1-e15087bfdbac" providerId="ADAL" clId="{2B11397B-6D43-4341-8099-37E0F01105FF}" dt="2022-06-13T12:08:29.971" v="63" actId="478"/>
          <ac:picMkLst>
            <pc:docMk/>
            <pc:sldMk cId="4046856784" sldId="2134805599"/>
            <ac:picMk id="10" creationId="{A741D939-1B04-2B07-D5BB-C6BDD658CCC4}"/>
          </ac:picMkLst>
        </pc:picChg>
        <pc:picChg chg="add mod">
          <ac:chgData name="Brian Jackett" userId="e2c557f4-fffa-4012-a1e1-e15087bfdbac" providerId="ADAL" clId="{2B11397B-6D43-4341-8099-37E0F01105FF}" dt="2022-06-13T12:31:37.666" v="76" actId="1076"/>
          <ac:picMkLst>
            <pc:docMk/>
            <pc:sldMk cId="4046856784" sldId="2134805599"/>
            <ac:picMk id="13" creationId="{56A41EBC-F1D5-1CE8-8259-44E735DA611B}"/>
          </ac:picMkLst>
        </pc:picChg>
      </pc:sldChg>
      <pc:sldChg chg="modCm">
        <pc:chgData name="Brian Jackett" userId="e2c557f4-fffa-4012-a1e1-e15087bfdbac" providerId="ADAL" clId="{2B11397B-6D43-4341-8099-37E0F01105FF}" dt="2022-06-14T14:06:37.049" v="213" actId="2056"/>
        <pc:sldMkLst>
          <pc:docMk/>
          <pc:sldMk cId="3194623737" sldId="2145707281"/>
        </pc:sldMkLst>
      </pc:sldChg>
    </pc:docChg>
  </pc:docChgLst>
  <pc:docChgLst>
    <pc:chgData name="David Warner" userId="51ffa14d-fdfd-4571-a787-ad4b3bb92711" providerId="ADAL" clId="{1CC32243-B8C2-4651-853E-9702B31A7F43}"/>
    <pc:docChg chg="undo custSel modSld">
      <pc:chgData name="David Warner" userId="51ffa14d-fdfd-4571-a787-ad4b3bb92711" providerId="ADAL" clId="{1CC32243-B8C2-4651-853E-9702B31A7F43}" dt="2022-06-20T22:16:49.396" v="224"/>
      <pc:docMkLst>
        <pc:docMk/>
      </pc:docMkLst>
      <pc:sldChg chg="modSp mod">
        <pc:chgData name="David Warner" userId="51ffa14d-fdfd-4571-a787-ad4b3bb92711" providerId="ADAL" clId="{1CC32243-B8C2-4651-853E-9702B31A7F43}" dt="2022-06-20T21:54:32.926" v="48" actId="20577"/>
        <pc:sldMkLst>
          <pc:docMk/>
          <pc:sldMk cId="2967945684" sldId="277"/>
        </pc:sldMkLst>
        <pc:spChg chg="mod">
          <ac:chgData name="David Warner" userId="51ffa14d-fdfd-4571-a787-ad4b3bb92711" providerId="ADAL" clId="{1CC32243-B8C2-4651-853E-9702B31A7F43}" dt="2022-06-20T21:54:32.926" v="48" actId="20577"/>
          <ac:spMkLst>
            <pc:docMk/>
            <pc:sldMk cId="2967945684" sldId="277"/>
            <ac:spMk id="4" creationId="{A04E16D6-6682-4068-BF11-BA8E4E8E1BBC}"/>
          </ac:spMkLst>
        </pc:spChg>
      </pc:sldChg>
      <pc:sldChg chg="modSp mod">
        <pc:chgData name="David Warner" userId="51ffa14d-fdfd-4571-a787-ad4b3bb92711" providerId="ADAL" clId="{1CC32243-B8C2-4651-853E-9702B31A7F43}" dt="2022-06-20T22:16:49.396" v="224"/>
        <pc:sldMkLst>
          <pc:docMk/>
          <pc:sldMk cId="10702720" sldId="2079"/>
        </pc:sldMkLst>
        <pc:spChg chg="mod">
          <ac:chgData name="David Warner" userId="51ffa14d-fdfd-4571-a787-ad4b3bb92711" providerId="ADAL" clId="{1CC32243-B8C2-4651-853E-9702B31A7F43}" dt="2022-06-20T22:16:49.396" v="224"/>
          <ac:spMkLst>
            <pc:docMk/>
            <pc:sldMk cId="10702720" sldId="2079"/>
            <ac:spMk id="8" creationId="{00000000-0000-0000-0000-000000000000}"/>
          </ac:spMkLst>
        </pc:spChg>
        <pc:picChg chg="mod">
          <ac:chgData name="David Warner" userId="51ffa14d-fdfd-4571-a787-ad4b3bb92711" providerId="ADAL" clId="{1CC32243-B8C2-4651-853E-9702B31A7F43}" dt="2022-06-20T22:04:53.625" v="147" actId="14826"/>
          <ac:picMkLst>
            <pc:docMk/>
            <pc:sldMk cId="10702720" sldId="2079"/>
            <ac:picMk id="6" creationId="{67877080-5315-7476-52BD-56AB562FED92}"/>
          </ac:picMkLst>
        </pc:picChg>
        <pc:picChg chg="mod">
          <ac:chgData name="David Warner" userId="51ffa14d-fdfd-4571-a787-ad4b3bb92711" providerId="ADAL" clId="{1CC32243-B8C2-4651-853E-9702B31A7F43}" dt="2022-06-20T22:04:49.345" v="146" actId="14826"/>
          <ac:picMkLst>
            <pc:docMk/>
            <pc:sldMk cId="10702720" sldId="2079"/>
            <ac:picMk id="9" creationId="{7934FF8B-6619-830E-D472-3562B738DA9D}"/>
          </ac:picMkLst>
        </pc:picChg>
        <pc:picChg chg="mod">
          <ac:chgData name="David Warner" userId="51ffa14d-fdfd-4571-a787-ad4b3bb92711" providerId="ADAL" clId="{1CC32243-B8C2-4651-853E-9702B31A7F43}" dt="2022-06-20T22:04:42.970" v="145" actId="14826"/>
          <ac:picMkLst>
            <pc:docMk/>
            <pc:sldMk cId="10702720" sldId="2079"/>
            <ac:picMk id="10" creationId="{A331948C-8658-6118-8D8A-3749F06B98D4}"/>
          </ac:picMkLst>
        </pc:picChg>
      </pc:sldChg>
      <pc:sldChg chg="modSp mod">
        <pc:chgData name="David Warner" userId="51ffa14d-fdfd-4571-a787-ad4b3bb92711" providerId="ADAL" clId="{1CC32243-B8C2-4651-853E-9702B31A7F43}" dt="2022-06-20T22:16:35.444" v="221"/>
        <pc:sldMkLst>
          <pc:docMk/>
          <pc:sldMk cId="778883926" sldId="2076136264"/>
        </pc:sldMkLst>
        <pc:spChg chg="mod">
          <ac:chgData name="David Warner" userId="51ffa14d-fdfd-4571-a787-ad4b3bb92711" providerId="ADAL" clId="{1CC32243-B8C2-4651-853E-9702B31A7F43}" dt="2022-06-20T22:16:35.444" v="221"/>
          <ac:spMkLst>
            <pc:docMk/>
            <pc:sldMk cId="778883926" sldId="2076136264"/>
            <ac:spMk id="14" creationId="{953584C8-8734-42EA-AD16-6AA2B405D249}"/>
          </ac:spMkLst>
        </pc:spChg>
        <pc:picChg chg="mod">
          <ac:chgData name="David Warner" userId="51ffa14d-fdfd-4571-a787-ad4b3bb92711" providerId="ADAL" clId="{1CC32243-B8C2-4651-853E-9702B31A7F43}" dt="2022-06-20T22:16:26.814" v="220" actId="1076"/>
          <ac:picMkLst>
            <pc:docMk/>
            <pc:sldMk cId="778883926" sldId="2076136264"/>
            <ac:picMk id="5" creationId="{D4930791-19F2-F8E7-3199-9167CACCA2B8}"/>
          </ac:picMkLst>
        </pc:picChg>
        <pc:picChg chg="mod">
          <ac:chgData name="David Warner" userId="51ffa14d-fdfd-4571-a787-ad4b3bb92711" providerId="ADAL" clId="{1CC32243-B8C2-4651-853E-9702B31A7F43}" dt="2022-06-20T22:16:25.055" v="219" actId="1076"/>
          <ac:picMkLst>
            <pc:docMk/>
            <pc:sldMk cId="778883926" sldId="2076136264"/>
            <ac:picMk id="7" creationId="{81C8AC58-06D2-3CED-C453-EAA03D993F2A}"/>
          </ac:picMkLst>
        </pc:picChg>
        <pc:picChg chg="mod">
          <ac:chgData name="David Warner" userId="51ffa14d-fdfd-4571-a787-ad4b3bb92711" providerId="ADAL" clId="{1CC32243-B8C2-4651-853E-9702B31A7F43}" dt="2022-06-20T22:16:22.311" v="218" actId="1076"/>
          <ac:picMkLst>
            <pc:docMk/>
            <pc:sldMk cId="778883926" sldId="2076136264"/>
            <ac:picMk id="8" creationId="{102A03B4-BBFB-F7C2-B07E-444799067FC7}"/>
          </ac:picMkLst>
        </pc:picChg>
      </pc:sldChg>
      <pc:sldChg chg="addSp modSp mod">
        <pc:chgData name="David Warner" userId="51ffa14d-fdfd-4571-a787-ad4b3bb92711" providerId="ADAL" clId="{1CC32243-B8C2-4651-853E-9702B31A7F43}" dt="2022-06-20T22:04:34.731" v="144" actId="1076"/>
        <pc:sldMkLst>
          <pc:docMk/>
          <pc:sldMk cId="1812315545" sldId="2134805597"/>
        </pc:sldMkLst>
        <pc:spChg chg="add mod">
          <ac:chgData name="David Warner" userId="51ffa14d-fdfd-4571-a787-ad4b3bb92711" providerId="ADAL" clId="{1CC32243-B8C2-4651-853E-9702B31A7F43}" dt="2022-06-20T22:04:34.731" v="144" actId="1076"/>
          <ac:spMkLst>
            <pc:docMk/>
            <pc:sldMk cId="1812315545" sldId="2134805597"/>
            <ac:spMk id="3" creationId="{199801F9-7321-176F-D996-8B1F9B2F6CBC}"/>
          </ac:spMkLst>
        </pc:spChg>
        <pc:spChg chg="mod">
          <ac:chgData name="David Warner" userId="51ffa14d-fdfd-4571-a787-ad4b3bb92711" providerId="ADAL" clId="{1CC32243-B8C2-4651-853E-9702B31A7F43}" dt="2022-06-20T22:04:28.180" v="143" actId="5793"/>
          <ac:spMkLst>
            <pc:docMk/>
            <pc:sldMk cId="1812315545" sldId="2134805597"/>
            <ac:spMk id="10" creationId="{16E1CB8C-122B-4C5A-8724-D74AEC2B5DEC}"/>
          </ac:spMkLst>
        </pc:spChg>
      </pc:sldChg>
      <pc:sldChg chg="addSp modSp">
        <pc:chgData name="David Warner" userId="51ffa14d-fdfd-4571-a787-ad4b3bb92711" providerId="ADAL" clId="{1CC32243-B8C2-4651-853E-9702B31A7F43}" dt="2022-06-20T21:54:01.052" v="38"/>
        <pc:sldMkLst>
          <pc:docMk/>
          <pc:sldMk cId="4046856784" sldId="2134805599"/>
        </pc:sldMkLst>
        <pc:spChg chg="add mod">
          <ac:chgData name="David Warner" userId="51ffa14d-fdfd-4571-a787-ad4b3bb92711" providerId="ADAL" clId="{1CC32243-B8C2-4651-853E-9702B31A7F43}" dt="2022-06-20T21:54:01.052" v="38"/>
          <ac:spMkLst>
            <pc:docMk/>
            <pc:sldMk cId="4046856784" sldId="2134805599"/>
            <ac:spMk id="10" creationId="{39701BB2-33E9-3184-7118-3B1370129746}"/>
          </ac:spMkLst>
        </pc:spChg>
      </pc:sldChg>
      <pc:sldChg chg="addSp modSp mod">
        <pc:chgData name="David Warner" userId="51ffa14d-fdfd-4571-a787-ad4b3bb92711" providerId="ADAL" clId="{1CC32243-B8C2-4651-853E-9702B31A7F43}" dt="2022-06-20T21:53:56.005" v="37" actId="1076"/>
        <pc:sldMkLst>
          <pc:docMk/>
          <pc:sldMk cId="3194623737" sldId="2145707281"/>
        </pc:sldMkLst>
        <pc:spChg chg="add mod">
          <ac:chgData name="David Warner" userId="51ffa14d-fdfd-4571-a787-ad4b3bb92711" providerId="ADAL" clId="{1CC32243-B8C2-4651-853E-9702B31A7F43}" dt="2022-06-20T21:53:56.005" v="37" actId="1076"/>
          <ac:spMkLst>
            <pc:docMk/>
            <pc:sldMk cId="3194623737" sldId="2145707281"/>
            <ac:spMk id="4" creationId="{EAEB62A2-58AD-9D2B-5139-6C1EA30BF429}"/>
          </ac:spMkLst>
        </pc:spChg>
      </pc:sldChg>
      <pc:sldChg chg="addSp modSp">
        <pc:chgData name="David Warner" userId="51ffa14d-fdfd-4571-a787-ad4b3bb92711" providerId="ADAL" clId="{1CC32243-B8C2-4651-853E-9702B31A7F43}" dt="2022-06-20T21:54:06.674" v="43"/>
        <pc:sldMkLst>
          <pc:docMk/>
          <pc:sldMk cId="424588742" sldId="2145707291"/>
        </pc:sldMkLst>
        <pc:spChg chg="add mod">
          <ac:chgData name="David Warner" userId="51ffa14d-fdfd-4571-a787-ad4b3bb92711" providerId="ADAL" clId="{1CC32243-B8C2-4651-853E-9702B31A7F43}" dt="2022-06-20T21:54:06.674" v="43"/>
          <ac:spMkLst>
            <pc:docMk/>
            <pc:sldMk cId="424588742" sldId="2145707291"/>
            <ac:spMk id="8" creationId="{27A7DA8E-A117-91F3-8617-A28758D4936A}"/>
          </ac:spMkLst>
        </pc:spChg>
      </pc:sldChg>
      <pc:sldChg chg="addSp modSp">
        <pc:chgData name="David Warner" userId="51ffa14d-fdfd-4571-a787-ad4b3bb92711" providerId="ADAL" clId="{1CC32243-B8C2-4651-853E-9702B31A7F43}" dt="2022-06-20T21:54:05.955" v="42"/>
        <pc:sldMkLst>
          <pc:docMk/>
          <pc:sldMk cId="2443181263" sldId="2145707292"/>
        </pc:sldMkLst>
        <pc:spChg chg="add mod">
          <ac:chgData name="David Warner" userId="51ffa14d-fdfd-4571-a787-ad4b3bb92711" providerId="ADAL" clId="{1CC32243-B8C2-4651-853E-9702B31A7F43}" dt="2022-06-20T21:54:05.955" v="42"/>
          <ac:spMkLst>
            <pc:docMk/>
            <pc:sldMk cId="2443181263" sldId="2145707292"/>
            <ac:spMk id="8" creationId="{E0F4660E-262A-BC7D-8E8E-FB1E3BCA9FCC}"/>
          </ac:spMkLst>
        </pc:spChg>
      </pc:sldChg>
      <pc:sldChg chg="addSp modSp">
        <pc:chgData name="David Warner" userId="51ffa14d-fdfd-4571-a787-ad4b3bb92711" providerId="ADAL" clId="{1CC32243-B8C2-4651-853E-9702B31A7F43}" dt="2022-06-20T21:54:04.586" v="41"/>
        <pc:sldMkLst>
          <pc:docMk/>
          <pc:sldMk cId="2538887527" sldId="2145707293"/>
        </pc:sldMkLst>
        <pc:spChg chg="add mod">
          <ac:chgData name="David Warner" userId="51ffa14d-fdfd-4571-a787-ad4b3bb92711" providerId="ADAL" clId="{1CC32243-B8C2-4651-853E-9702B31A7F43}" dt="2022-06-20T21:54:04.586" v="41"/>
          <ac:spMkLst>
            <pc:docMk/>
            <pc:sldMk cId="2538887527" sldId="2145707293"/>
            <ac:spMk id="6" creationId="{BE3DEBBE-D551-BBFD-31A0-B5D9AB4950FA}"/>
          </ac:spMkLst>
        </pc:spChg>
      </pc:sldChg>
      <pc:sldChg chg="addSp modSp">
        <pc:chgData name="David Warner" userId="51ffa14d-fdfd-4571-a787-ad4b3bb92711" providerId="ADAL" clId="{1CC32243-B8C2-4651-853E-9702B31A7F43}" dt="2022-06-20T21:54:02.725" v="39"/>
        <pc:sldMkLst>
          <pc:docMk/>
          <pc:sldMk cId="3987862389" sldId="2145707296"/>
        </pc:sldMkLst>
        <pc:spChg chg="add mod">
          <ac:chgData name="David Warner" userId="51ffa14d-fdfd-4571-a787-ad4b3bb92711" providerId="ADAL" clId="{1CC32243-B8C2-4651-853E-9702B31A7F43}" dt="2022-06-20T21:54:02.725" v="39"/>
          <ac:spMkLst>
            <pc:docMk/>
            <pc:sldMk cId="3987862389" sldId="2145707296"/>
            <ac:spMk id="9" creationId="{2C47F274-4C66-AA69-1F14-D9A0B4409943}"/>
          </ac:spMkLst>
        </pc:spChg>
      </pc:sldChg>
      <pc:sldChg chg="addSp modSp">
        <pc:chgData name="David Warner" userId="51ffa14d-fdfd-4571-a787-ad4b3bb92711" providerId="ADAL" clId="{1CC32243-B8C2-4651-853E-9702B31A7F43}" dt="2022-06-20T21:54:07.839" v="44"/>
        <pc:sldMkLst>
          <pc:docMk/>
          <pc:sldMk cId="377922803" sldId="2145707302"/>
        </pc:sldMkLst>
        <pc:spChg chg="add mod">
          <ac:chgData name="David Warner" userId="51ffa14d-fdfd-4571-a787-ad4b3bb92711" providerId="ADAL" clId="{1CC32243-B8C2-4651-853E-9702B31A7F43}" dt="2022-06-20T21:54:07.839" v="44"/>
          <ac:spMkLst>
            <pc:docMk/>
            <pc:sldMk cId="377922803" sldId="2145707302"/>
            <ac:spMk id="28" creationId="{4570E513-5419-3F02-4FBC-4588ECEF5ABE}"/>
          </ac:spMkLst>
        </pc:spChg>
      </pc:sldChg>
      <pc:sldChg chg="addSp modSp">
        <pc:chgData name="David Warner" userId="51ffa14d-fdfd-4571-a787-ad4b3bb92711" providerId="ADAL" clId="{1CC32243-B8C2-4651-853E-9702B31A7F43}" dt="2022-06-20T21:54:03.835" v="40"/>
        <pc:sldMkLst>
          <pc:docMk/>
          <pc:sldMk cId="1066408283" sldId="2145707303"/>
        </pc:sldMkLst>
        <pc:spChg chg="add mod">
          <ac:chgData name="David Warner" userId="51ffa14d-fdfd-4571-a787-ad4b3bb92711" providerId="ADAL" clId="{1CC32243-B8C2-4651-853E-9702B31A7F43}" dt="2022-06-20T21:54:03.835" v="40"/>
          <ac:spMkLst>
            <pc:docMk/>
            <pc:sldMk cId="1066408283" sldId="2145707303"/>
            <ac:spMk id="32" creationId="{0F650117-D2EA-C8AE-EA86-24E00983586C}"/>
          </ac:spMkLst>
        </pc:spChg>
      </pc:sldChg>
      <pc:sldChg chg="addSp modSp">
        <pc:chgData name="David Warner" userId="51ffa14d-fdfd-4571-a787-ad4b3bb92711" providerId="ADAL" clId="{1CC32243-B8C2-4651-853E-9702B31A7F43}" dt="2022-06-20T21:54:10.060" v="45"/>
        <pc:sldMkLst>
          <pc:docMk/>
          <pc:sldMk cId="1481252721" sldId="2145707304"/>
        </pc:sldMkLst>
        <pc:spChg chg="add mod">
          <ac:chgData name="David Warner" userId="51ffa14d-fdfd-4571-a787-ad4b3bb92711" providerId="ADAL" clId="{1CC32243-B8C2-4651-853E-9702B31A7F43}" dt="2022-06-20T21:54:10.060" v="45"/>
          <ac:spMkLst>
            <pc:docMk/>
            <pc:sldMk cId="1481252721" sldId="2145707304"/>
            <ac:spMk id="5" creationId="{79D6F6CF-1DF3-9C37-885B-EF0DC9654507}"/>
          </ac:spMkLst>
        </pc:spChg>
      </pc:sldChg>
    </pc:docChg>
  </pc:docChgLst>
  <pc:docChgLst>
    <pc:chgData name="David Warner" userId="S::david_dwarnerii.com#ext#@microsoft.onmicrosoft.com::acafcf14-4098-4a83-9425-e73571277a06" providerId="AD" clId="Web-{BA91C88E-FA1D-4DCD-8B79-82DF9729B592}"/>
    <pc:docChg chg="modSld">
      <pc:chgData name="David Warner" userId="S::david_dwarnerii.com#ext#@microsoft.onmicrosoft.com::acafcf14-4098-4a83-9425-e73571277a06" providerId="AD" clId="Web-{BA91C88E-FA1D-4DCD-8B79-82DF9729B592}" dt="2021-03-23T14:43:25.790" v="0" actId="20577"/>
      <pc:docMkLst>
        <pc:docMk/>
      </pc:docMkLst>
      <pc:sldChg chg="modSp">
        <pc:chgData name="David Warner" userId="S::david_dwarnerii.com#ext#@microsoft.onmicrosoft.com::acafcf14-4098-4a83-9425-e73571277a06" providerId="AD" clId="Web-{BA91C88E-FA1D-4DCD-8B79-82DF9729B592}" dt="2021-03-23T14:43:25.790" v="0" actId="20577"/>
        <pc:sldMkLst>
          <pc:docMk/>
          <pc:sldMk cId="357588276" sldId="2076136388"/>
        </pc:sldMkLst>
        <pc:spChg chg="mod">
          <ac:chgData name="David Warner" userId="S::david_dwarnerii.com#ext#@microsoft.onmicrosoft.com::acafcf14-4098-4a83-9425-e73571277a06" providerId="AD" clId="Web-{BA91C88E-FA1D-4DCD-8B79-82DF9729B592}" dt="2021-03-23T14:43:25.790" v="0" actId="20577"/>
          <ac:spMkLst>
            <pc:docMk/>
            <pc:sldMk cId="357588276" sldId="2076136388"/>
            <ac:spMk id="3" creationId="{629C4B94-71DA-40BB-8689-BC11D2F3DE1F}"/>
          </ac:spMkLst>
        </pc:spChg>
      </pc:sldChg>
    </pc:docChg>
  </pc:docChgLst>
  <pc:docChgLst>
    <pc:chgData name="Sébastien Levert" userId="S::slevert@microsoft.com::ece773f4-084f-4e66-97d9-a9d066f2d75d" providerId="AD" clId="Web-{33A5EB34-4B6C-4565-2042-F2DCE02333BB}"/>
    <pc:docChg chg="modSld">
      <pc:chgData name="Sébastien Levert" userId="S::slevert@microsoft.com::ece773f4-084f-4e66-97d9-a9d066f2d75d" providerId="AD" clId="Web-{33A5EB34-4B6C-4565-2042-F2DCE02333BB}" dt="2021-10-05T14:29:55.272" v="0"/>
      <pc:docMkLst>
        <pc:docMk/>
      </pc:docMkLst>
      <pc:sldChg chg="delSp delAnim">
        <pc:chgData name="Sébastien Levert" userId="S::slevert@microsoft.com::ece773f4-084f-4e66-97d9-a9d066f2d75d" providerId="AD" clId="Web-{33A5EB34-4B6C-4565-2042-F2DCE02333BB}" dt="2021-10-05T14:29:55.272" v="0"/>
        <pc:sldMkLst>
          <pc:docMk/>
          <pc:sldMk cId="4039685786" sldId="2076136275"/>
        </pc:sldMkLst>
        <pc:spChg chg="del">
          <ac:chgData name="Sébastien Levert" userId="S::slevert@microsoft.com::ece773f4-084f-4e66-97d9-a9d066f2d75d" providerId="AD" clId="Web-{33A5EB34-4B6C-4565-2042-F2DCE02333BB}" dt="2021-10-05T14:29:55.272" v="0"/>
          <ac:spMkLst>
            <pc:docMk/>
            <pc:sldMk cId="4039685786" sldId="2076136275"/>
            <ac:spMk id="6" creationId="{9A190FA0-2C74-4058-B2E6-B9485A2D976F}"/>
          </ac:spMkLst>
        </pc:spChg>
      </pc:sldChg>
    </pc:docChg>
  </pc:docChgLst>
  <pc:docChgLst>
    <pc:chgData name="Vesa Juvonen" userId="S::vesaj@microsoft.com::c7243be1-99a3-4752-ab2a-0cf698cf8236" providerId="AD" clId="Web-{F443B26C-436C-579E-343A-B89EAC069D12}"/>
    <pc:docChg chg="modSld">
      <pc:chgData name="Vesa Juvonen" userId="S::vesaj@microsoft.com::c7243be1-99a3-4752-ab2a-0cf698cf8236" providerId="AD" clId="Web-{F443B26C-436C-579E-343A-B89EAC069D12}" dt="2022-03-14T11:24:17.924" v="11" actId="20577"/>
      <pc:docMkLst>
        <pc:docMk/>
      </pc:docMkLst>
      <pc:sldChg chg="modCm">
        <pc:chgData name="Vesa Juvonen" userId="S::vesaj@microsoft.com::c7243be1-99a3-4752-ab2a-0cf698cf8236" providerId="AD" clId="Web-{F443B26C-436C-579E-343A-B89EAC069D12}" dt="2022-03-14T11:19:40.856" v="0"/>
        <pc:sldMkLst>
          <pc:docMk/>
          <pc:sldMk cId="2658011793" sldId="263"/>
        </pc:sldMkLst>
      </pc:sldChg>
      <pc:sldChg chg="delSp modSp">
        <pc:chgData name="Vesa Juvonen" userId="S::vesaj@microsoft.com::c7243be1-99a3-4752-ab2a-0cf698cf8236" providerId="AD" clId="Web-{F443B26C-436C-579E-343A-B89EAC069D12}" dt="2022-03-14T11:23:19.907" v="5" actId="1076"/>
        <pc:sldMkLst>
          <pc:docMk/>
          <pc:sldMk cId="10702720" sldId="2079"/>
        </pc:sldMkLst>
        <pc:spChg chg="mod">
          <ac:chgData name="Vesa Juvonen" userId="S::vesaj@microsoft.com::c7243be1-99a3-4752-ab2a-0cf698cf8236" providerId="AD" clId="Web-{F443B26C-436C-579E-343A-B89EAC069D12}" dt="2022-03-14T11:23:12.845" v="2" actId="20577"/>
          <ac:spMkLst>
            <pc:docMk/>
            <pc:sldMk cId="10702720" sldId="2079"/>
            <ac:spMk id="8" creationId="{00000000-0000-0000-0000-000000000000}"/>
          </ac:spMkLst>
        </pc:spChg>
        <pc:picChg chg="del">
          <ac:chgData name="Vesa Juvonen" userId="S::vesaj@microsoft.com::c7243be1-99a3-4752-ab2a-0cf698cf8236" providerId="AD" clId="Web-{F443B26C-436C-579E-343A-B89EAC069D12}" dt="2022-03-14T11:23:13.923" v="3"/>
          <ac:picMkLst>
            <pc:docMk/>
            <pc:sldMk cId="10702720" sldId="2079"/>
            <ac:picMk id="1030" creationId="{396EA470-49AB-4ECE-8024-FF2510CC4BCE}"/>
          </ac:picMkLst>
        </pc:picChg>
        <pc:picChg chg="mod">
          <ac:chgData name="Vesa Juvonen" userId="S::vesaj@microsoft.com::c7243be1-99a3-4752-ab2a-0cf698cf8236" providerId="AD" clId="Web-{F443B26C-436C-579E-343A-B89EAC069D12}" dt="2022-03-14T11:23:19.876" v="4" actId="1076"/>
          <ac:picMkLst>
            <pc:docMk/>
            <pc:sldMk cId="10702720" sldId="2079"/>
            <ac:picMk id="1032" creationId="{DB690AEA-E0F3-4AC8-A689-25FDA1F1C841}"/>
          </ac:picMkLst>
        </pc:picChg>
        <pc:picChg chg="mod">
          <ac:chgData name="Vesa Juvonen" userId="S::vesaj@microsoft.com::c7243be1-99a3-4752-ab2a-0cf698cf8236" providerId="AD" clId="Web-{F443B26C-436C-579E-343A-B89EAC069D12}" dt="2022-03-14T11:23:19.907" v="5" actId="1076"/>
          <ac:picMkLst>
            <pc:docMk/>
            <pc:sldMk cId="10702720" sldId="2079"/>
            <ac:picMk id="1034" creationId="{613A1EEE-66A7-415B-B996-D81152AD5CDF}"/>
          </ac:picMkLst>
        </pc:picChg>
      </pc:sldChg>
      <pc:sldChg chg="delSp modSp">
        <pc:chgData name="Vesa Juvonen" userId="S::vesaj@microsoft.com::c7243be1-99a3-4752-ab2a-0cf698cf8236" providerId="AD" clId="Web-{F443B26C-436C-579E-343A-B89EAC069D12}" dt="2022-03-14T11:23:37.939" v="9" actId="1076"/>
        <pc:sldMkLst>
          <pc:docMk/>
          <pc:sldMk cId="778883926" sldId="2076136264"/>
        </pc:sldMkLst>
        <pc:spChg chg="mod">
          <ac:chgData name="Vesa Juvonen" userId="S::vesaj@microsoft.com::c7243be1-99a3-4752-ab2a-0cf698cf8236" providerId="AD" clId="Web-{F443B26C-436C-579E-343A-B89EAC069D12}" dt="2022-03-14T11:23:33.142" v="8" actId="20577"/>
          <ac:spMkLst>
            <pc:docMk/>
            <pc:sldMk cId="778883926" sldId="2076136264"/>
            <ac:spMk id="14" creationId="{953584C8-8734-42EA-AD16-6AA2B405D249}"/>
          </ac:spMkLst>
        </pc:spChg>
        <pc:picChg chg="mod">
          <ac:chgData name="Vesa Juvonen" userId="S::vesaj@microsoft.com::c7243be1-99a3-4752-ab2a-0cf698cf8236" providerId="AD" clId="Web-{F443B26C-436C-579E-343A-B89EAC069D12}" dt="2022-03-14T11:23:37.939" v="9" actId="1076"/>
          <ac:picMkLst>
            <pc:docMk/>
            <pc:sldMk cId="778883926" sldId="2076136264"/>
            <ac:picMk id="3" creationId="{DBC53AD9-3F01-4807-8013-4A1B30BBEA2E}"/>
          </ac:picMkLst>
        </pc:picChg>
        <pc:picChg chg="del">
          <ac:chgData name="Vesa Juvonen" userId="S::vesaj@microsoft.com::c7243be1-99a3-4752-ab2a-0cf698cf8236" providerId="AD" clId="Web-{F443B26C-436C-579E-343A-B89EAC069D12}" dt="2022-03-14T11:23:25.923" v="6"/>
          <ac:picMkLst>
            <pc:docMk/>
            <pc:sldMk cId="778883926" sldId="2076136264"/>
            <ac:picMk id="6" creationId="{D35B540F-E60B-4F28-96C1-49CCE9EF60A6}"/>
          </ac:picMkLst>
        </pc:picChg>
      </pc:sldChg>
      <pc:sldChg chg="modSp">
        <pc:chgData name="Vesa Juvonen" userId="S::vesaj@microsoft.com::c7243be1-99a3-4752-ab2a-0cf698cf8236" providerId="AD" clId="Web-{F443B26C-436C-579E-343A-B89EAC069D12}" dt="2022-03-14T11:24:17.924" v="11" actId="20577"/>
        <pc:sldMkLst>
          <pc:docMk/>
          <pc:sldMk cId="3554970203" sldId="2076137597"/>
        </pc:sldMkLst>
        <pc:spChg chg="mod">
          <ac:chgData name="Vesa Juvonen" userId="S::vesaj@microsoft.com::c7243be1-99a3-4752-ab2a-0cf698cf8236" providerId="AD" clId="Web-{F443B26C-436C-579E-343A-B89EAC069D12}" dt="2022-03-14T11:24:17.924" v="11" actId="20577"/>
          <ac:spMkLst>
            <pc:docMk/>
            <pc:sldMk cId="3554970203" sldId="2076137597"/>
            <ac:spMk id="14" creationId="{EA2D09EA-4B40-4272-A2B9-2748FE02328F}"/>
          </ac:spMkLst>
        </pc:spChg>
      </pc:sldChg>
    </pc:docChg>
  </pc:docChgLst>
  <pc:docChgLst>
    <pc:chgData name="Pat Miller (SHAREPOINT)" userId="d79afbf1-018d-4d01-920d-5b95d385b445" providerId="ADAL" clId="{8F8A6329-38D0-4BD3-B2AE-701E97BBC773}"/>
    <pc:docChg chg="delSld modSld sldOrd modSection">
      <pc:chgData name="Pat Miller (SHAREPOINT)" userId="d79afbf1-018d-4d01-920d-5b95d385b445" providerId="ADAL" clId="{8F8A6329-38D0-4BD3-B2AE-701E97BBC773}" dt="2021-03-25T13:15:11.661" v="2"/>
      <pc:docMkLst>
        <pc:docMk/>
      </pc:docMkLst>
      <pc:sldChg chg="ord">
        <pc:chgData name="Pat Miller (SHAREPOINT)" userId="d79afbf1-018d-4d01-920d-5b95d385b445" providerId="ADAL" clId="{8F8A6329-38D0-4BD3-B2AE-701E97BBC773}" dt="2021-03-25T13:15:11.661" v="2"/>
        <pc:sldMkLst>
          <pc:docMk/>
          <pc:sldMk cId="2974719989" sldId="267"/>
        </pc:sldMkLst>
      </pc:sldChg>
      <pc:sldChg chg="del">
        <pc:chgData name="Pat Miller (SHAREPOINT)" userId="d79afbf1-018d-4d01-920d-5b95d385b445" providerId="ADAL" clId="{8F8A6329-38D0-4BD3-B2AE-701E97BBC773}" dt="2021-03-24T22:18:36.268" v="0" actId="47"/>
        <pc:sldMkLst>
          <pc:docMk/>
          <pc:sldMk cId="1795682602" sldId="2076136389"/>
        </pc:sldMkLst>
      </pc:sldChg>
    </pc:docChg>
  </pc:docChgLst>
  <pc:docChgLst>
    <pc:chgData name="Alex Terentiev" userId="S::at_sharepointalist.com#ext#@microsoft.onmicrosoft.com::81fec025-7b20-4143-87df-5a8bc15ed689" providerId="AD" clId="Web-{3ADFDA52-B02A-4533-9179-F6A34708F0C4}"/>
    <pc:docChg chg="modSld">
      <pc:chgData name="Alex Terentiev" userId="S::at_sharepointalist.com#ext#@microsoft.onmicrosoft.com::81fec025-7b20-4143-87df-5a8bc15ed689" providerId="AD" clId="Web-{3ADFDA52-B02A-4533-9179-F6A34708F0C4}" dt="2021-06-01T15:49:24.922" v="0"/>
      <pc:docMkLst>
        <pc:docMk/>
      </pc:docMkLst>
      <pc:sldChg chg="delSp">
        <pc:chgData name="Alex Terentiev" userId="S::at_sharepointalist.com#ext#@microsoft.onmicrosoft.com::81fec025-7b20-4143-87df-5a8bc15ed689" providerId="AD" clId="Web-{3ADFDA52-B02A-4533-9179-F6A34708F0C4}" dt="2021-06-01T15:49:24.922" v="0"/>
        <pc:sldMkLst>
          <pc:docMk/>
          <pc:sldMk cId="4037611923" sldId="3334"/>
        </pc:sldMkLst>
        <pc:spChg chg="del">
          <ac:chgData name="Alex Terentiev" userId="S::at_sharepointalist.com#ext#@microsoft.onmicrosoft.com::81fec025-7b20-4143-87df-5a8bc15ed689" providerId="AD" clId="Web-{3ADFDA52-B02A-4533-9179-F6A34708F0C4}" dt="2021-06-01T15:49:24.922" v="0"/>
          <ac:spMkLst>
            <pc:docMk/>
            <pc:sldMk cId="4037611923" sldId="3334"/>
            <ac:spMk id="23" creationId="{54E75590-A647-42C2-98D6-C348B5E81313}"/>
          </ac:spMkLst>
        </pc:spChg>
      </pc:sldChg>
    </pc:docChg>
  </pc:docChgLst>
  <pc:docChgLst>
    <pc:chgData name="David Warner" userId="S::david_dwarnerii.com#ext#@microsoft.onmicrosoft.com::acafcf14-4098-4a83-9425-e73571277a06" providerId="AD" clId="Web-{C5D6DCE5-6265-4829-B08B-8799C2D7390F}"/>
    <pc:docChg chg="modSld">
      <pc:chgData name="David Warner" userId="S::david_dwarnerii.com#ext#@microsoft.onmicrosoft.com::acafcf14-4098-4a83-9425-e73571277a06" providerId="AD" clId="Web-{C5D6DCE5-6265-4829-B08B-8799C2D7390F}" dt="2021-09-22T22:20:48.422" v="0" actId="1076"/>
      <pc:docMkLst>
        <pc:docMk/>
      </pc:docMkLst>
      <pc:sldChg chg="modSp">
        <pc:chgData name="David Warner" userId="S::david_dwarnerii.com#ext#@microsoft.onmicrosoft.com::acafcf14-4098-4a83-9425-e73571277a06" providerId="AD" clId="Web-{C5D6DCE5-6265-4829-B08B-8799C2D7390F}" dt="2021-09-22T22:20:48.422" v="0" actId="1076"/>
        <pc:sldMkLst>
          <pc:docMk/>
          <pc:sldMk cId="357588276" sldId="2076136388"/>
        </pc:sldMkLst>
        <pc:spChg chg="mod">
          <ac:chgData name="David Warner" userId="S::david_dwarnerii.com#ext#@microsoft.onmicrosoft.com::acafcf14-4098-4a83-9425-e73571277a06" providerId="AD" clId="Web-{C5D6DCE5-6265-4829-B08B-8799C2D7390F}" dt="2021-09-22T22:20:48.422" v="0" actId="1076"/>
          <ac:spMkLst>
            <pc:docMk/>
            <pc:sldMk cId="357588276" sldId="2076136388"/>
            <ac:spMk id="2" creationId="{087F7FEE-4814-449D-9F05-7475F59D81D8}"/>
          </ac:spMkLst>
        </pc:spChg>
      </pc:sldChg>
    </pc:docChg>
  </pc:docChgLst>
  <pc:docChgLst>
    <pc:chgData name="Julie Turner" userId="S::julie.turner_sympraxisconsulting.com#ext#@microsoft.onmicrosoft.com::51f00042-4c48-4111-9ee4-670ef2fc7d0e" providerId="AD" clId="Web-{0BE02ED6-0219-F093-D8A8-3002AC90768F}"/>
    <pc:docChg chg="modSld">
      <pc:chgData name="Julie Turner" userId="S::julie.turner_sympraxisconsulting.com#ext#@microsoft.onmicrosoft.com::51f00042-4c48-4111-9ee4-670ef2fc7d0e" providerId="AD" clId="Web-{0BE02ED6-0219-F093-D8A8-3002AC90768F}" dt="2021-02-08T14:37:36.130" v="128" actId="20577"/>
      <pc:docMkLst>
        <pc:docMk/>
      </pc:docMkLst>
      <pc:sldChg chg="delSp modSp">
        <pc:chgData name="Julie Turner" userId="S::julie.turner_sympraxisconsulting.com#ext#@microsoft.onmicrosoft.com::51f00042-4c48-4111-9ee4-670ef2fc7d0e" providerId="AD" clId="Web-{0BE02ED6-0219-F093-D8A8-3002AC90768F}" dt="2021-02-08T14:37:36.130" v="128" actId="20577"/>
        <pc:sldMkLst>
          <pc:docMk/>
          <pc:sldMk cId="2877399898" sldId="1623"/>
        </pc:sldMkLst>
        <pc:spChg chg="mod">
          <ac:chgData name="Julie Turner" userId="S::julie.turner_sympraxisconsulting.com#ext#@microsoft.onmicrosoft.com::51f00042-4c48-4111-9ee4-670ef2fc7d0e" providerId="AD" clId="Web-{0BE02ED6-0219-F093-D8A8-3002AC90768F}" dt="2021-02-08T14:37:36.130" v="128"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0BE02ED6-0219-F093-D8A8-3002AC90768F}" dt="2021-02-08T14:31:11.528" v="40" actId="1076"/>
          <ac:spMkLst>
            <pc:docMk/>
            <pc:sldMk cId="2877399898" sldId="1623"/>
            <ac:spMk id="4" creationId="{0F2C6B73-B0A6-488E-8A1A-A974C7EB72F2}"/>
          </ac:spMkLst>
        </pc:spChg>
        <pc:spChg chg="del">
          <ac:chgData name="Julie Turner" userId="S::julie.turner_sympraxisconsulting.com#ext#@microsoft.onmicrosoft.com::51f00042-4c48-4111-9ee4-670ef2fc7d0e" providerId="AD" clId="Web-{0BE02ED6-0219-F093-D8A8-3002AC90768F}" dt="2021-02-08T14:23:54.376" v="0"/>
          <ac:spMkLst>
            <pc:docMk/>
            <pc:sldMk cId="2877399898" sldId="1623"/>
            <ac:spMk id="20" creationId="{21077DA9-DEAC-46BE-99BC-E21177470D22}"/>
          </ac:spMkLst>
        </pc:spChg>
      </pc:sldChg>
    </pc:docChg>
  </pc:docChgLst>
  <pc:docChgLst>
    <pc:chgData name="Surbhi Gupta" userId="4cd92b39-496c-4ea1-b8de-864f8b027b89" providerId="ADAL" clId="{38CF5596-8E1C-4FC6-87D2-31FAE9A9EAC4}"/>
    <pc:docChg chg="custSel modSld">
      <pc:chgData name="Surbhi Gupta" userId="4cd92b39-496c-4ea1-b8de-864f8b027b89" providerId="ADAL" clId="{38CF5596-8E1C-4FC6-87D2-31FAE9A9EAC4}" dt="2022-05-17T14:49:17.664" v="159" actId="20577"/>
      <pc:docMkLst>
        <pc:docMk/>
      </pc:docMkLst>
      <pc:sldChg chg="addSp delSp modSp mod modNotesTx">
        <pc:chgData name="Surbhi Gupta" userId="4cd92b39-496c-4ea1-b8de-864f8b027b89" providerId="ADAL" clId="{38CF5596-8E1C-4FC6-87D2-31FAE9A9EAC4}" dt="2022-05-17T14:49:17.664" v="159" actId="20577"/>
        <pc:sldMkLst>
          <pc:docMk/>
          <pc:sldMk cId="1247101359" sldId="2145707276"/>
        </pc:sldMkLst>
        <pc:spChg chg="mod">
          <ac:chgData name="Surbhi Gupta" userId="4cd92b39-496c-4ea1-b8de-864f8b027b89" providerId="ADAL" clId="{38CF5596-8E1C-4FC6-87D2-31FAE9A9EAC4}" dt="2022-05-17T08:04:35.381" v="2" actId="14100"/>
          <ac:spMkLst>
            <pc:docMk/>
            <pc:sldMk cId="1247101359" sldId="2145707276"/>
            <ac:spMk id="4" creationId="{2D5DF0A0-0324-B8A6-D88A-2EF45BC1E047}"/>
          </ac:spMkLst>
        </pc:spChg>
        <pc:spChg chg="del">
          <ac:chgData name="Surbhi Gupta" userId="4cd92b39-496c-4ea1-b8de-864f8b027b89" providerId="ADAL" clId="{38CF5596-8E1C-4FC6-87D2-31FAE9A9EAC4}" dt="2022-05-17T08:06:57.041" v="13" actId="478"/>
          <ac:spMkLst>
            <pc:docMk/>
            <pc:sldMk cId="1247101359" sldId="2145707276"/>
            <ac:spMk id="25" creationId="{D726DBCA-49A8-EE0F-A97A-58D6B36DCD12}"/>
          </ac:spMkLst>
        </pc:spChg>
        <pc:spChg chg="del">
          <ac:chgData name="Surbhi Gupta" userId="4cd92b39-496c-4ea1-b8de-864f8b027b89" providerId="ADAL" clId="{38CF5596-8E1C-4FC6-87D2-31FAE9A9EAC4}" dt="2022-05-17T08:06:56.313" v="12" actId="478"/>
          <ac:spMkLst>
            <pc:docMk/>
            <pc:sldMk cId="1247101359" sldId="2145707276"/>
            <ac:spMk id="27" creationId="{69D4ED63-A692-8B11-F787-7A5C2F238C35}"/>
          </ac:spMkLst>
        </pc:spChg>
        <pc:spChg chg="mod">
          <ac:chgData name="Surbhi Gupta" userId="4cd92b39-496c-4ea1-b8de-864f8b027b89" providerId="ADAL" clId="{38CF5596-8E1C-4FC6-87D2-31FAE9A9EAC4}" dt="2022-05-17T09:28:33.330" v="151" actId="20577"/>
          <ac:spMkLst>
            <pc:docMk/>
            <pc:sldMk cId="1247101359" sldId="2145707276"/>
            <ac:spMk id="33" creationId="{94DB5CBE-95AD-4FC6-8C7B-739B6EB97627}"/>
          </ac:spMkLst>
        </pc:spChg>
        <pc:spChg chg="mod ord">
          <ac:chgData name="Surbhi Gupta" userId="4cd92b39-496c-4ea1-b8de-864f8b027b89" providerId="ADAL" clId="{38CF5596-8E1C-4FC6-87D2-31FAE9A9EAC4}" dt="2022-05-17T08:07:02.882" v="15" actId="1076"/>
          <ac:spMkLst>
            <pc:docMk/>
            <pc:sldMk cId="1247101359" sldId="2145707276"/>
            <ac:spMk id="36" creationId="{042B4662-4D2E-67B8-FC87-40DF3A293DDE}"/>
          </ac:spMkLst>
        </pc:spChg>
        <pc:spChg chg="mod">
          <ac:chgData name="Surbhi Gupta" userId="4cd92b39-496c-4ea1-b8de-864f8b027b89" providerId="ADAL" clId="{38CF5596-8E1C-4FC6-87D2-31FAE9A9EAC4}" dt="2022-05-17T08:07:24.112" v="26" actId="20577"/>
          <ac:spMkLst>
            <pc:docMk/>
            <pc:sldMk cId="1247101359" sldId="2145707276"/>
            <ac:spMk id="39" creationId="{88507CB0-14BD-F9C6-3E87-627240967300}"/>
          </ac:spMkLst>
        </pc:spChg>
        <pc:picChg chg="del">
          <ac:chgData name="Surbhi Gupta" userId="4cd92b39-496c-4ea1-b8de-864f8b027b89" providerId="ADAL" clId="{38CF5596-8E1C-4FC6-87D2-31FAE9A9EAC4}" dt="2022-05-17T08:06:23.042" v="3" actId="478"/>
          <ac:picMkLst>
            <pc:docMk/>
            <pc:sldMk cId="1247101359" sldId="2145707276"/>
            <ac:picMk id="7" creationId="{40395639-6ED4-C51A-253C-9B83FC25668C}"/>
          </ac:picMkLst>
        </pc:picChg>
        <pc:picChg chg="add mod modCrop">
          <ac:chgData name="Surbhi Gupta" userId="4cd92b39-496c-4ea1-b8de-864f8b027b89" providerId="ADAL" clId="{38CF5596-8E1C-4FC6-87D2-31FAE9A9EAC4}" dt="2022-05-17T08:07:16.501" v="17" actId="1076"/>
          <ac:picMkLst>
            <pc:docMk/>
            <pc:sldMk cId="1247101359" sldId="2145707276"/>
            <ac:picMk id="14" creationId="{2B7F012D-938C-123A-EFA3-CFEB7962096B}"/>
          </ac:picMkLst>
        </pc:picChg>
      </pc:sldChg>
    </pc:docChg>
  </pc:docChgLst>
  <pc:docChgLst>
    <pc:chgData name="Waldemar Mastykarz" userId="S::wmastyka@microsoft.com::8c3ccc08-b2ec-4e63-9b9b-25eb044a606e" providerId="AD" clId="Web-{6F1B025D-6D4D-450B-65EC-CC75BF1A3A99}"/>
    <pc:docChg chg="modSld">
      <pc:chgData name="Waldemar Mastykarz" userId="S::wmastyka@microsoft.com::8c3ccc08-b2ec-4e63-9b9b-25eb044a606e" providerId="AD" clId="Web-{6F1B025D-6D4D-450B-65EC-CC75BF1A3A99}" dt="2021-02-08T14:18:43.586" v="56" actId="20577"/>
      <pc:docMkLst>
        <pc:docMk/>
      </pc:docMkLst>
      <pc:sldChg chg="delSp modSp">
        <pc:chgData name="Waldemar Mastykarz" userId="S::wmastyka@microsoft.com::8c3ccc08-b2ec-4e63-9b9b-25eb044a606e" providerId="AD" clId="Web-{6F1B025D-6D4D-450B-65EC-CC75BF1A3A99}" dt="2021-02-08T14:18:43.586" v="56" actId="20577"/>
        <pc:sldMkLst>
          <pc:docMk/>
          <pc:sldMk cId="2253365439" sldId="1642"/>
        </pc:sldMkLst>
        <pc:spChg chg="mod">
          <ac:chgData name="Waldemar Mastykarz" userId="S::wmastyka@microsoft.com::8c3ccc08-b2ec-4e63-9b9b-25eb044a606e" providerId="AD" clId="Web-{6F1B025D-6D4D-450B-65EC-CC75BF1A3A99}" dt="2021-02-08T14:18:43.586" v="56" actId="20577"/>
          <ac:spMkLst>
            <pc:docMk/>
            <pc:sldMk cId="2253365439" sldId="1642"/>
            <ac:spMk id="3" creationId="{CBDC9C38-872E-4048-96FE-C321FEF21EC1}"/>
          </ac:spMkLst>
        </pc:spChg>
        <pc:spChg chg="del">
          <ac:chgData name="Waldemar Mastykarz" userId="S::wmastyka@microsoft.com::8c3ccc08-b2ec-4e63-9b9b-25eb044a606e" providerId="AD" clId="Web-{6F1B025D-6D4D-450B-65EC-CC75BF1A3A99}" dt="2021-02-08T14:17:22.271" v="0"/>
          <ac:spMkLst>
            <pc:docMk/>
            <pc:sldMk cId="2253365439" sldId="1642"/>
            <ac:spMk id="4" creationId="{C94DA492-A923-4CC7-91ED-5F3A1E108046}"/>
          </ac:spMkLst>
        </pc:spChg>
      </pc:sldChg>
    </pc:docChg>
  </pc:docChgLst>
  <pc:docChgLst>
    <pc:chgData name="stefan.bauer" userId="S::stefan.bauer_n8d.at#ext#@microsoft.onmicrosoft.com::a46172d5-c7db-453d-b615-95acf0f73072" providerId="AD" clId="Web-{53308C97-E910-41C1-99D3-3BBCF21D6AA1}"/>
    <pc:docChg chg="modSld">
      <pc:chgData name="stefan.bauer" userId="S::stefan.bauer_n8d.at#ext#@microsoft.onmicrosoft.com::a46172d5-c7db-453d-b615-95acf0f73072" providerId="AD" clId="Web-{53308C97-E910-41C1-99D3-3BBCF21D6AA1}" dt="2021-03-23T19:02:53.240" v="60" actId="20577"/>
      <pc:docMkLst>
        <pc:docMk/>
      </pc:docMkLst>
      <pc:sldChg chg="delSp modSp">
        <pc:chgData name="stefan.bauer" userId="S::stefan.bauer_n8d.at#ext#@microsoft.onmicrosoft.com::a46172d5-c7db-453d-b615-95acf0f73072" providerId="AD" clId="Web-{53308C97-E910-41C1-99D3-3BBCF21D6AA1}" dt="2021-03-23T19:02:53.240" v="60" actId="20577"/>
        <pc:sldMkLst>
          <pc:docMk/>
          <pc:sldMk cId="1805818155" sldId="3338"/>
        </pc:sldMkLst>
        <pc:spChg chg="mod">
          <ac:chgData name="stefan.bauer" userId="S::stefan.bauer_n8d.at#ext#@microsoft.onmicrosoft.com::a46172d5-c7db-453d-b615-95acf0f73072" providerId="AD" clId="Web-{53308C97-E910-41C1-99D3-3BBCF21D6AA1}" dt="2021-03-23T19:02:53.240" v="60" actId="20577"/>
          <ac:spMkLst>
            <pc:docMk/>
            <pc:sldMk cId="1805818155" sldId="3338"/>
            <ac:spMk id="3" creationId="{CBDC9C38-872E-4048-96FE-C321FEF21EC1}"/>
          </ac:spMkLst>
        </pc:spChg>
        <pc:spChg chg="del">
          <ac:chgData name="stefan.bauer" userId="S::stefan.bauer_n8d.at#ext#@microsoft.onmicrosoft.com::a46172d5-c7db-453d-b615-95acf0f73072" providerId="AD" clId="Web-{53308C97-E910-41C1-99D3-3BBCF21D6AA1}" dt="2021-03-23T19:01:52.693" v="0"/>
          <ac:spMkLst>
            <pc:docMk/>
            <pc:sldMk cId="1805818155" sldId="3338"/>
            <ac:spMk id="19" creationId="{A4CA4EB8-E1A7-4322-954E-DE24F44DD5E8}"/>
          </ac:spMkLst>
        </pc:spChg>
      </pc:sldChg>
    </pc:docChg>
  </pc:docChgLst>
  <pc:docChgLst>
    <pc:chgData name="Vesa Juvonen" userId="c7243be1-99a3-4752-ab2a-0cf698cf8236" providerId="ADAL" clId="{00E7BFBE-064F-4C2A-B2AF-E6D129A5EA93}"/>
    <pc:docChg chg="undo custSel addSld delSld modSld modSection">
      <pc:chgData name="Vesa Juvonen" userId="c7243be1-99a3-4752-ab2a-0cf698cf8236" providerId="ADAL" clId="{00E7BFBE-064F-4C2A-B2AF-E6D129A5EA93}" dt="2022-01-12T18:28:56.007" v="82" actId="20577"/>
      <pc:docMkLst>
        <pc:docMk/>
      </pc:docMkLst>
      <pc:sldChg chg="modSp mod">
        <pc:chgData name="Vesa Juvonen" userId="c7243be1-99a3-4752-ab2a-0cf698cf8236" providerId="ADAL" clId="{00E7BFBE-064F-4C2A-B2AF-E6D129A5EA93}" dt="2022-01-12T18:28:56.007" v="82" actId="20577"/>
        <pc:sldMkLst>
          <pc:docMk/>
          <pc:sldMk cId="2967945684" sldId="277"/>
        </pc:sldMkLst>
        <pc:spChg chg="mod">
          <ac:chgData name="Vesa Juvonen" userId="c7243be1-99a3-4752-ab2a-0cf698cf8236" providerId="ADAL" clId="{00E7BFBE-064F-4C2A-B2AF-E6D129A5EA93}" dt="2022-01-12T18:28:56.007" v="82" actId="20577"/>
          <ac:spMkLst>
            <pc:docMk/>
            <pc:sldMk cId="2967945684" sldId="277"/>
            <ac:spMk id="4" creationId="{A04E16D6-6682-4068-BF11-BA8E4E8E1BBC}"/>
          </ac:spMkLst>
        </pc:spChg>
      </pc:sldChg>
      <pc:sldChg chg="addSp delSp modSp mod">
        <pc:chgData name="Vesa Juvonen" userId="c7243be1-99a3-4752-ab2a-0cf698cf8236" providerId="ADAL" clId="{00E7BFBE-064F-4C2A-B2AF-E6D129A5EA93}" dt="2022-01-05T19:17:36.497" v="49" actId="20577"/>
        <pc:sldMkLst>
          <pc:docMk/>
          <pc:sldMk cId="10702720" sldId="2079"/>
        </pc:sldMkLst>
        <pc:spChg chg="del">
          <ac:chgData name="Vesa Juvonen" userId="c7243be1-99a3-4752-ab2a-0cf698cf8236" providerId="ADAL" clId="{00E7BFBE-064F-4C2A-B2AF-E6D129A5EA93}" dt="2022-01-05T19:11:56.647" v="0" actId="478"/>
          <ac:spMkLst>
            <pc:docMk/>
            <pc:sldMk cId="10702720" sldId="2079"/>
            <ac:spMk id="2" creationId="{2C52900E-4E64-4057-AE76-8CD1B2783905}"/>
          </ac:spMkLst>
        </pc:spChg>
        <pc:spChg chg="add del">
          <ac:chgData name="Vesa Juvonen" userId="c7243be1-99a3-4752-ab2a-0cf698cf8236" providerId="ADAL" clId="{00E7BFBE-064F-4C2A-B2AF-E6D129A5EA93}" dt="2022-01-05T19:12:54.347" v="29"/>
          <ac:spMkLst>
            <pc:docMk/>
            <pc:sldMk cId="10702720" sldId="2079"/>
            <ac:spMk id="4" creationId="{50491112-6E83-450F-A626-3333278233C4}"/>
          </ac:spMkLst>
        </pc:spChg>
        <pc:spChg chg="mod">
          <ac:chgData name="Vesa Juvonen" userId="c7243be1-99a3-4752-ab2a-0cf698cf8236" providerId="ADAL" clId="{00E7BFBE-064F-4C2A-B2AF-E6D129A5EA93}" dt="2022-01-05T19:17:36.497" v="49" actId="20577"/>
          <ac:spMkLst>
            <pc:docMk/>
            <pc:sldMk cId="10702720" sldId="2079"/>
            <ac:spMk id="8" creationId="{00000000-0000-0000-0000-000000000000}"/>
          </ac:spMkLst>
        </pc:spChg>
        <pc:picChg chg="add mod">
          <ac:chgData name="Vesa Juvonen" userId="c7243be1-99a3-4752-ab2a-0cf698cf8236" providerId="ADAL" clId="{00E7BFBE-064F-4C2A-B2AF-E6D129A5EA93}" dt="2022-01-05T19:13:21.932" v="36" actId="1076"/>
          <ac:picMkLst>
            <pc:docMk/>
            <pc:sldMk cId="10702720" sldId="2079"/>
            <ac:picMk id="9" creationId="{B92C7E36-F493-48EE-90ED-A662685C584B}"/>
          </ac:picMkLst>
        </pc:picChg>
        <pc:picChg chg="mod">
          <ac:chgData name="Vesa Juvonen" userId="c7243be1-99a3-4752-ab2a-0cf698cf8236" providerId="ADAL" clId="{00E7BFBE-064F-4C2A-B2AF-E6D129A5EA93}" dt="2022-01-05T19:12:39.091" v="27" actId="1076"/>
          <ac:picMkLst>
            <pc:docMk/>
            <pc:sldMk cId="10702720" sldId="2079"/>
            <ac:picMk id="10" creationId="{046AA657-598A-4284-A8CA-59AB78CF18AD}"/>
          </ac:picMkLst>
        </pc:picChg>
      </pc:sldChg>
      <pc:sldChg chg="del">
        <pc:chgData name="Vesa Juvonen" userId="c7243be1-99a3-4752-ab2a-0cf698cf8236" providerId="ADAL" clId="{00E7BFBE-064F-4C2A-B2AF-E6D129A5EA93}" dt="2022-01-12T18:22:24.528" v="80" actId="47"/>
        <pc:sldMkLst>
          <pc:docMk/>
          <pc:sldMk cId="179736827" sldId="2380"/>
        </pc:sldMkLst>
      </pc:sldChg>
      <pc:sldChg chg="addSp delSp modSp mod">
        <pc:chgData name="Vesa Juvonen" userId="c7243be1-99a3-4752-ab2a-0cf698cf8236" providerId="ADAL" clId="{00E7BFBE-064F-4C2A-B2AF-E6D129A5EA93}" dt="2022-01-05T19:17:30.246" v="47" actId="5793"/>
        <pc:sldMkLst>
          <pc:docMk/>
          <pc:sldMk cId="778883926" sldId="2076136264"/>
        </pc:sldMkLst>
        <pc:spChg chg="del">
          <ac:chgData name="Vesa Juvonen" userId="c7243be1-99a3-4752-ab2a-0cf698cf8236" providerId="ADAL" clId="{00E7BFBE-064F-4C2A-B2AF-E6D129A5EA93}" dt="2022-01-05T19:13:28.134" v="37" actId="478"/>
          <ac:spMkLst>
            <pc:docMk/>
            <pc:sldMk cId="778883926" sldId="2076136264"/>
            <ac:spMk id="5" creationId="{BD0E7FF6-286D-4EFD-8E9A-4BF4158AA667}"/>
          </ac:spMkLst>
        </pc:spChg>
        <pc:spChg chg="mod">
          <ac:chgData name="Vesa Juvonen" userId="c7243be1-99a3-4752-ab2a-0cf698cf8236" providerId="ADAL" clId="{00E7BFBE-064F-4C2A-B2AF-E6D129A5EA93}" dt="2022-01-05T19:17:30.246" v="47" actId="5793"/>
          <ac:spMkLst>
            <pc:docMk/>
            <pc:sldMk cId="778883926" sldId="2076136264"/>
            <ac:spMk id="14" creationId="{953584C8-8734-42EA-AD16-6AA2B405D249}"/>
          </ac:spMkLst>
        </pc:spChg>
        <pc:picChg chg="mod">
          <ac:chgData name="Vesa Juvonen" userId="c7243be1-99a3-4752-ab2a-0cf698cf8236" providerId="ADAL" clId="{00E7BFBE-064F-4C2A-B2AF-E6D129A5EA93}" dt="2022-01-05T19:13:49.754" v="44" actId="1076"/>
          <ac:picMkLst>
            <pc:docMk/>
            <pc:sldMk cId="778883926" sldId="2076136264"/>
            <ac:picMk id="3" creationId="{B3DC50CD-B2E9-48EF-BED3-5D67888FDEC8}"/>
          </ac:picMkLst>
        </pc:picChg>
        <pc:picChg chg="add mod">
          <ac:chgData name="Vesa Juvonen" userId="c7243be1-99a3-4752-ab2a-0cf698cf8236" providerId="ADAL" clId="{00E7BFBE-064F-4C2A-B2AF-E6D129A5EA93}" dt="2022-01-05T19:13:46.623" v="43" actId="1076"/>
          <ac:picMkLst>
            <pc:docMk/>
            <pc:sldMk cId="778883926" sldId="2076136264"/>
            <ac:picMk id="6" creationId="{4397257B-E6C6-40C3-8A01-788541009186}"/>
          </ac:picMkLst>
        </pc:picChg>
        <pc:picChg chg="mod">
          <ac:chgData name="Vesa Juvonen" userId="c7243be1-99a3-4752-ab2a-0cf698cf8236" providerId="ADAL" clId="{00E7BFBE-064F-4C2A-B2AF-E6D129A5EA93}" dt="2022-01-05T19:13:34.775" v="39" actId="1076"/>
          <ac:picMkLst>
            <pc:docMk/>
            <pc:sldMk cId="778883926" sldId="2076136264"/>
            <ac:picMk id="9" creationId="{D16F5087-B31E-4D56-B131-D199CFAAF5F9}"/>
          </ac:picMkLst>
        </pc:picChg>
      </pc:sldChg>
      <pc:sldChg chg="addSp delSp modSp mod">
        <pc:chgData name="Vesa Juvonen" userId="c7243be1-99a3-4752-ab2a-0cf698cf8236" providerId="ADAL" clId="{00E7BFBE-064F-4C2A-B2AF-E6D129A5EA93}" dt="2022-01-11T12:24:46.945" v="67" actId="1076"/>
        <pc:sldMkLst>
          <pc:docMk/>
          <pc:sldMk cId="1812315545" sldId="2134805597"/>
        </pc:sldMkLst>
        <pc:spChg chg="del">
          <ac:chgData name="Vesa Juvonen" userId="c7243be1-99a3-4752-ab2a-0cf698cf8236" providerId="ADAL" clId="{00E7BFBE-064F-4C2A-B2AF-E6D129A5EA93}" dt="2022-01-11T12:24:30.548" v="55" actId="478"/>
          <ac:spMkLst>
            <pc:docMk/>
            <pc:sldMk cId="1812315545" sldId="2134805597"/>
            <ac:spMk id="2" creationId="{FFC05012-B955-4C03-9D15-2A1A07C870F6}"/>
          </ac:spMkLst>
        </pc:spChg>
        <pc:spChg chg="add mod">
          <ac:chgData name="Vesa Juvonen" userId="c7243be1-99a3-4752-ab2a-0cf698cf8236" providerId="ADAL" clId="{00E7BFBE-064F-4C2A-B2AF-E6D129A5EA93}" dt="2022-01-11T12:24:46.945" v="67" actId="1076"/>
          <ac:spMkLst>
            <pc:docMk/>
            <pc:sldMk cId="1812315545" sldId="2134805597"/>
            <ac:spMk id="3" creationId="{27DA7372-0733-4F55-8ACB-09BD8D80AFCA}"/>
          </ac:spMkLst>
        </pc:spChg>
      </pc:sldChg>
      <pc:sldChg chg="modSp mod">
        <pc:chgData name="Vesa Juvonen" userId="c7243be1-99a3-4752-ab2a-0cf698cf8236" providerId="ADAL" clId="{00E7BFBE-064F-4C2A-B2AF-E6D129A5EA93}" dt="2022-01-11T12:24:18.771" v="54" actId="6549"/>
        <pc:sldMkLst>
          <pc:docMk/>
          <pc:sldMk cId="460153747" sldId="2134805598"/>
        </pc:sldMkLst>
        <pc:spChg chg="mod">
          <ac:chgData name="Vesa Juvonen" userId="c7243be1-99a3-4752-ab2a-0cf698cf8236" providerId="ADAL" clId="{00E7BFBE-064F-4C2A-B2AF-E6D129A5EA93}" dt="2022-01-11T12:24:18.771" v="54" actId="6549"/>
          <ac:spMkLst>
            <pc:docMk/>
            <pc:sldMk cId="460153747" sldId="2134805598"/>
            <ac:spMk id="2" creationId="{D93BDAB2-0D8E-40FD-BE74-409F9AFD71E2}"/>
          </ac:spMkLst>
        </pc:spChg>
      </pc:sldChg>
      <pc:sldChg chg="addSp delSp modSp mod">
        <pc:chgData name="Vesa Juvonen" userId="c7243be1-99a3-4752-ab2a-0cf698cf8236" providerId="ADAL" clId="{00E7BFBE-064F-4C2A-B2AF-E6D129A5EA93}" dt="2022-01-11T12:26:02.311" v="78" actId="1076"/>
        <pc:sldMkLst>
          <pc:docMk/>
          <pc:sldMk cId="4046856784" sldId="2134805599"/>
        </pc:sldMkLst>
        <pc:spChg chg="del">
          <ac:chgData name="Vesa Juvonen" userId="c7243be1-99a3-4752-ab2a-0cf698cf8236" providerId="ADAL" clId="{00E7BFBE-064F-4C2A-B2AF-E6D129A5EA93}" dt="2022-01-11T12:24:56.585" v="68" actId="478"/>
          <ac:spMkLst>
            <pc:docMk/>
            <pc:sldMk cId="4046856784" sldId="2134805599"/>
            <ac:spMk id="2" creationId="{4F2E4AFD-6DFE-46EA-9F93-FB568DFCE0EF}"/>
          </ac:spMkLst>
        </pc:spChg>
        <pc:spChg chg="del">
          <ac:chgData name="Vesa Juvonen" userId="c7243be1-99a3-4752-ab2a-0cf698cf8236" providerId="ADAL" clId="{00E7BFBE-064F-4C2A-B2AF-E6D129A5EA93}" dt="2022-01-11T12:25:44.073" v="69" actId="478"/>
          <ac:spMkLst>
            <pc:docMk/>
            <pc:sldMk cId="4046856784" sldId="2134805599"/>
            <ac:spMk id="5" creationId="{1D53CA43-3ADB-4172-83EF-457C6820BFDD}"/>
          </ac:spMkLst>
        </pc:spChg>
        <pc:spChg chg="del">
          <ac:chgData name="Vesa Juvonen" userId="c7243be1-99a3-4752-ab2a-0cf698cf8236" providerId="ADAL" clId="{00E7BFBE-064F-4C2A-B2AF-E6D129A5EA93}" dt="2022-01-11T12:25:44.073" v="69" actId="478"/>
          <ac:spMkLst>
            <pc:docMk/>
            <pc:sldMk cId="4046856784" sldId="2134805599"/>
            <ac:spMk id="6" creationId="{A565A8EF-131B-4074-9124-28FBB50DEE3D}"/>
          </ac:spMkLst>
        </pc:spChg>
        <pc:picChg chg="del">
          <ac:chgData name="Vesa Juvonen" userId="c7243be1-99a3-4752-ab2a-0cf698cf8236" providerId="ADAL" clId="{00E7BFBE-064F-4C2A-B2AF-E6D129A5EA93}" dt="2022-01-11T12:25:44.073" v="69" actId="478"/>
          <ac:picMkLst>
            <pc:docMk/>
            <pc:sldMk cId="4046856784" sldId="2134805599"/>
            <ac:picMk id="4" creationId="{0CE32F64-9C32-431A-80C8-1103084705B6}"/>
          </ac:picMkLst>
        </pc:picChg>
        <pc:picChg chg="add del">
          <ac:chgData name="Vesa Juvonen" userId="c7243be1-99a3-4752-ab2a-0cf698cf8236" providerId="ADAL" clId="{00E7BFBE-064F-4C2A-B2AF-E6D129A5EA93}" dt="2022-01-11T12:25:49.603" v="71" actId="478"/>
          <ac:picMkLst>
            <pc:docMk/>
            <pc:sldMk cId="4046856784" sldId="2134805599"/>
            <ac:picMk id="7" creationId="{EEE3D9C8-A901-425A-9C8C-22DDC41B512F}"/>
          </ac:picMkLst>
        </pc:picChg>
        <pc:picChg chg="add mod">
          <ac:chgData name="Vesa Juvonen" userId="c7243be1-99a3-4752-ab2a-0cf698cf8236" providerId="ADAL" clId="{00E7BFBE-064F-4C2A-B2AF-E6D129A5EA93}" dt="2022-01-11T12:26:02.311" v="78" actId="1076"/>
          <ac:picMkLst>
            <pc:docMk/>
            <pc:sldMk cId="4046856784" sldId="2134805599"/>
            <ac:picMk id="10" creationId="{E5D87362-9058-42E3-81FA-103D3DECC9C8}"/>
          </ac:picMkLst>
        </pc:picChg>
      </pc:sldChg>
      <pc:sldChg chg="add">
        <pc:chgData name="Vesa Juvonen" userId="c7243be1-99a3-4752-ab2a-0cf698cf8236" providerId="ADAL" clId="{00E7BFBE-064F-4C2A-B2AF-E6D129A5EA93}" dt="2022-01-12T18:22:22.046" v="79"/>
        <pc:sldMkLst>
          <pc:docMk/>
          <pc:sldMk cId="3674296714" sldId="2134805600"/>
        </pc:sldMkLst>
      </pc:sldChg>
    </pc:docChg>
  </pc:docChgLst>
  <pc:docChgLst>
    <pc:chgData name="Brian Jackett" userId="e2c557f4-fffa-4012-a1e1-e15087bfdbac" providerId="ADAL" clId="{38198B9D-03EC-4652-9D6A-FD2F848978CE}"/>
    <pc:docChg chg="custSel modSld">
      <pc:chgData name="Brian Jackett" userId="e2c557f4-fffa-4012-a1e1-e15087bfdbac" providerId="ADAL" clId="{38198B9D-03EC-4652-9D6A-FD2F848978CE}" dt="2022-08-11T13:15:10.978" v="48" actId="166"/>
      <pc:docMkLst>
        <pc:docMk/>
      </pc:docMkLst>
      <pc:sldChg chg="modSp mod">
        <pc:chgData name="Brian Jackett" userId="e2c557f4-fffa-4012-a1e1-e15087bfdbac" providerId="ADAL" clId="{38198B9D-03EC-4652-9D6A-FD2F848978CE}" dt="2022-08-11T13:12:16.262" v="19" actId="20577"/>
        <pc:sldMkLst>
          <pc:docMk/>
          <pc:sldMk cId="287163252" sldId="1567"/>
        </pc:sldMkLst>
        <pc:spChg chg="mod">
          <ac:chgData name="Brian Jackett" userId="e2c557f4-fffa-4012-a1e1-e15087bfdbac" providerId="ADAL" clId="{38198B9D-03EC-4652-9D6A-FD2F848978CE}" dt="2022-08-11T13:12:02.919" v="5" actId="20577"/>
          <ac:spMkLst>
            <pc:docMk/>
            <pc:sldMk cId="287163252" sldId="1567"/>
            <ac:spMk id="5" creationId="{9B6ECC88-D921-48D6-BA85-F52F354F9C35}"/>
          </ac:spMkLst>
        </pc:spChg>
        <pc:spChg chg="mod">
          <ac:chgData name="Brian Jackett" userId="e2c557f4-fffa-4012-a1e1-e15087bfdbac" providerId="ADAL" clId="{38198B9D-03EC-4652-9D6A-FD2F848978CE}" dt="2022-08-11T13:12:16.262" v="19" actId="20577"/>
          <ac:spMkLst>
            <pc:docMk/>
            <pc:sldMk cId="287163252" sldId="1567"/>
            <ac:spMk id="8" creationId="{00000000-0000-0000-0000-000000000000}"/>
          </ac:spMkLst>
        </pc:spChg>
      </pc:sldChg>
      <pc:sldChg chg="addSp mod">
        <pc:chgData name="Brian Jackett" userId="e2c557f4-fffa-4012-a1e1-e15087bfdbac" providerId="ADAL" clId="{38198B9D-03EC-4652-9D6A-FD2F848978CE}" dt="2022-08-11T13:12:54.615" v="35" actId="22"/>
        <pc:sldMkLst>
          <pc:docMk/>
          <pc:sldMk cId="10702720" sldId="2079"/>
        </pc:sldMkLst>
        <pc:spChg chg="add">
          <ac:chgData name="Brian Jackett" userId="e2c557f4-fffa-4012-a1e1-e15087bfdbac" providerId="ADAL" clId="{38198B9D-03EC-4652-9D6A-FD2F848978CE}" dt="2022-08-11T13:12:54.615" v="35" actId="22"/>
          <ac:spMkLst>
            <pc:docMk/>
            <pc:sldMk cId="10702720" sldId="2079"/>
            <ac:spMk id="4" creationId="{CE82A3A7-289E-63B8-88D4-B6D1C855FB0C}"/>
          </ac:spMkLst>
        </pc:spChg>
      </pc:sldChg>
      <pc:sldChg chg="addSp modSp mod">
        <pc:chgData name="Brian Jackett" userId="e2c557f4-fffa-4012-a1e1-e15087bfdbac" providerId="ADAL" clId="{38198B9D-03EC-4652-9D6A-FD2F848978CE}" dt="2022-08-11T13:13:01.241" v="37" actId="1076"/>
        <pc:sldMkLst>
          <pc:docMk/>
          <pc:sldMk cId="778883926" sldId="2076136264"/>
        </pc:sldMkLst>
        <pc:spChg chg="add mod">
          <ac:chgData name="Brian Jackett" userId="e2c557f4-fffa-4012-a1e1-e15087bfdbac" providerId="ADAL" clId="{38198B9D-03EC-4652-9D6A-FD2F848978CE}" dt="2022-08-11T13:13:01.241" v="37" actId="1076"/>
          <ac:spMkLst>
            <pc:docMk/>
            <pc:sldMk cId="778883926" sldId="2076136264"/>
            <ac:spMk id="5" creationId="{C0D90E8E-8306-31A6-2A45-3611E91F8153}"/>
          </ac:spMkLst>
        </pc:spChg>
      </pc:sldChg>
      <pc:sldChg chg="addSp mod">
        <pc:chgData name="Brian Jackett" userId="e2c557f4-fffa-4012-a1e1-e15087bfdbac" providerId="ADAL" clId="{38198B9D-03EC-4652-9D6A-FD2F848978CE}" dt="2022-08-11T13:13:21.490" v="40" actId="22"/>
        <pc:sldMkLst>
          <pc:docMk/>
          <pc:sldMk cId="1812315545" sldId="2134805597"/>
        </pc:sldMkLst>
        <pc:spChg chg="add">
          <ac:chgData name="Brian Jackett" userId="e2c557f4-fffa-4012-a1e1-e15087bfdbac" providerId="ADAL" clId="{38198B9D-03EC-4652-9D6A-FD2F848978CE}" dt="2022-08-11T13:13:21.490" v="40" actId="22"/>
          <ac:spMkLst>
            <pc:docMk/>
            <pc:sldMk cId="1812315545" sldId="2134805597"/>
            <ac:spMk id="5" creationId="{4A1A89B9-232A-2346-58D9-F3B53968EA2F}"/>
          </ac:spMkLst>
        </pc:spChg>
      </pc:sldChg>
      <pc:sldChg chg="addSp delSp modSp mod">
        <pc:chgData name="Brian Jackett" userId="e2c557f4-fffa-4012-a1e1-e15087bfdbac" providerId="ADAL" clId="{38198B9D-03EC-4652-9D6A-FD2F848978CE}" dt="2022-08-11T13:15:10.978" v="48" actId="166"/>
        <pc:sldMkLst>
          <pc:docMk/>
          <pc:sldMk cId="4046856784" sldId="2134805599"/>
        </pc:sldMkLst>
        <pc:spChg chg="add mod ord">
          <ac:chgData name="Brian Jackett" userId="e2c557f4-fffa-4012-a1e1-e15087bfdbac" providerId="ADAL" clId="{38198B9D-03EC-4652-9D6A-FD2F848978CE}" dt="2022-08-11T13:15:10.978" v="48" actId="166"/>
          <ac:spMkLst>
            <pc:docMk/>
            <pc:sldMk cId="4046856784" sldId="2134805599"/>
            <ac:spMk id="2" creationId="{E40FD429-188F-B2C4-3658-E483E9824A42}"/>
          </ac:spMkLst>
        </pc:spChg>
        <pc:picChg chg="del">
          <ac:chgData name="Brian Jackett" userId="e2c557f4-fffa-4012-a1e1-e15087bfdbac" providerId="ADAL" clId="{38198B9D-03EC-4652-9D6A-FD2F848978CE}" dt="2022-08-11T13:14:26.040" v="41" actId="478"/>
          <ac:picMkLst>
            <pc:docMk/>
            <pc:sldMk cId="4046856784" sldId="2134805599"/>
            <ac:picMk id="3" creationId="{5E26C6B3-6E67-68C6-A7FE-87B7EEBFD77E}"/>
          </ac:picMkLst>
        </pc:picChg>
        <pc:picChg chg="add mod">
          <ac:chgData name="Brian Jackett" userId="e2c557f4-fffa-4012-a1e1-e15087bfdbac" providerId="ADAL" clId="{38198B9D-03EC-4652-9D6A-FD2F848978CE}" dt="2022-08-11T13:14:57.671" v="47" actId="1076"/>
          <ac:picMkLst>
            <pc:docMk/>
            <pc:sldMk cId="4046856784" sldId="2134805599"/>
            <ac:picMk id="5" creationId="{ABFDD100-C0B5-F722-A38B-8589788E8DEC}"/>
          </ac:picMkLst>
        </pc:picChg>
        <pc:picChg chg="del">
          <ac:chgData name="Brian Jackett" userId="e2c557f4-fffa-4012-a1e1-e15087bfdbac" providerId="ADAL" clId="{38198B9D-03EC-4652-9D6A-FD2F848978CE}" dt="2022-08-11T13:14:26.536" v="42" actId="478"/>
          <ac:picMkLst>
            <pc:docMk/>
            <pc:sldMk cId="4046856784" sldId="2134805599"/>
            <ac:picMk id="7" creationId="{FF4A37AB-79FC-F4DF-332A-C89B8F165B12}"/>
          </ac:picMkLst>
        </pc:picChg>
        <pc:picChg chg="del">
          <ac:chgData name="Brian Jackett" userId="e2c557f4-fffa-4012-a1e1-e15087bfdbac" providerId="ADAL" clId="{38198B9D-03EC-4652-9D6A-FD2F848978CE}" dt="2022-08-11T13:14:27.028" v="43" actId="478"/>
          <ac:picMkLst>
            <pc:docMk/>
            <pc:sldMk cId="4046856784" sldId="2134805599"/>
            <ac:picMk id="14" creationId="{6620F390-0BB4-943A-9A4F-0B0EC47D0100}"/>
          </ac:picMkLst>
        </pc:picChg>
      </pc:sldChg>
      <pc:sldChg chg="addSp mod delCm">
        <pc:chgData name="Brian Jackett" userId="e2c557f4-fffa-4012-a1e1-e15087bfdbac" providerId="ADAL" clId="{38198B9D-03EC-4652-9D6A-FD2F848978CE}" dt="2022-08-11T13:13:16.133" v="39"/>
        <pc:sldMkLst>
          <pc:docMk/>
          <pc:sldMk cId="3194623737" sldId="2145707281"/>
        </pc:sldMkLst>
        <pc:spChg chg="add">
          <ac:chgData name="Brian Jackett" userId="e2c557f4-fffa-4012-a1e1-e15087bfdbac" providerId="ADAL" clId="{38198B9D-03EC-4652-9D6A-FD2F848978CE}" dt="2022-08-11T13:13:06.819" v="38" actId="22"/>
          <ac:spMkLst>
            <pc:docMk/>
            <pc:sldMk cId="3194623737" sldId="2145707281"/>
            <ac:spMk id="8" creationId="{2388103F-5AF7-E595-6523-9945C6851E5A}"/>
          </ac:spMkLst>
        </pc:spChg>
      </pc:sldChg>
    </pc:docChg>
  </pc:docChgLst>
  <pc:docChgLst>
    <pc:chgData name="David Warner" userId="S::davidwarner@microsoft.com::51ffa14d-fdfd-4571-a787-ad4b3bb92711" providerId="AD" clId="Web-{8718DE7A-8574-4CEA-8525-D9E0C197C4F6}"/>
    <pc:docChg chg="modSld">
      <pc:chgData name="David Warner" userId="S::davidwarner@microsoft.com::51ffa14d-fdfd-4571-a787-ad4b3bb92711" providerId="AD" clId="Web-{8718DE7A-8574-4CEA-8525-D9E0C197C4F6}" dt="2022-06-06T18:32:02.682" v="1" actId="20577"/>
      <pc:docMkLst>
        <pc:docMk/>
      </pc:docMkLst>
      <pc:sldChg chg="modSp">
        <pc:chgData name="David Warner" userId="S::davidwarner@microsoft.com::51ffa14d-fdfd-4571-a787-ad4b3bb92711" providerId="AD" clId="Web-{8718DE7A-8574-4CEA-8525-D9E0C197C4F6}" dt="2022-06-06T18:32:02.682" v="1" actId="20577"/>
        <pc:sldMkLst>
          <pc:docMk/>
          <pc:sldMk cId="287163252" sldId="1567"/>
        </pc:sldMkLst>
        <pc:spChg chg="mod">
          <ac:chgData name="David Warner" userId="S::davidwarner@microsoft.com::51ffa14d-fdfd-4571-a787-ad4b3bb92711" providerId="AD" clId="Web-{8718DE7A-8574-4CEA-8525-D9E0C197C4F6}" dt="2022-06-06T18:32:02.682" v="1" actId="20577"/>
          <ac:spMkLst>
            <pc:docMk/>
            <pc:sldMk cId="287163252" sldId="1567"/>
            <ac:spMk id="8" creationId="{00000000-0000-0000-0000-000000000000}"/>
          </ac:spMkLst>
        </pc:spChg>
      </pc:sldChg>
    </pc:docChg>
  </pc:docChgLst>
  <pc:docChgLst>
    <pc:chgData name="David Warner" userId="S::david_dwarnerii.com#ext#@microsoft.onmicrosoft.com::acafcf14-4098-4a83-9425-e73571277a06" providerId="AD" clId="Web-{E29A2907-7894-4D4E-B36C-33A5AC5C0359}"/>
    <pc:docChg chg="modSld">
      <pc:chgData name="David Warner" userId="S::david_dwarnerii.com#ext#@microsoft.onmicrosoft.com::acafcf14-4098-4a83-9425-e73571277a06" providerId="AD" clId="Web-{E29A2907-7894-4D4E-B36C-33A5AC5C0359}" dt="2022-01-17T22:08:54.845" v="25" actId="20577"/>
      <pc:docMkLst>
        <pc:docMk/>
      </pc:docMkLst>
      <pc:sldChg chg="addSp delSp modSp">
        <pc:chgData name="David Warner" userId="S::david_dwarnerii.com#ext#@microsoft.onmicrosoft.com::acafcf14-4098-4a83-9425-e73571277a06" providerId="AD" clId="Web-{E29A2907-7894-4D4E-B36C-33A5AC5C0359}" dt="2022-01-17T22:08:54.845" v="25" actId="20577"/>
        <pc:sldMkLst>
          <pc:docMk/>
          <pc:sldMk cId="1812315545" sldId="2134805597"/>
        </pc:sldMkLst>
        <pc:spChg chg="del mod">
          <ac:chgData name="David Warner" userId="S::david_dwarnerii.com#ext#@microsoft.onmicrosoft.com::acafcf14-4098-4a83-9425-e73571277a06" providerId="AD" clId="Web-{E29A2907-7894-4D4E-B36C-33A5AC5C0359}" dt="2022-01-17T22:07:54.326" v="2"/>
          <ac:spMkLst>
            <pc:docMk/>
            <pc:sldMk cId="1812315545" sldId="2134805597"/>
            <ac:spMk id="2" creationId="{25FB0CBD-D69B-41DE-A10D-7C4DEE94BC80}"/>
          </ac:spMkLst>
        </pc:spChg>
        <pc:spChg chg="mod">
          <ac:chgData name="David Warner" userId="S::david_dwarnerii.com#ext#@microsoft.onmicrosoft.com::acafcf14-4098-4a83-9425-e73571277a06" providerId="AD" clId="Web-{E29A2907-7894-4D4E-B36C-33A5AC5C0359}" dt="2022-01-17T22:08:54.845"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E29A2907-7894-4D4E-B36C-33A5AC5C0359}" dt="2022-01-17T22:08:20.593" v="8"/>
          <ac:picMkLst>
            <pc:docMk/>
            <pc:sldMk cId="1812315545" sldId="2134805597"/>
            <ac:picMk id="3" creationId="{A7418263-18BF-4F5A-A9FD-B6A8CD2489EC}"/>
          </ac:picMkLst>
        </pc:picChg>
        <pc:picChg chg="del">
          <ac:chgData name="David Warner" userId="S::david_dwarnerii.com#ext#@microsoft.onmicrosoft.com::acafcf14-4098-4a83-9425-e73571277a06" providerId="AD" clId="Web-{E29A2907-7894-4D4E-B36C-33A5AC5C0359}" dt="2022-01-17T22:07:59.170" v="3"/>
          <ac:picMkLst>
            <pc:docMk/>
            <pc:sldMk cId="1812315545" sldId="2134805597"/>
            <ac:picMk id="5" creationId="{9C5EF859-5092-427A-B73A-52A7B1BF0AB7}"/>
          </ac:picMkLst>
        </pc:picChg>
      </pc:sldChg>
    </pc:docChg>
  </pc:docChgLst>
  <pc:docChgLst>
    <pc:chgData name="Surbhi Gupta" userId="4cd92b39-496c-4ea1-b8de-864f8b027b89" providerId="ADAL" clId="{0375E4E6-2738-4610-BFA6-F6C56BF5C690}"/>
    <pc:docChg chg="undo custSel modSld">
      <pc:chgData name="Surbhi Gupta" userId="4cd92b39-496c-4ea1-b8de-864f8b027b89" providerId="ADAL" clId="{0375E4E6-2738-4610-BFA6-F6C56BF5C690}" dt="2022-04-19T07:40:49.580" v="263" actId="20577"/>
      <pc:docMkLst>
        <pc:docMk/>
      </pc:docMkLst>
      <pc:sldChg chg="addSp delSp modSp mod delAnim modNotesTx">
        <pc:chgData name="Surbhi Gupta" userId="4cd92b39-496c-4ea1-b8de-864f8b027b89" providerId="ADAL" clId="{0375E4E6-2738-4610-BFA6-F6C56BF5C690}" dt="2022-04-19T07:40:49.580" v="263" actId="20577"/>
        <pc:sldMkLst>
          <pc:docMk/>
          <pc:sldMk cId="1247101359" sldId="2145707276"/>
        </pc:sldMkLst>
        <pc:spChg chg="mod">
          <ac:chgData name="Surbhi Gupta" userId="4cd92b39-496c-4ea1-b8de-864f8b027b89" providerId="ADAL" clId="{0375E4E6-2738-4610-BFA6-F6C56BF5C690}" dt="2022-04-19T07:19:15.475" v="61" actId="20577"/>
          <ac:spMkLst>
            <pc:docMk/>
            <pc:sldMk cId="1247101359" sldId="2145707276"/>
            <ac:spMk id="33" creationId="{94DB5CBE-95AD-4FC6-8C7B-739B6EB97627}"/>
          </ac:spMkLst>
        </pc:spChg>
        <pc:spChg chg="mod">
          <ac:chgData name="Surbhi Gupta" userId="4cd92b39-496c-4ea1-b8de-864f8b027b89" providerId="ADAL" clId="{0375E4E6-2738-4610-BFA6-F6C56BF5C690}" dt="2022-04-19T07:36:23.683" v="115" actId="1076"/>
          <ac:spMkLst>
            <pc:docMk/>
            <pc:sldMk cId="1247101359" sldId="2145707276"/>
            <ac:spMk id="73" creationId="{1F207C2B-FC32-45FD-8665-FEC0532C2A3E}"/>
          </ac:spMkLst>
        </pc:spChg>
        <pc:picChg chg="del">
          <ac:chgData name="Surbhi Gupta" userId="4cd92b39-496c-4ea1-b8de-864f8b027b89" providerId="ADAL" clId="{0375E4E6-2738-4610-BFA6-F6C56BF5C690}" dt="2022-04-19T07:18:49.042" v="0" actId="478"/>
          <ac:picMkLst>
            <pc:docMk/>
            <pc:sldMk cId="1247101359" sldId="2145707276"/>
            <ac:picMk id="4" creationId="{8F20F7D5-77CD-4B83-7EEB-1DDA5DEF789F}"/>
          </ac:picMkLst>
        </pc:picChg>
        <pc:picChg chg="add mod ord">
          <ac:chgData name="Surbhi Gupta" userId="4cd92b39-496c-4ea1-b8de-864f8b027b89" providerId="ADAL" clId="{0375E4E6-2738-4610-BFA6-F6C56BF5C690}" dt="2022-04-19T07:34:57.267" v="69" actId="167"/>
          <ac:picMkLst>
            <pc:docMk/>
            <pc:sldMk cId="1247101359" sldId="2145707276"/>
            <ac:picMk id="8" creationId="{413472EE-CFF1-0844-0FEC-03A9EE338C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9/6/2022 10:42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9/6/2022 10:42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microsoftteams/teams-for-vdi"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9/6/2022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dirty="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9/6/2022 10:42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20527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rPr>
              <a:t>We then extended the Framework to extend Teams in content driven experiences across Personal Apps, Teams Tabs and Meeting apps. This allows the entire SharePoint developer community to write content driven apps that work across mobile, web and desktop in Teams and Portals.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rPr>
              <a:t>This year we introduced new card based extensibility allowing you to create no code apps in Viva Connections and take your existing Teams, SharePoint and Power Apps and target users in your organization with lightweight experiences through Adaptive Cards that take you to richer experiences.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effectLst/>
                <a:latin typeface="Calibri" panose="020F0502020204030204" pitchFamily="34" charset="0"/>
                <a:ea typeface="Calibri" panose="020F0502020204030204" pitchFamily="34" charset="0"/>
              </a:rPr>
              <a:t>Each time we add a new surface to the SharePoint framework we are honored to see more enterprise developers and ISVs show up to work with the stack. Thank you for continuing to invest your development time and dollars here.</a:t>
            </a:r>
            <a:endParaRPr lang="en-US" sz="900" dirty="0">
              <a:effectLst/>
              <a:latin typeface="Calibri" panose="020F0502020204030204" pitchFamily="34" charset="0"/>
            </a:endParaRPr>
          </a:p>
          <a:p>
            <a:endParaRPr lang="en-F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9/6/2022 10:42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86928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19</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9/6/2022 10:42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1791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9/6/2022 10:42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9/6/2022 10:42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25 Total attendees, 16 attendees who attended both First-Time Contributors and Community Docs sessions.</a:t>
            </a:r>
            <a:endParaRPr lang="en-US" sz="900" kern="1200" dirty="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solidFill>
                  <a:srgbClr val="333333"/>
                </a:solidFill>
                <a:effectLst/>
                <a:latin typeface="SegoeUI"/>
              </a:rPr>
              <a:t>We’re excited to announce the availability of additional calling and meetings experiences for customers using </a:t>
            </a:r>
            <a:r>
              <a:rPr lang="en-US" b="0" i="0" u="sng" dirty="0">
                <a:solidFill>
                  <a:srgbClr val="146CAC"/>
                </a:solidFill>
                <a:effectLst/>
                <a:latin typeface="SegoeUI"/>
                <a:hlinkClick r:id="rId3"/>
              </a:rPr>
              <a:t>Microsoft Teams in a virtual desktop infrastructure</a:t>
            </a:r>
            <a:r>
              <a:rPr lang="en-US" b="0" i="0" dirty="0">
                <a:solidFill>
                  <a:srgbClr val="333333"/>
                </a:solidFill>
                <a:effectLst/>
                <a:latin typeface="SegoeUI"/>
              </a:rPr>
              <a:t> (VDI) environment.</a:t>
            </a:r>
            <a:endParaRPr lang="en-FI"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9/6/2022 10:42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38913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solidFill>
                  <a:srgbClr val="222222"/>
                </a:solidFill>
                <a:effectLst/>
                <a:latin typeface="Segoe UI"/>
                <a:ea typeface="Calibri" panose="020F0502020204030204" pitchFamily="34" charset="0"/>
                <a:cs typeface="Segoe UI"/>
              </a:rPr>
              <a:t>Wajeed</a:t>
            </a:r>
            <a:r>
              <a:rPr lang="en-US" sz="1800">
                <a:solidFill>
                  <a:srgbClr val="222222"/>
                </a:solidFill>
                <a:effectLst/>
                <a:latin typeface="Segoe UI"/>
                <a:ea typeface="Calibri" panose="020F0502020204030204" pitchFamily="34" charset="0"/>
                <a:cs typeface="Segoe UI"/>
              </a:rPr>
              <a:t> covering </a:t>
            </a:r>
            <a:r>
              <a:rPr lang="en-US" sz="1800">
                <a:solidFill>
                  <a:srgbClr val="222222"/>
                </a:solidFill>
                <a:latin typeface="Segoe UI"/>
                <a:ea typeface="Calibri" panose="020F0502020204030204" pitchFamily="34" charset="0"/>
                <a:cs typeface="Segoe UI"/>
              </a:rPr>
              <a:t>9/6/2022</a:t>
            </a:r>
            <a:br>
              <a:rPr lang="en-US" b="0" i="0">
                <a:effectLst/>
                <a:latin typeface="Segoe UI" panose="020B0502040204020203" pitchFamily="34" charset="0"/>
                <a:cs typeface="Segoe UI"/>
              </a:rPr>
            </a:br>
            <a:r>
              <a:rPr lang="en-US" b="0" i="0">
                <a:solidFill>
                  <a:srgbClr val="242424"/>
                </a:solidFill>
                <a:effectLst/>
                <a:latin typeface="Segoe UI"/>
                <a:cs typeface="Segoe UI"/>
              </a:rPr>
              <a:t>Hello everyone. </a:t>
            </a:r>
            <a:r>
              <a:rPr lang="en-US">
                <a:solidFill>
                  <a:srgbClr val="242424"/>
                </a:solidFill>
                <a:latin typeface="Segoe UI"/>
                <a:cs typeface="Segoe UI"/>
              </a:rPr>
              <a:t>With respect to  Teams</a:t>
            </a:r>
            <a:r>
              <a:rPr lang="en-US" b="0" i="0">
                <a:solidFill>
                  <a:srgbClr val="242424"/>
                </a:solidFill>
                <a:effectLst/>
                <a:latin typeface="Segoe UI"/>
                <a:cs typeface="Segoe UI"/>
              </a:rPr>
              <a:t> platform</a:t>
            </a:r>
            <a:r>
              <a:rPr lang="en-US">
                <a:solidFill>
                  <a:srgbClr val="242424"/>
                </a:solidFill>
                <a:latin typeface="Segoe UI"/>
                <a:cs typeface="Segoe UI"/>
              </a:rPr>
              <a:t>,</a:t>
            </a:r>
            <a:r>
              <a:rPr lang="en-US" b="0" i="0">
                <a:solidFill>
                  <a:srgbClr val="242424"/>
                </a:solidFill>
                <a:effectLst/>
                <a:latin typeface="Segoe UI"/>
                <a:cs typeface="Segoe UI"/>
              </a:rPr>
              <a:t> </a:t>
            </a:r>
            <a:r>
              <a:rPr lang="en-US">
                <a:solidFill>
                  <a:srgbClr val="242424"/>
                </a:solidFill>
                <a:latin typeface="Segoe UI"/>
                <a:cs typeface="Segoe UI"/>
              </a:rPr>
              <a:t>we have bunch of updates from last two months. Today, I'll be covering few highlights. For more detailed updates, please visit What's New section of Microsoft Teams Developer documentation. </a:t>
            </a:r>
            <a:br>
              <a:rPr lang="en-US">
                <a:cs typeface="Segoe UI Light"/>
              </a:rPr>
            </a:br>
            <a:br>
              <a:rPr lang="en-US">
                <a:cs typeface="Segoe UI Light"/>
              </a:rPr>
            </a:br>
            <a:endParaRPr lang="en-US">
              <a:cs typeface="Segoe UI Light"/>
            </a:endParaRPr>
          </a:p>
          <a:p>
            <a:pPr marL="228600" indent="-228600">
              <a:buFontTx/>
              <a:buAutoNum type="arabicPeriod"/>
              <a:defRPr/>
            </a:pPr>
            <a:r>
              <a:rPr lang="en-US" sz="1800" b="0" i="0">
                <a:effectLst/>
                <a:latin typeface="-apple-system"/>
              </a:rPr>
              <a:t>So the first update is on </a:t>
            </a:r>
            <a:r>
              <a:rPr lang="en-US" sz="1800">
                <a:latin typeface="-apple-system"/>
              </a:rPr>
              <a:t>–  Teams Toolkit for Visual Studio 2022 is now GA Teams Toolkit for Visual Studio helps you to create, debug and deploy Microsoft Teams apps.</a:t>
            </a:r>
          </a:p>
          <a:p>
            <a:pPr marL="228600" indent="-228600">
              <a:buFontTx/>
              <a:buAutoNum type="arabicPeriod"/>
              <a:defRPr/>
            </a:pPr>
            <a:r>
              <a:rPr lang="en-US" sz="1800">
                <a:latin typeface="-apple-system"/>
              </a:rPr>
              <a:t>Second update is on Meeting Transcript, Graph APIs to fetch meeting transcript is not available in Beta. We also have sample code linked from the documentation. </a:t>
            </a:r>
          </a:p>
          <a:p>
            <a:pPr marL="228600" indent="-228600">
              <a:buFontTx/>
              <a:buAutoNum type="arabicPeriod"/>
              <a:defRPr/>
            </a:pPr>
            <a:r>
              <a:rPr lang="en-US" sz="1800">
                <a:latin typeface="-apple-system"/>
                <a:cs typeface="Segoe UI Light"/>
              </a:rPr>
              <a:t>Next we have support for Share to Stage in Mobile. Please note that this is currently in Developer preview. </a:t>
            </a:r>
          </a:p>
          <a:p>
            <a:pPr marL="228600" indent="-228600">
              <a:buFontTx/>
              <a:buAutoNum type="arabicPeriod"/>
              <a:defRPr/>
            </a:pPr>
            <a:r>
              <a:rPr lang="en-US" sz="1800">
                <a:latin typeface="-apple-system"/>
              </a:rPr>
              <a:t>Fourth update is on Shared channels. We have added new property in manifest called "</a:t>
            </a:r>
            <a:r>
              <a:rPr lang="en-US" sz="1800" err="1">
                <a:latin typeface="-apple-system"/>
              </a:rPr>
              <a:t>supportedChannelType</a:t>
            </a:r>
            <a:r>
              <a:rPr lang="en-US" sz="1800">
                <a:latin typeface="-apple-system"/>
              </a:rPr>
              <a:t>" in manifest. This allows you to specify if your app is supported in Shared and Private channels.</a:t>
            </a:r>
            <a:endParaRPr lang="en-US" sz="1800" b="0" i="0">
              <a:solidFill>
                <a:srgbClr val="000000"/>
              </a:solidFill>
              <a:effectLst/>
              <a:latin typeface="-apple-system"/>
              <a:cs typeface="Segoe UI"/>
            </a:endParaRPr>
          </a:p>
          <a:p>
            <a:pPr marL="228600" indent="-228600">
              <a:buAutoNum type="arabicPeriod"/>
              <a:defRPr/>
            </a:pPr>
            <a:r>
              <a:rPr lang="en-US" sz="1800">
                <a:solidFill>
                  <a:srgbClr val="000000"/>
                </a:solidFill>
                <a:latin typeface="-apple-system"/>
                <a:cs typeface="Segoe UI"/>
              </a:rPr>
              <a:t>Last one is just a reminder that App Studio is completely deprecated. Please use Developer Portal going forward </a:t>
            </a:r>
            <a:r>
              <a:rPr lang="en-US">
                <a:latin typeface="Segoe UI Light"/>
                <a:cs typeface="Segoe UI Light"/>
              </a:rPr>
              <a:t>to Configure, distribute, and manage your Teams apps</a:t>
            </a:r>
            <a:r>
              <a:rPr lang="en-US" b="1">
                <a:latin typeface="Segoe UI Light"/>
                <a:cs typeface="Segoe UI Light"/>
              </a:rPr>
              <a:t>.</a:t>
            </a:r>
          </a:p>
          <a:p>
            <a:pPr>
              <a:defRPr/>
            </a:pPr>
            <a:r>
              <a:rPr lang="en-US">
                <a:solidFill>
                  <a:srgbClr val="171717"/>
                </a:solidFill>
                <a:latin typeface="Segoe UI"/>
                <a:cs typeface="Segoe UI"/>
              </a:rPr>
              <a:t> </a:t>
            </a:r>
            <a:r>
              <a:rPr lang="en-US" b="0" i="0">
                <a:solidFill>
                  <a:srgbClr val="171717"/>
                </a:solidFill>
                <a:effectLst/>
                <a:latin typeface="Segoe UI"/>
                <a:cs typeface="Segoe UI"/>
              </a:rPr>
              <a:t> </a:t>
            </a:r>
            <a:br>
              <a:rPr lang="en-US" b="0" i="0">
                <a:effectLst/>
                <a:latin typeface="Segoe UI" panose="020B0502040204020203" pitchFamily="34" charset="0"/>
                <a:cs typeface="Segoe UI"/>
              </a:rPr>
            </a:br>
            <a:r>
              <a:rPr lang="en-US" b="0" i="0">
                <a:solidFill>
                  <a:srgbClr val="242424"/>
                </a:solidFill>
                <a:effectLst/>
                <a:latin typeface="Segoe UI"/>
                <a:cs typeface="Segoe UI"/>
              </a:rPr>
              <a:t>So, these were the platform updates, if you have any feedback or suggestion, please post on aka.ms/</a:t>
            </a:r>
            <a:r>
              <a:rPr lang="en-US" b="0" i="0" err="1">
                <a:solidFill>
                  <a:srgbClr val="242424"/>
                </a:solidFill>
                <a:effectLst/>
                <a:latin typeface="Segoe UI"/>
                <a:cs typeface="Segoe UI"/>
              </a:rPr>
              <a:t>TeamsPlatformFeedback</a:t>
            </a:r>
            <a:r>
              <a:rPr lang="en-US" b="0" i="0">
                <a:solidFill>
                  <a:srgbClr val="242424"/>
                </a:solidFill>
                <a:effectLst/>
                <a:latin typeface="Segoe UI"/>
                <a:cs typeface="Segoe UI"/>
              </a:rPr>
              <a:t>- the link is available in the footer. You could also follow us on twitter and configure to the RSS feeds to get regular platform updates.</a:t>
            </a:r>
            <a:endParaRPr lang="en-US">
              <a:latin typeface="Segoe UI"/>
              <a:cs typeface="Segoe UI"/>
            </a:endParaRPr>
          </a:p>
        </p:txBody>
      </p:sp>
      <p:sp>
        <p:nvSpPr>
          <p:cNvPr id="4" name="Slide Number Placeholder 3"/>
          <p:cNvSpPr>
            <a:spLocks noGrp="1"/>
          </p:cNvSpPr>
          <p:nvPr>
            <p:ph type="sldNum" sz="quarter" idx="5"/>
          </p:nvPr>
        </p:nvSpPr>
        <p:spPr/>
        <p:txBody>
          <a:bodyPr/>
          <a:lstStyle/>
          <a:p>
            <a:fld id="{EDDFA853-D18E-4ACC-9A14-FB21944F60C2}" type="slidenum">
              <a:rPr lang="en-US" smtClean="0"/>
              <a:t>12</a:t>
            </a:fld>
            <a:endParaRPr lang="en-US"/>
          </a:p>
        </p:txBody>
      </p:sp>
    </p:spTree>
    <p:extLst>
      <p:ext uri="{BB962C8B-B14F-4D97-AF65-F5344CB8AC3E}">
        <p14:creationId xmlns:p14="http://schemas.microsoft.com/office/powerpoint/2010/main" val="337470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9/6/2022 10:42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632523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06/09/2022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9/6/2022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9/6/2022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9/6/2022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37155565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24508" y="438633"/>
            <a:ext cx="11024769" cy="232049"/>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705853" y="767624"/>
            <a:ext cx="11024769" cy="517857"/>
          </a:xfrm>
        </p:spPr>
        <p:txBody>
          <a:bodyPr lIns="0" rIns="0">
            <a:normAutofit/>
          </a:bodyPr>
          <a:lstStyle>
            <a:lvl1pPr marL="0" indent="0">
              <a:buNone/>
              <a:defRPr sz="306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705678"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367394"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29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2EA7-2429-05D7-11D0-1835DF1DA1D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59D9D4D-FB6C-356A-8316-B7D65E9C1875}"/>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B209253-34E7-F9CE-4EA3-DF7C885A7BCB}"/>
              </a:ext>
            </a:extLst>
          </p:cNvPr>
          <p:cNvSpPr>
            <a:spLocks noGrp="1"/>
          </p:cNvSpPr>
          <p:nvPr>
            <p:ph type="dt" sz="half" idx="10"/>
          </p:nvPr>
        </p:nvSpPr>
        <p:spPr/>
        <p:txBody>
          <a:bodyPr/>
          <a:lstStyle/>
          <a:p>
            <a:fld id="{3A2DDF16-25DC-4768-96BC-5282CB3AFC17}" type="datetimeFigureOut">
              <a:rPr lang="en-US" smtClean="0"/>
              <a:t>9/6/2022</a:t>
            </a:fld>
            <a:endParaRPr lang="en-US"/>
          </a:p>
        </p:txBody>
      </p:sp>
      <p:sp>
        <p:nvSpPr>
          <p:cNvPr id="5" name="Footer Placeholder 4">
            <a:extLst>
              <a:ext uri="{FF2B5EF4-FFF2-40B4-BE49-F238E27FC236}">
                <a16:creationId xmlns:a16="http://schemas.microsoft.com/office/drawing/2014/main" id="{C8E25FCD-C6ED-E311-A0D4-F0E5AF4B7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DE826-5AA4-82CD-8A4D-88D03C4E2438}"/>
              </a:ext>
            </a:extLst>
          </p:cNvPr>
          <p:cNvSpPr>
            <a:spLocks noGrp="1"/>
          </p:cNvSpPr>
          <p:nvPr>
            <p:ph type="sldNum" sz="quarter" idx="12"/>
          </p:nvPr>
        </p:nvSpPr>
        <p:spPr/>
        <p:txBody>
          <a:bodyPr/>
          <a:lstStyle/>
          <a:p>
            <a:fld id="{19048060-ACA4-4455-8D4F-4DD7D20741E6}" type="slidenum">
              <a:rPr lang="en-US" smtClean="0"/>
              <a:t>‹#›</a:t>
            </a:fld>
            <a:endParaRPr lang="en-US"/>
          </a:p>
        </p:txBody>
      </p:sp>
    </p:spTree>
    <p:extLst>
      <p:ext uri="{BB962C8B-B14F-4D97-AF65-F5344CB8AC3E}">
        <p14:creationId xmlns:p14="http://schemas.microsoft.com/office/powerpoint/2010/main" val="26213260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9801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554454022"/>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4"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49" r:id="rId58"/>
    <p:sldLayoutId id="2147484651" r:id="rId59"/>
    <p:sldLayoutId id="2147484659" r:id="rId60"/>
    <p:sldLayoutId id="2147484660" r:id="rId61"/>
    <p:sldLayoutId id="2147484661" r:id="rId6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microsoftviva/blog" TargetMode="External"/><Relationship Id="rId5" Type="http://schemas.openxmlformats.org/officeDocument/2006/relationships/hyperlink" Target="https://aka.ms/teams/blog" TargetMode="External"/><Relationship Id="rId4" Type="http://schemas.openxmlformats.org/officeDocument/2006/relationships/hyperlink" Target="https://aka.ms/m365dev/blog" TargetMode="External"/><Relationship Id="rId9" Type="http://schemas.openxmlformats.org/officeDocument/2006/relationships/image" Target="../media/image64.png"/></Relationships>
</file>

<file path=ppt/slides/_rels/slide12.xml.rels><?xml version="1.0" encoding="UTF-8" standalone="yes"?>
<Relationships xmlns="http://schemas.openxmlformats.org/package/2006/relationships"><Relationship Id="rId8" Type="http://schemas.openxmlformats.org/officeDocument/2006/relationships/hyperlink" Target="https://aka.ms/TeamsDevDocs" TargetMode="External"/><Relationship Id="rId13" Type="http://schemas.openxmlformats.org/officeDocument/2006/relationships/image" Target="../media/image70.png"/><Relationship Id="rId18" Type="http://schemas.openxmlformats.org/officeDocument/2006/relationships/hyperlink" Target="http://aka.ms/TeamsDevDocs" TargetMode="External"/><Relationship Id="rId26" Type="http://schemas.openxmlformats.org/officeDocument/2006/relationships/hyperlink" Target="https://docs.microsoft.com/en-us/microsoftteams/platform/concepts/build-and-test/shared-channels" TargetMode="External"/><Relationship Id="rId3" Type="http://schemas.openxmlformats.org/officeDocument/2006/relationships/image" Target="../media/image65.png"/><Relationship Id="rId21" Type="http://schemas.openxmlformats.org/officeDocument/2006/relationships/image" Target="../media/image74.png"/><Relationship Id="rId7" Type="http://schemas.openxmlformats.org/officeDocument/2006/relationships/hyperlink" Target="https://aka.ms/TeamsPlatformUpdates" TargetMode="External"/><Relationship Id="rId12" Type="http://schemas.openxmlformats.org/officeDocument/2006/relationships/hyperlink" Target="https://lthub.ubc.ca/guides/microsoft-teams-instructor-guide/" TargetMode="External"/><Relationship Id="rId17" Type="http://schemas.openxmlformats.org/officeDocument/2006/relationships/image" Target="../media/image73.svg"/><Relationship Id="rId25" Type="http://schemas.openxmlformats.org/officeDocument/2006/relationships/image" Target="../media/image77.png"/><Relationship Id="rId2" Type="http://schemas.openxmlformats.org/officeDocument/2006/relationships/notesSlide" Target="../notesSlides/notesSlide8.xml"/><Relationship Id="rId16" Type="http://schemas.openxmlformats.org/officeDocument/2006/relationships/image" Target="../media/image72.png"/><Relationship Id="rId20" Type="http://schemas.openxmlformats.org/officeDocument/2006/relationships/hyperlink" Target="https://dev.teams.microsoft.com/" TargetMode="External"/><Relationship Id="rId1" Type="http://schemas.openxmlformats.org/officeDocument/2006/relationships/slideLayout" Target="../slideLayouts/slideLayout59.xml"/><Relationship Id="rId6" Type="http://schemas.openxmlformats.org/officeDocument/2006/relationships/hyperlink" Target="http://www.ultimatealeague.com/blog/2013/07/podcast-35-anniversary-edition/" TargetMode="External"/><Relationship Id="rId11" Type="http://schemas.openxmlformats.org/officeDocument/2006/relationships/image" Target="../media/image69.png"/><Relationship Id="rId24" Type="http://schemas.openxmlformats.org/officeDocument/2006/relationships/image" Target="../media/image76.png"/><Relationship Id="rId5" Type="http://schemas.openxmlformats.org/officeDocument/2006/relationships/image" Target="../media/image66.png"/><Relationship Id="rId15" Type="http://schemas.openxmlformats.org/officeDocument/2006/relationships/hyperlink" Target="https://github.com/OfficeDev/microsoft-teams-samples" TargetMode="External"/><Relationship Id="rId23" Type="http://schemas.openxmlformats.org/officeDocument/2006/relationships/image" Target="../media/image75.png"/><Relationship Id="rId10" Type="http://schemas.openxmlformats.org/officeDocument/2006/relationships/image" Target="../media/image68.svg"/><Relationship Id="rId19" Type="http://schemas.openxmlformats.org/officeDocument/2006/relationships/hyperlink" Target="https://docs.microsoft.com/en-us/microsoftteams/platform/toolkit/teams-toolkit-overview-visual-studio" TargetMode="External"/><Relationship Id="rId4" Type="http://schemas.openxmlformats.org/officeDocument/2006/relationships/hyperlink" Target="http://billcprice.com/futureimperfect/2013/07/teaching-with-twitter/" TargetMode="External"/><Relationship Id="rId9" Type="http://schemas.openxmlformats.org/officeDocument/2006/relationships/image" Target="../media/image67.png"/><Relationship Id="rId14" Type="http://schemas.openxmlformats.org/officeDocument/2006/relationships/image" Target="../media/image71.svg"/><Relationship Id="rId22" Type="http://schemas.openxmlformats.org/officeDocument/2006/relationships/hyperlink" Target="https://docs.microsoft.com/en-us/microsoftteams/platform/graph-api/meeting-transcripts/overview-transcript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xml"/><Relationship Id="rId1" Type="http://schemas.openxmlformats.org/officeDocument/2006/relationships/slideLayout" Target="../slideLayouts/slideLayout54.xml"/><Relationship Id="rId6" Type="http://schemas.openxmlformats.org/officeDocument/2006/relationships/image" Target="../media/image81.gif"/><Relationship Id="rId5" Type="http://schemas.openxmlformats.org/officeDocument/2006/relationships/image" Target="../media/image80.gif"/><Relationship Id="rId4" Type="http://schemas.openxmlformats.org/officeDocument/2006/relationships/image" Target="../media/image79.svg"/></Relationships>
</file>

<file path=ppt/slides/_rels/slide14.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82.png"/><Relationship Id="rId7"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47.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83.svg"/><Relationship Id="rId9"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62.xml"/><Relationship Id="rId6" Type="http://schemas.openxmlformats.org/officeDocument/2006/relationships/image" Target="../media/image88.png"/><Relationship Id="rId11" Type="http://schemas.openxmlformats.org/officeDocument/2006/relationships/image" Target="../media/image93.jpeg"/><Relationship Id="rId5" Type="http://schemas.openxmlformats.org/officeDocument/2006/relationships/image" Target="../media/image87.png"/><Relationship Id="rId15" Type="http://schemas.openxmlformats.org/officeDocument/2006/relationships/image" Target="../media/image9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6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2.xml"/><Relationship Id="rId5" Type="http://schemas.openxmlformats.org/officeDocument/2006/relationships/image" Target="../media/image105.png"/><Relationship Id="rId4"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3.xml"/><Relationship Id="rId1" Type="http://schemas.openxmlformats.org/officeDocument/2006/relationships/slideLayout" Target="../slideLayouts/slideLayout39.xml"/><Relationship Id="rId4" Type="http://schemas.openxmlformats.org/officeDocument/2006/relationships/hyperlink" Target="https://aka.ms/m365/call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calls"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t>Microsoft 365 platform community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September 6, 2022</a:t>
            </a:r>
          </a:p>
          <a:p>
            <a:endParaRPr lang="en-US"/>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a:rPr>
              <a:t>Your host in this call: </a:t>
            </a:r>
            <a:br>
              <a:rPr lang="en-US" sz="2400" dirty="0">
                <a:ea typeface="Segoe UI" pitchFamily="34" charset="0"/>
                <a:cs typeface="Segoe UI" pitchFamily="34" charset="0"/>
              </a:rPr>
            </a:br>
            <a:r>
              <a:rPr lang="en-US" sz="2400" dirty="0">
                <a:ea typeface="Segoe UI" pitchFamily="34" charset="0"/>
                <a:cs typeface="Segoe UI" pitchFamily="34" charset="0"/>
              </a:rPr>
              <a:t>Vesa Juvonen</a:t>
            </a:r>
            <a:endParaRPr lang="en-US" sz="2400" dirty="0">
              <a:gradFill>
                <a:gsLst>
                  <a:gs pos="0">
                    <a:srgbClr val="FFFFFF"/>
                  </a:gs>
                  <a:gs pos="100000">
                    <a:srgbClr val="FFFFFF"/>
                  </a:gs>
                </a:gsLst>
                <a:lin ang="5400000" scaled="0"/>
              </a:gradFill>
              <a:ea typeface="Segoe UI" pitchFamily="34" charset="0"/>
              <a:cs typeface="Segoe UI"/>
            </a:endParaRPr>
          </a:p>
        </p:txBody>
      </p:sp>
      <p:sp>
        <p:nvSpPr>
          <p:cNvPr id="3" name="TextBox 2">
            <a:extLst>
              <a:ext uri="{FF2B5EF4-FFF2-40B4-BE49-F238E27FC236}">
                <a16:creationId xmlns:a16="http://schemas.microsoft.com/office/drawing/2014/main" id="{C97551AB-4319-4371-8ADC-4049218773D6}"/>
              </a:ext>
            </a:extLst>
          </p:cNvPr>
          <p:cNvSpPr txBox="1"/>
          <p:nvPr/>
        </p:nvSpPr>
        <p:spPr>
          <a:xfrm>
            <a:off x="362607" y="6022428"/>
            <a:ext cx="3862552" cy="972097"/>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71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ED99FAA-0A10-AF1F-0809-7C84566A1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434711" cy="69945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464968-6BD7-5B0E-14B6-D1300F99B8BE}"/>
              </a:ext>
            </a:extLst>
          </p:cNvPr>
          <p:cNvSpPr txBox="1"/>
          <p:nvPr/>
        </p:nvSpPr>
        <p:spPr>
          <a:xfrm>
            <a:off x="249192" y="302917"/>
            <a:ext cx="7358083" cy="707886"/>
          </a:xfrm>
          <a:prstGeom prst="rect">
            <a:avLst/>
          </a:prstGeom>
          <a:noFill/>
        </p:spPr>
        <p:txBody>
          <a:bodyPr wrap="square">
            <a:spAutoFit/>
          </a:bodyPr>
          <a:lstStyle/>
          <a:p>
            <a:r>
              <a:rPr lang="en-US" sz="4000" dirty="0"/>
              <a:t>https://aka.ms/app-camp</a:t>
            </a:r>
            <a:endParaRPr lang="en-FI" sz="4000" dirty="0"/>
          </a:p>
        </p:txBody>
      </p:sp>
    </p:spTree>
    <p:extLst>
      <p:ext uri="{BB962C8B-B14F-4D97-AF65-F5344CB8AC3E}">
        <p14:creationId xmlns:p14="http://schemas.microsoft.com/office/powerpoint/2010/main" val="11268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94F9E-30EF-438E-A812-9C9E01B959A6}"/>
              </a:ext>
            </a:extLst>
          </p:cNvPr>
          <p:cNvPicPr>
            <a:picLocks noChangeAspect="1"/>
          </p:cNvPicPr>
          <p:nvPr/>
        </p:nvPicPr>
        <p:blipFill>
          <a:blip r:embed="rId3"/>
          <a:stretch>
            <a:fillRect/>
          </a:stretch>
        </p:blipFill>
        <p:spPr>
          <a:xfrm>
            <a:off x="-1" y="0"/>
            <a:ext cx="12436475" cy="1614774"/>
          </a:xfrm>
          <a:prstGeom prst="rect">
            <a:avLst/>
          </a:prstGeom>
        </p:spPr>
      </p:pic>
      <p:sp>
        <p:nvSpPr>
          <p:cNvPr id="8" name="TextBox 7">
            <a:extLst>
              <a:ext uri="{FF2B5EF4-FFF2-40B4-BE49-F238E27FC236}">
                <a16:creationId xmlns:a16="http://schemas.microsoft.com/office/drawing/2014/main" id="{26BFEB79-D248-4D06-B782-9318AC6A90BA}"/>
              </a:ext>
            </a:extLst>
          </p:cNvPr>
          <p:cNvSpPr txBox="1"/>
          <p:nvPr/>
        </p:nvSpPr>
        <p:spPr>
          <a:xfrm>
            <a:off x="5590194" y="310376"/>
            <a:ext cx="6642846" cy="1200329"/>
          </a:xfrm>
          <a:prstGeom prst="rect">
            <a:avLst/>
          </a:prstGeom>
          <a:noFill/>
        </p:spPr>
        <p:txBody>
          <a:bodyPr wrap="square">
            <a:spAutoFit/>
          </a:bodyPr>
          <a:lstStyle/>
          <a:p>
            <a:pPr algn="r"/>
            <a:r>
              <a:rPr lang="en-FI" dirty="0">
                <a:solidFill>
                  <a:schemeClr val="bg2"/>
                </a:solidFill>
                <a:hlinkClick r:id="rId4">
                  <a:extLst>
                    <a:ext uri="{A12FA001-AC4F-418D-AE19-62706E023703}">
                      <ahyp:hlinkClr xmlns:ahyp="http://schemas.microsoft.com/office/drawing/2018/hyperlinkcolor" val="tx"/>
                    </a:ext>
                  </a:extLst>
                </a:hlinkClick>
              </a:rPr>
              <a:t>http</a:t>
            </a:r>
            <a:r>
              <a:rPr lang="en-US" dirty="0">
                <a:solidFill>
                  <a:schemeClr val="bg2"/>
                </a:solidFill>
                <a:hlinkClick r:id="rId4">
                  <a:extLst>
                    <a:ext uri="{A12FA001-AC4F-418D-AE19-62706E023703}">
                      <ahyp:hlinkClr xmlns:ahyp="http://schemas.microsoft.com/office/drawing/2018/hyperlinkcolor" val="tx"/>
                    </a:ext>
                  </a:extLst>
                </a:hlinkClick>
              </a:rPr>
              <a:t>s</a:t>
            </a:r>
            <a:r>
              <a:rPr lang="en-FI" dirty="0">
                <a:solidFill>
                  <a:schemeClr val="bg2"/>
                </a:solidFill>
                <a:hlinkClick r:id="rId4">
                  <a:extLst>
                    <a:ext uri="{A12FA001-AC4F-418D-AE19-62706E023703}">
                      <ahyp:hlinkClr xmlns:ahyp="http://schemas.microsoft.com/office/drawing/2018/hyperlinkcolor" val="tx"/>
                    </a:ext>
                  </a:extLst>
                </a:hlinkClick>
              </a:rPr>
              <a:t>://aka.ms/m365dev/blog</a:t>
            </a:r>
            <a:endParaRPr lang="en-US" dirty="0">
              <a:solidFill>
                <a:schemeClr val="bg2"/>
              </a:solidFill>
            </a:endParaRPr>
          </a:p>
          <a:p>
            <a:pPr algn="r"/>
            <a:r>
              <a:rPr lang="en-US" dirty="0">
                <a:solidFill>
                  <a:schemeClr val="bg2"/>
                </a:solidFill>
                <a:hlinkClick r:id="rId5">
                  <a:extLst>
                    <a:ext uri="{A12FA001-AC4F-418D-AE19-62706E023703}">
                      <ahyp:hlinkClr xmlns:ahyp="http://schemas.microsoft.com/office/drawing/2018/hyperlinkcolor" val="tx"/>
                    </a:ext>
                  </a:extLst>
                </a:hlinkClick>
              </a:rPr>
              <a:t>https://aka.ms/teams/blog</a:t>
            </a:r>
            <a:endParaRPr lang="en-US" dirty="0">
              <a:solidFill>
                <a:schemeClr val="bg2"/>
              </a:solidFill>
            </a:endParaRPr>
          </a:p>
          <a:p>
            <a:pPr algn="r"/>
            <a:r>
              <a:rPr lang="en-US" dirty="0">
                <a:solidFill>
                  <a:schemeClr val="bg2"/>
                </a:solidFill>
                <a:hlinkClick r:id="rId6">
                  <a:extLst>
                    <a:ext uri="{A12FA001-AC4F-418D-AE19-62706E023703}">
                      <ahyp:hlinkClr xmlns:ahyp="http://schemas.microsoft.com/office/drawing/2018/hyperlinkcolor" val="tx"/>
                    </a:ext>
                  </a:extLst>
                </a:hlinkClick>
              </a:rPr>
              <a:t>https://aka.ms/microsoftviva/blog</a:t>
            </a:r>
            <a:endParaRPr lang="en-US" dirty="0">
              <a:solidFill>
                <a:schemeClr val="bg2"/>
              </a:solidFill>
            </a:endParaRPr>
          </a:p>
          <a:p>
            <a:pPr algn="r"/>
            <a:r>
              <a:rPr lang="en-US" u="sng" dirty="0">
                <a:solidFill>
                  <a:schemeClr val="bg2"/>
                </a:solidFill>
              </a:rPr>
              <a:t>https://aka.ms/sp-blog</a:t>
            </a:r>
            <a:endParaRPr lang="en-FI" u="sng" dirty="0">
              <a:solidFill>
                <a:schemeClr val="bg2"/>
              </a:solidFill>
            </a:endParaRPr>
          </a:p>
        </p:txBody>
      </p:sp>
      <p:pic>
        <p:nvPicPr>
          <p:cNvPr id="4" name="Picture 3">
            <a:extLst>
              <a:ext uri="{FF2B5EF4-FFF2-40B4-BE49-F238E27FC236}">
                <a16:creationId xmlns:a16="http://schemas.microsoft.com/office/drawing/2014/main" id="{654FE41B-3121-1993-9988-352BEE7E539C}"/>
              </a:ext>
            </a:extLst>
          </p:cNvPr>
          <p:cNvPicPr>
            <a:picLocks noChangeAspect="1"/>
          </p:cNvPicPr>
          <p:nvPr/>
        </p:nvPicPr>
        <p:blipFill>
          <a:blip r:embed="rId7"/>
          <a:stretch>
            <a:fillRect/>
          </a:stretch>
        </p:blipFill>
        <p:spPr>
          <a:xfrm>
            <a:off x="152399" y="1821081"/>
            <a:ext cx="5700193" cy="4863068"/>
          </a:xfrm>
          <a:prstGeom prst="rect">
            <a:avLst/>
          </a:prstGeom>
        </p:spPr>
      </p:pic>
      <p:pic>
        <p:nvPicPr>
          <p:cNvPr id="7" name="Picture 6">
            <a:extLst>
              <a:ext uri="{FF2B5EF4-FFF2-40B4-BE49-F238E27FC236}">
                <a16:creationId xmlns:a16="http://schemas.microsoft.com/office/drawing/2014/main" id="{109A6ACA-65E3-C677-C51D-2360AF5AE351}"/>
              </a:ext>
            </a:extLst>
          </p:cNvPr>
          <p:cNvPicPr>
            <a:picLocks noChangeAspect="1"/>
          </p:cNvPicPr>
          <p:nvPr/>
        </p:nvPicPr>
        <p:blipFill>
          <a:blip r:embed="rId8"/>
          <a:stretch>
            <a:fillRect/>
          </a:stretch>
        </p:blipFill>
        <p:spPr>
          <a:xfrm>
            <a:off x="5924550" y="3892482"/>
            <a:ext cx="4881648" cy="2522286"/>
          </a:xfrm>
          <a:prstGeom prst="rect">
            <a:avLst/>
          </a:prstGeom>
          <a:effectLst>
            <a:softEdge rad="31750"/>
          </a:effectLst>
        </p:spPr>
      </p:pic>
      <p:pic>
        <p:nvPicPr>
          <p:cNvPr id="10" name="Picture 9">
            <a:extLst>
              <a:ext uri="{FF2B5EF4-FFF2-40B4-BE49-F238E27FC236}">
                <a16:creationId xmlns:a16="http://schemas.microsoft.com/office/drawing/2014/main" id="{97D58CEB-F299-B3B3-4F11-15A270581A87}"/>
              </a:ext>
            </a:extLst>
          </p:cNvPr>
          <p:cNvPicPr>
            <a:picLocks noChangeAspect="1"/>
          </p:cNvPicPr>
          <p:nvPr/>
        </p:nvPicPr>
        <p:blipFill>
          <a:blip r:embed="rId9"/>
          <a:stretch>
            <a:fillRect/>
          </a:stretch>
        </p:blipFill>
        <p:spPr>
          <a:xfrm>
            <a:off x="5924550" y="1821081"/>
            <a:ext cx="5811450" cy="1865094"/>
          </a:xfrm>
          <a:prstGeom prst="rect">
            <a:avLst/>
          </a:prstGeom>
        </p:spPr>
      </p:pic>
    </p:spTree>
    <p:extLst>
      <p:ext uri="{BB962C8B-B14F-4D97-AF65-F5344CB8AC3E}">
        <p14:creationId xmlns:p14="http://schemas.microsoft.com/office/powerpoint/2010/main" val="404685678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0" name="Group 7179">
            <a:extLst>
              <a:ext uri="{FF2B5EF4-FFF2-40B4-BE49-F238E27FC236}">
                <a16:creationId xmlns:a16="http://schemas.microsoft.com/office/drawing/2014/main" id="{01D94F8F-BE4C-4F8B-9A71-127650E17A16}"/>
              </a:ext>
            </a:extLst>
          </p:cNvPr>
          <p:cNvGrpSpPr/>
          <p:nvPr/>
        </p:nvGrpSpPr>
        <p:grpSpPr>
          <a:xfrm>
            <a:off x="51713" y="6690328"/>
            <a:ext cx="1355185" cy="279580"/>
            <a:chOff x="78024" y="6719313"/>
            <a:chExt cx="1355185" cy="279580"/>
          </a:xfrm>
        </p:grpSpPr>
        <p:pic>
          <p:nvPicPr>
            <p:cNvPr id="12" name="Picture 11" descr="Logo&#10;&#10;Description automatically generated with low confidence">
              <a:extLst>
                <a:ext uri="{FF2B5EF4-FFF2-40B4-BE49-F238E27FC236}">
                  <a16:creationId xmlns:a16="http://schemas.microsoft.com/office/drawing/2014/main" id="{FB261612-0A98-48EA-BF0C-A17F7D85AA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024" y="6719313"/>
              <a:ext cx="279580" cy="279580"/>
            </a:xfrm>
            <a:prstGeom prst="rect">
              <a:avLst/>
            </a:prstGeom>
          </p:spPr>
        </p:pic>
        <p:sp>
          <p:nvSpPr>
            <p:cNvPr id="15" name="TextBox 14">
              <a:extLst>
                <a:ext uri="{FF2B5EF4-FFF2-40B4-BE49-F238E27FC236}">
                  <a16:creationId xmlns:a16="http://schemas.microsoft.com/office/drawing/2014/main" id="{7D91B1E5-F3B5-45F7-91BF-2E07814D97B7}"/>
                </a:ext>
              </a:extLst>
            </p:cNvPr>
            <p:cNvSpPr txBox="1"/>
            <p:nvPr/>
          </p:nvSpPr>
          <p:spPr>
            <a:xfrm>
              <a:off x="268539" y="6763693"/>
              <a:ext cx="1164670" cy="234496"/>
            </a:xfrm>
            <a:prstGeom prst="rect">
              <a:avLst/>
            </a:prstGeom>
            <a:noFill/>
          </p:spPr>
          <p:txBody>
            <a:bodyPr wrap="square">
              <a:spAutoFit/>
            </a:bodyPr>
            <a:lstStyle/>
            <a:p>
              <a:pPr algn="l"/>
              <a:r>
                <a:rPr lang="en-US" sz="900"/>
                <a:t>@Microsoft365Dev </a:t>
              </a:r>
            </a:p>
          </p:txBody>
        </p:sp>
      </p:grpSp>
      <p:grpSp>
        <p:nvGrpSpPr>
          <p:cNvPr id="7181" name="Group 7180">
            <a:extLst>
              <a:ext uri="{FF2B5EF4-FFF2-40B4-BE49-F238E27FC236}">
                <a16:creationId xmlns:a16="http://schemas.microsoft.com/office/drawing/2014/main" id="{2050A1E2-FFE2-45AC-8C02-9D1FB95583D1}"/>
              </a:ext>
            </a:extLst>
          </p:cNvPr>
          <p:cNvGrpSpPr/>
          <p:nvPr/>
        </p:nvGrpSpPr>
        <p:grpSpPr>
          <a:xfrm>
            <a:off x="2139168" y="6682130"/>
            <a:ext cx="1987547" cy="281354"/>
            <a:chOff x="1890501" y="6710411"/>
            <a:chExt cx="1987547" cy="281354"/>
          </a:xfrm>
        </p:grpSpPr>
        <p:pic>
          <p:nvPicPr>
            <p:cNvPr id="9" name="Picture 8" descr="Icon&#10;&#10;Description automatically generated">
              <a:extLst>
                <a:ext uri="{FF2B5EF4-FFF2-40B4-BE49-F238E27FC236}">
                  <a16:creationId xmlns:a16="http://schemas.microsoft.com/office/drawing/2014/main" id="{DC8F86DB-B4DB-4FC8-8D57-CF5B9F7CF5C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890501" y="6710411"/>
              <a:ext cx="279580" cy="279580"/>
            </a:xfrm>
            <a:prstGeom prst="rect">
              <a:avLst/>
            </a:prstGeom>
          </p:spPr>
        </p:pic>
        <p:sp>
          <p:nvSpPr>
            <p:cNvPr id="31" name="TextBox 30">
              <a:extLst>
                <a:ext uri="{FF2B5EF4-FFF2-40B4-BE49-F238E27FC236}">
                  <a16:creationId xmlns:a16="http://schemas.microsoft.com/office/drawing/2014/main" id="{07EA3C3B-BCEE-4B2B-856B-C11553D1A9C7}"/>
                </a:ext>
              </a:extLst>
            </p:cNvPr>
            <p:cNvSpPr txBox="1"/>
            <p:nvPr/>
          </p:nvSpPr>
          <p:spPr>
            <a:xfrm>
              <a:off x="2111614" y="6760933"/>
              <a:ext cx="1766434"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7">
                    <a:extLst>
                      <a:ext uri="{A12FA001-AC4F-418D-AE19-62706E023703}">
                        <ahyp:hlinkClr xmlns:ahyp="http://schemas.microsoft.com/office/drawing/2018/hyperlinkcolor" val="tx"/>
                      </a:ext>
                    </a:extLst>
                  </a:hlinkClick>
                </a:rPr>
                <a:t>aka.ms/</a:t>
              </a:r>
              <a:r>
                <a:rPr lang="en-US" sz="900" u="sng" err="1">
                  <a:solidFill>
                    <a:srgbClr val="0563C1"/>
                  </a:solidFill>
                  <a:cs typeface="Segoe UI Light" panose="020B0502040204020203" pitchFamily="34" charset="0"/>
                  <a:hlinkClick r:id="rId7">
                    <a:extLst>
                      <a:ext uri="{A12FA001-AC4F-418D-AE19-62706E023703}">
                        <ahyp:hlinkClr xmlns:ahyp="http://schemas.microsoft.com/office/drawing/2018/hyperlinkcolor" val="tx"/>
                      </a:ext>
                    </a:extLst>
                  </a:hlinkClick>
                </a:rPr>
                <a:t>TeamsPlatformUpdates</a:t>
              </a:r>
              <a:endParaRPr lang="en-US" sz="900" u="sng">
                <a:solidFill>
                  <a:srgbClr val="0563C1"/>
                </a:solidFill>
                <a:cs typeface="Segoe UI Light" panose="020B0502040204020203" pitchFamily="34" charset="0"/>
              </a:endParaRPr>
            </a:p>
          </p:txBody>
        </p:sp>
      </p:grpSp>
      <p:grpSp>
        <p:nvGrpSpPr>
          <p:cNvPr id="7182" name="Group 7181">
            <a:extLst>
              <a:ext uri="{FF2B5EF4-FFF2-40B4-BE49-F238E27FC236}">
                <a16:creationId xmlns:a16="http://schemas.microsoft.com/office/drawing/2014/main" id="{6E5AF800-D017-47C8-A04B-8708C7FEEE1B}"/>
              </a:ext>
            </a:extLst>
          </p:cNvPr>
          <p:cNvGrpSpPr/>
          <p:nvPr/>
        </p:nvGrpSpPr>
        <p:grpSpPr>
          <a:xfrm>
            <a:off x="5033866" y="6702860"/>
            <a:ext cx="1579269" cy="258850"/>
            <a:chOff x="4734827" y="6732915"/>
            <a:chExt cx="1579269" cy="258850"/>
          </a:xfrm>
        </p:grpSpPr>
        <p:sp>
          <p:nvSpPr>
            <p:cNvPr id="17" name="TextBox 16">
              <a:extLst>
                <a:ext uri="{FF2B5EF4-FFF2-40B4-BE49-F238E27FC236}">
                  <a16:creationId xmlns:a16="http://schemas.microsoft.com/office/drawing/2014/main" id="{D087D5BE-AD8E-4A5A-B223-33C348CBC942}"/>
                </a:ext>
              </a:extLst>
            </p:cNvPr>
            <p:cNvSpPr txBox="1"/>
            <p:nvPr/>
          </p:nvSpPr>
          <p:spPr>
            <a:xfrm>
              <a:off x="4968433" y="6760933"/>
              <a:ext cx="1345663"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8"/>
                </a:rPr>
                <a:t>aka.ms/</a:t>
              </a:r>
              <a:r>
                <a:rPr lang="en-US" sz="900" u="sng" err="1">
                  <a:solidFill>
                    <a:srgbClr val="0563C1"/>
                  </a:solidFill>
                  <a:cs typeface="Segoe UI Light" panose="020B0502040204020203" pitchFamily="34" charset="0"/>
                  <a:hlinkClick r:id="rId8"/>
                </a:rPr>
                <a:t>TeamsDevDocs</a:t>
              </a:r>
              <a:endParaRPr lang="en-US" sz="900">
                <a:cs typeface="Segoe UI Light" panose="020B0502040204020203" pitchFamily="34" charset="0"/>
              </a:endParaRPr>
            </a:p>
          </p:txBody>
        </p:sp>
        <p:grpSp>
          <p:nvGrpSpPr>
            <p:cNvPr id="18" name="Group 17">
              <a:extLst>
                <a:ext uri="{FF2B5EF4-FFF2-40B4-BE49-F238E27FC236}">
                  <a16:creationId xmlns:a16="http://schemas.microsoft.com/office/drawing/2014/main" id="{D4208702-DBD1-4641-AF5F-F3CA47BDB21E}"/>
                </a:ext>
              </a:extLst>
            </p:cNvPr>
            <p:cNvGrpSpPr/>
            <p:nvPr/>
          </p:nvGrpSpPr>
          <p:grpSpPr>
            <a:xfrm>
              <a:off x="4734827" y="6732915"/>
              <a:ext cx="279580" cy="230832"/>
              <a:chOff x="210323" y="6506945"/>
              <a:chExt cx="343684" cy="308515"/>
            </a:xfrm>
          </p:grpSpPr>
          <p:pic>
            <p:nvPicPr>
              <p:cNvPr id="19" name="Graphic 18" descr="Paper with solid fill">
                <a:extLst>
                  <a:ext uri="{FF2B5EF4-FFF2-40B4-BE49-F238E27FC236}">
                    <a16:creationId xmlns:a16="http://schemas.microsoft.com/office/drawing/2014/main" id="{690CDEF2-AE6E-4F88-AE45-2C3DA2F9B2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0323" y="6506945"/>
                <a:ext cx="343684" cy="308515"/>
              </a:xfrm>
              <a:prstGeom prst="rect">
                <a:avLst/>
              </a:prstGeom>
            </p:spPr>
          </p:pic>
          <p:pic>
            <p:nvPicPr>
              <p:cNvPr id="10" name="Picture 10" descr="Icon&#10;&#10;Description automatically generated">
                <a:extLst>
                  <a:ext uri="{FF2B5EF4-FFF2-40B4-BE49-F238E27FC236}">
                    <a16:creationId xmlns:a16="http://schemas.microsoft.com/office/drawing/2014/main" id="{4277DD4C-62CA-4DEF-9F1F-7CCCC7C0B988}"/>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294242" y="6599627"/>
                <a:ext cx="175847" cy="159669"/>
              </a:xfrm>
              <a:prstGeom prst="rect">
                <a:avLst/>
              </a:prstGeom>
            </p:spPr>
          </p:pic>
        </p:grpSp>
      </p:grpSp>
      <p:sp>
        <p:nvSpPr>
          <p:cNvPr id="13" name="Rectangle 12">
            <a:extLst>
              <a:ext uri="{FF2B5EF4-FFF2-40B4-BE49-F238E27FC236}">
                <a16:creationId xmlns:a16="http://schemas.microsoft.com/office/drawing/2014/main" id="{8C27AAF9-B019-4867-8FA2-F8A8405DC2B0}"/>
              </a:ext>
            </a:extLst>
          </p:cNvPr>
          <p:cNvSpPr/>
          <p:nvPr/>
        </p:nvSpPr>
        <p:spPr>
          <a:xfrm>
            <a:off x="49287" y="217306"/>
            <a:ext cx="11849613" cy="6410561"/>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sp>
        <p:nvSpPr>
          <p:cNvPr id="16" name="Rectangle 15">
            <a:extLst>
              <a:ext uri="{FF2B5EF4-FFF2-40B4-BE49-F238E27FC236}">
                <a16:creationId xmlns:a16="http://schemas.microsoft.com/office/drawing/2014/main" id="{F222AA80-F0A5-40AA-82BF-B76D92C1953F}"/>
              </a:ext>
            </a:extLst>
          </p:cNvPr>
          <p:cNvSpPr/>
          <p:nvPr/>
        </p:nvSpPr>
        <p:spPr>
          <a:xfrm>
            <a:off x="677020" y="118175"/>
            <a:ext cx="2661461"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5" name="Text Placeholder 2">
            <a:extLst>
              <a:ext uri="{FF2B5EF4-FFF2-40B4-BE49-F238E27FC236}">
                <a16:creationId xmlns:a16="http://schemas.microsoft.com/office/drawing/2014/main" id="{20B00786-2330-4F60-AEFD-545A4DAE0F4D}"/>
              </a:ext>
            </a:extLst>
          </p:cNvPr>
          <p:cNvSpPr txBox="1">
            <a:spLocks/>
          </p:cNvSpPr>
          <p:nvPr/>
        </p:nvSpPr>
        <p:spPr>
          <a:xfrm>
            <a:off x="657428" y="107729"/>
            <a:ext cx="4164968" cy="517857"/>
          </a:xfrm>
          <a:prstGeom prst="rect">
            <a:avLst/>
          </a:prstGeom>
        </p:spPr>
        <p:txBody>
          <a:bodyPr vert="horz" lIns="0" tIns="46630" rIns="0" bIns="4663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n-lt"/>
              </a:rPr>
              <a:t>Teams Platform updates</a:t>
            </a:r>
            <a:br>
              <a:rPr lang="en-US" sz="3060">
                <a:latin typeface="+mn-lt"/>
              </a:rPr>
            </a:br>
            <a:r>
              <a:rPr lang="en-US" sz="1900">
                <a:latin typeface="+mn-lt"/>
              </a:rPr>
              <a:t>Feature update</a:t>
            </a:r>
            <a:endParaRPr lang="en-US" sz="1800">
              <a:latin typeface="+mn-lt"/>
            </a:endParaRPr>
          </a:p>
        </p:txBody>
      </p:sp>
      <p:grpSp>
        <p:nvGrpSpPr>
          <p:cNvPr id="7184" name="Group 7183">
            <a:extLst>
              <a:ext uri="{FF2B5EF4-FFF2-40B4-BE49-F238E27FC236}">
                <a16:creationId xmlns:a16="http://schemas.microsoft.com/office/drawing/2014/main" id="{8F01CCAF-E041-4CC2-821B-83306AC80DD7}"/>
              </a:ext>
            </a:extLst>
          </p:cNvPr>
          <p:cNvGrpSpPr/>
          <p:nvPr/>
        </p:nvGrpSpPr>
        <p:grpSpPr>
          <a:xfrm>
            <a:off x="9741612" y="6675835"/>
            <a:ext cx="2049240" cy="264719"/>
            <a:chOff x="9197163" y="6715645"/>
            <a:chExt cx="2049240" cy="264719"/>
          </a:xfrm>
        </p:grpSpPr>
        <p:pic>
          <p:nvPicPr>
            <p:cNvPr id="2" name="Picture 10" descr="Questions with solid fill">
              <a:extLst>
                <a:ext uri="{FF2B5EF4-FFF2-40B4-BE49-F238E27FC236}">
                  <a16:creationId xmlns:a16="http://schemas.microsoft.com/office/drawing/2014/main" id="{48EED9AB-2838-4187-9950-8E0F82A9688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9197163" y="6715645"/>
              <a:ext cx="301294" cy="253001"/>
            </a:xfrm>
            <a:prstGeom prst="rect">
              <a:avLst/>
            </a:prstGeom>
          </p:spPr>
        </p:pic>
        <p:sp>
          <p:nvSpPr>
            <p:cNvPr id="3" name="TextBox 2">
              <a:extLst>
                <a:ext uri="{FF2B5EF4-FFF2-40B4-BE49-F238E27FC236}">
                  <a16:creationId xmlns:a16="http://schemas.microsoft.com/office/drawing/2014/main" id="{A5AE3299-D3AF-472E-A50F-94104F7F74DC}"/>
                </a:ext>
              </a:extLst>
            </p:cNvPr>
            <p:cNvSpPr txBox="1"/>
            <p:nvPr/>
          </p:nvSpPr>
          <p:spPr>
            <a:xfrm>
              <a:off x="9403318" y="6749532"/>
              <a:ext cx="1843085" cy="230832"/>
            </a:xfrm>
            <a:prstGeom prst="rect">
              <a:avLst/>
            </a:prstGeom>
            <a:noFill/>
          </p:spPr>
          <p:txBody>
            <a:bodyPr wrap="square">
              <a:spAutoFit/>
            </a:bodyPr>
            <a:lstStyle/>
            <a:p>
              <a:r>
                <a:rPr lang="en-US" sz="900" u="sng">
                  <a:solidFill>
                    <a:srgbClr val="0563C1"/>
                  </a:solidFill>
                  <a:cs typeface="Segoe UI Light" panose="020B0502040204020203" pitchFamily="34" charset="0"/>
                </a:rPr>
                <a:t>aka.ms/</a:t>
              </a:r>
              <a:r>
                <a:rPr lang="en-US" sz="900" u="sng" err="1">
                  <a:solidFill>
                    <a:srgbClr val="0563C1"/>
                  </a:solidFill>
                  <a:cs typeface="Segoe UI Light" panose="020B0502040204020203" pitchFamily="34" charset="0"/>
                </a:rPr>
                <a:t>TeamsPlatformFeedback</a:t>
              </a:r>
              <a:endParaRPr lang="en-US" sz="900" u="sng">
                <a:solidFill>
                  <a:srgbClr val="0563C1"/>
                </a:solidFill>
                <a:cs typeface="Segoe UI Light" panose="020B0502040204020203" pitchFamily="34" charset="0"/>
              </a:endParaRPr>
            </a:p>
          </p:txBody>
        </p:sp>
      </p:grpSp>
      <p:grpSp>
        <p:nvGrpSpPr>
          <p:cNvPr id="7185" name="Group 7184">
            <a:extLst>
              <a:ext uri="{FF2B5EF4-FFF2-40B4-BE49-F238E27FC236}">
                <a16:creationId xmlns:a16="http://schemas.microsoft.com/office/drawing/2014/main" id="{8F025905-0189-46A7-A992-3C37AA967B65}"/>
              </a:ext>
            </a:extLst>
          </p:cNvPr>
          <p:cNvGrpSpPr/>
          <p:nvPr/>
        </p:nvGrpSpPr>
        <p:grpSpPr>
          <a:xfrm>
            <a:off x="7431716" y="6682681"/>
            <a:ext cx="1682731" cy="272630"/>
            <a:chOff x="7431716" y="6710962"/>
            <a:chExt cx="1682731" cy="272630"/>
          </a:xfrm>
        </p:grpSpPr>
        <p:sp>
          <p:nvSpPr>
            <p:cNvPr id="35" name="TextBox 34">
              <a:extLst>
                <a:ext uri="{FF2B5EF4-FFF2-40B4-BE49-F238E27FC236}">
                  <a16:creationId xmlns:a16="http://schemas.microsoft.com/office/drawing/2014/main" id="{9C15303B-837C-4128-B4E4-EE6980FEF865}"/>
                </a:ext>
              </a:extLst>
            </p:cNvPr>
            <p:cNvSpPr txBox="1"/>
            <p:nvPr/>
          </p:nvSpPr>
          <p:spPr>
            <a:xfrm>
              <a:off x="7653962" y="6752760"/>
              <a:ext cx="1460485"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5"/>
                </a:rPr>
                <a:t>aka.ms/</a:t>
              </a:r>
              <a:r>
                <a:rPr lang="en-US" sz="900" u="sng" err="1">
                  <a:solidFill>
                    <a:srgbClr val="0563C1"/>
                  </a:solidFill>
                  <a:cs typeface="Segoe UI Light" panose="020B0502040204020203" pitchFamily="34" charset="0"/>
                  <a:hlinkClick r:id="rId15"/>
                </a:rPr>
                <a:t>TeamsSamples</a:t>
              </a:r>
              <a:endParaRPr lang="en-US" sz="900" u="sng">
                <a:solidFill>
                  <a:srgbClr val="0563C1"/>
                </a:solidFill>
                <a:cs typeface="Segoe UI Light" panose="020B0502040204020203" pitchFamily="34" charset="0"/>
              </a:endParaRPr>
            </a:p>
          </p:txBody>
        </p:sp>
        <p:pic>
          <p:nvPicPr>
            <p:cNvPr id="6" name="Graphic 5" descr="Programmer female with solid fill">
              <a:extLst>
                <a:ext uri="{FF2B5EF4-FFF2-40B4-BE49-F238E27FC236}">
                  <a16:creationId xmlns:a16="http://schemas.microsoft.com/office/drawing/2014/main" id="{81185491-5402-49A7-BAC1-5CC4C961DE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31716" y="6710962"/>
              <a:ext cx="301293" cy="272630"/>
            </a:xfrm>
            <a:prstGeom prst="rect">
              <a:avLst/>
            </a:prstGeom>
          </p:spPr>
        </p:pic>
      </p:grpSp>
      <p:sp>
        <p:nvSpPr>
          <p:cNvPr id="23" name="Oval 22">
            <a:extLst>
              <a:ext uri="{FF2B5EF4-FFF2-40B4-BE49-F238E27FC236}">
                <a16:creationId xmlns:a16="http://schemas.microsoft.com/office/drawing/2014/main" id="{A2450CC2-0D85-43EC-8DA3-595A6ED0E98F}"/>
              </a:ext>
            </a:extLst>
          </p:cNvPr>
          <p:cNvSpPr/>
          <p:nvPr/>
        </p:nvSpPr>
        <p:spPr>
          <a:xfrm>
            <a:off x="104335" y="779620"/>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1</a:t>
            </a:r>
          </a:p>
        </p:txBody>
      </p:sp>
      <p:sp>
        <p:nvSpPr>
          <p:cNvPr id="5" name="TextBox 4">
            <a:extLst>
              <a:ext uri="{FF2B5EF4-FFF2-40B4-BE49-F238E27FC236}">
                <a16:creationId xmlns:a16="http://schemas.microsoft.com/office/drawing/2014/main" id="{4BEE597E-27B7-B8B8-5BE5-06D59B4D2FCE}"/>
              </a:ext>
            </a:extLst>
          </p:cNvPr>
          <p:cNvSpPr txBox="1"/>
          <p:nvPr/>
        </p:nvSpPr>
        <p:spPr>
          <a:xfrm>
            <a:off x="395679" y="693535"/>
            <a:ext cx="5469251"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latin typeface="SegoeUI"/>
                <a:ea typeface="+mn-lt"/>
                <a:cs typeface="+mn-lt"/>
              </a:rPr>
              <a:t> Teams Toolkit for Visual Studio is GA in Visual Studio 2022</a:t>
            </a:r>
          </a:p>
        </p:txBody>
      </p:sp>
      <p:sp>
        <p:nvSpPr>
          <p:cNvPr id="41" name="TextBox 40">
            <a:extLst>
              <a:ext uri="{FF2B5EF4-FFF2-40B4-BE49-F238E27FC236}">
                <a16:creationId xmlns:a16="http://schemas.microsoft.com/office/drawing/2014/main" id="{AC6FEDCC-5C9B-D86C-19B0-7EC764DB13EE}"/>
              </a:ext>
            </a:extLst>
          </p:cNvPr>
          <p:cNvSpPr txBox="1"/>
          <p:nvPr/>
        </p:nvSpPr>
        <p:spPr>
          <a:xfrm>
            <a:off x="6601348" y="5764412"/>
            <a:ext cx="4752889" cy="307777"/>
          </a:xfrm>
          <a:prstGeom prst="rect">
            <a:avLst/>
          </a:prstGeom>
          <a:noFill/>
        </p:spPr>
        <p:txBody>
          <a:bodyPr wrap="square" lIns="91440" tIns="45720" rIns="91440" bIns="45720" anchor="t">
            <a:spAutoFit/>
          </a:bodyPr>
          <a:lstStyle/>
          <a:p>
            <a:r>
              <a:rPr lang="en-US" sz="1400" dirty="0">
                <a:latin typeface="SegoeUI"/>
                <a:ea typeface="+mn-lt"/>
                <a:cs typeface="+mn-lt"/>
              </a:rPr>
              <a:t>Developer Portal is now GA and </a:t>
            </a:r>
            <a:r>
              <a:rPr lang="en-US" sz="1400" i="0" dirty="0">
                <a:effectLst/>
                <a:latin typeface="SegoeUI"/>
                <a:ea typeface="+mn-lt"/>
                <a:cs typeface="+mn-lt"/>
              </a:rPr>
              <a:t>App Studio </a:t>
            </a:r>
            <a:r>
              <a:rPr lang="en-US" sz="1400" dirty="0">
                <a:latin typeface="SegoeUI"/>
                <a:ea typeface="+mn-lt"/>
                <a:cs typeface="+mn-lt"/>
              </a:rPr>
              <a:t>is deprecated</a:t>
            </a:r>
          </a:p>
        </p:txBody>
      </p:sp>
      <p:sp>
        <p:nvSpPr>
          <p:cNvPr id="27" name="Oval 26">
            <a:extLst>
              <a:ext uri="{FF2B5EF4-FFF2-40B4-BE49-F238E27FC236}">
                <a16:creationId xmlns:a16="http://schemas.microsoft.com/office/drawing/2014/main" id="{A3AD8671-C169-B5C6-1B80-741866D2F89A}"/>
              </a:ext>
            </a:extLst>
          </p:cNvPr>
          <p:cNvSpPr/>
          <p:nvPr/>
        </p:nvSpPr>
        <p:spPr>
          <a:xfrm>
            <a:off x="6187122" y="5750645"/>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F5387"/>
                </a:solidFill>
                <a:cs typeface="Segoe UI"/>
              </a:rPr>
              <a:t>5</a:t>
            </a:r>
          </a:p>
        </p:txBody>
      </p:sp>
      <p:sp>
        <p:nvSpPr>
          <p:cNvPr id="47" name="TextBox 46">
            <a:extLst>
              <a:ext uri="{FF2B5EF4-FFF2-40B4-BE49-F238E27FC236}">
                <a16:creationId xmlns:a16="http://schemas.microsoft.com/office/drawing/2014/main" id="{6E697DB5-8BA3-76C1-DF84-32E39FB3F06F}"/>
              </a:ext>
            </a:extLst>
          </p:cNvPr>
          <p:cNvSpPr txBox="1"/>
          <p:nvPr/>
        </p:nvSpPr>
        <p:spPr>
          <a:xfrm>
            <a:off x="546300" y="2998028"/>
            <a:ext cx="5875414" cy="244682"/>
          </a:xfrm>
          <a:prstGeom prst="rect">
            <a:avLst/>
          </a:prstGeom>
          <a:noFill/>
        </p:spPr>
        <p:txBody>
          <a:bodyPr wrap="square" lIns="91440" tIns="45720" rIns="91440" bIns="45720" anchor="t">
            <a:spAutoFit/>
          </a:bodyPr>
          <a:lstStyle/>
          <a:p>
            <a:pPr>
              <a:lnSpc>
                <a:spcPct val="90000"/>
              </a:lnSpc>
              <a:spcAft>
                <a:spcPts val="600"/>
              </a:spcAft>
            </a:pPr>
            <a:r>
              <a:rPr lang="en-US" sz="1100" b="1">
                <a:gradFill>
                  <a:gsLst>
                    <a:gs pos="2917">
                      <a:schemeClr val="tx1"/>
                    </a:gs>
                    <a:gs pos="30000">
                      <a:schemeClr val="tx1"/>
                    </a:gs>
                  </a:gsLst>
                  <a:lin ang="5400000" scaled="0"/>
                </a:gradFill>
              </a:rPr>
              <a:t>Docs: </a:t>
            </a:r>
            <a:r>
              <a:rPr lang="en-US" sz="1100">
                <a:gradFill>
                  <a:gsLst>
                    <a:gs pos="2917">
                      <a:schemeClr val="tx1"/>
                    </a:gs>
                    <a:gs pos="30000">
                      <a:schemeClr val="tx1"/>
                    </a:gs>
                  </a:gsLst>
                  <a:lin ang="5400000" scaled="0"/>
                </a:gradFill>
                <a:hlinkClick r:id="rId18"/>
              </a:rPr>
              <a:t>http://aka.ms/TeamsDevDocs</a:t>
            </a:r>
            <a:r>
              <a:rPr lang="en-US" sz="1100">
                <a:gradFill>
                  <a:gsLst>
                    <a:gs pos="2917">
                      <a:schemeClr val="tx1"/>
                    </a:gs>
                    <a:gs pos="30000">
                      <a:schemeClr val="tx1"/>
                    </a:gs>
                  </a:gsLst>
                  <a:lin ang="5400000" scaled="0"/>
                </a:gradFill>
              </a:rPr>
              <a:t> &gt; </a:t>
            </a:r>
            <a:r>
              <a:rPr lang="en-US" sz="1100">
                <a:ea typeface="+mn-lt"/>
                <a:cs typeface="+mn-lt"/>
              </a:rPr>
              <a:t>Tools and SDK &gt; </a:t>
            </a:r>
            <a:r>
              <a:rPr lang="en-US" sz="1100">
                <a:ea typeface="+mn-lt"/>
                <a:cs typeface="+mn-lt"/>
                <a:hlinkClick r:id="rId19"/>
              </a:rPr>
              <a:t>Teams Toolkit for Visual Studio</a:t>
            </a:r>
            <a:r>
              <a:rPr lang="en-US" sz="1100">
                <a:ea typeface="+mn-lt"/>
                <a:cs typeface="+mn-lt"/>
              </a:rPr>
              <a:t> </a:t>
            </a:r>
            <a:endParaRPr lang="en-US" sz="1100" i="0">
              <a:effectLst/>
              <a:ea typeface="+mn-lt"/>
              <a:cs typeface="+mn-lt"/>
            </a:endParaRPr>
          </a:p>
        </p:txBody>
      </p:sp>
      <p:sp>
        <p:nvSpPr>
          <p:cNvPr id="52" name="TextBox 51">
            <a:extLst>
              <a:ext uri="{FF2B5EF4-FFF2-40B4-BE49-F238E27FC236}">
                <a16:creationId xmlns:a16="http://schemas.microsoft.com/office/drawing/2014/main" id="{18F5A409-8E6D-8238-D2E3-6576D3360D2B}"/>
              </a:ext>
            </a:extLst>
          </p:cNvPr>
          <p:cNvSpPr txBox="1"/>
          <p:nvPr/>
        </p:nvSpPr>
        <p:spPr>
          <a:xfrm>
            <a:off x="6607089" y="6128226"/>
            <a:ext cx="3924962" cy="258532"/>
          </a:xfrm>
          <a:prstGeom prst="rect">
            <a:avLst/>
          </a:prstGeom>
          <a:noFill/>
        </p:spPr>
        <p:txBody>
          <a:bodyPr wrap="square" lIns="91440" tIns="45720" rIns="91440" bIns="45720" anchor="t">
            <a:spAutoFit/>
          </a:bodyPr>
          <a:lstStyle/>
          <a:p>
            <a:pPr>
              <a:lnSpc>
                <a:spcPct val="90000"/>
              </a:lnSpc>
              <a:spcAft>
                <a:spcPts val="600"/>
              </a:spcAft>
            </a:pPr>
            <a:r>
              <a:rPr lang="en-US" sz="1200" dirty="0">
                <a:gradFill>
                  <a:gsLst>
                    <a:gs pos="2917">
                      <a:schemeClr val="tx1"/>
                    </a:gs>
                    <a:gs pos="30000">
                      <a:schemeClr val="tx1"/>
                    </a:gs>
                  </a:gsLst>
                  <a:lin ang="5400000" scaled="0"/>
                </a:gradFill>
              </a:rPr>
              <a:t> </a:t>
            </a:r>
            <a:r>
              <a:rPr lang="en-US" sz="1200" dirty="0"/>
              <a:t>Developer Portal: </a:t>
            </a:r>
            <a:r>
              <a:rPr lang="en-US" sz="1200" b="1" dirty="0"/>
              <a:t> </a:t>
            </a:r>
            <a:r>
              <a:rPr lang="en-US" sz="1200" dirty="0">
                <a:hlinkClick r:id="rId20"/>
              </a:rPr>
              <a:t>https://dev.teams.microsoft.com/</a:t>
            </a:r>
            <a:endParaRPr lang="en-US" sz="1200" dirty="0">
              <a:gradFill>
                <a:gsLst>
                  <a:gs pos="2917">
                    <a:schemeClr val="tx1"/>
                  </a:gs>
                  <a:gs pos="30000">
                    <a:schemeClr val="tx1"/>
                  </a:gs>
                </a:gsLst>
                <a:lin ang="5400000" scaled="0"/>
              </a:gradFill>
              <a:cs typeface="Segoe UI"/>
            </a:endParaRPr>
          </a:p>
        </p:txBody>
      </p:sp>
      <p:pic>
        <p:nvPicPr>
          <p:cNvPr id="7" name="Picture 10" descr="Graphical user interface, application&#10;&#10;Description automatically generated">
            <a:extLst>
              <a:ext uri="{FF2B5EF4-FFF2-40B4-BE49-F238E27FC236}">
                <a16:creationId xmlns:a16="http://schemas.microsoft.com/office/drawing/2014/main" id="{02819C3B-6E95-73DA-930D-00F2CB904584}"/>
              </a:ext>
            </a:extLst>
          </p:cNvPr>
          <p:cNvPicPr>
            <a:picLocks noChangeAspect="1"/>
          </p:cNvPicPr>
          <p:nvPr/>
        </p:nvPicPr>
        <p:blipFill>
          <a:blip r:embed="rId21"/>
          <a:stretch>
            <a:fillRect/>
          </a:stretch>
        </p:blipFill>
        <p:spPr>
          <a:xfrm>
            <a:off x="631242" y="1112647"/>
            <a:ext cx="4330019" cy="1792817"/>
          </a:xfrm>
          <a:prstGeom prst="rect">
            <a:avLst/>
          </a:prstGeom>
          <a:noFill/>
          <a:ln>
            <a:solidFill>
              <a:schemeClr val="accent1"/>
            </a:solidFill>
          </a:ln>
        </p:spPr>
      </p:pic>
      <p:sp>
        <p:nvSpPr>
          <p:cNvPr id="11" name="TextBox 10">
            <a:extLst>
              <a:ext uri="{FF2B5EF4-FFF2-40B4-BE49-F238E27FC236}">
                <a16:creationId xmlns:a16="http://schemas.microsoft.com/office/drawing/2014/main" id="{06E1E5F3-3F07-DA10-5ABB-3D48A72FDD50}"/>
              </a:ext>
            </a:extLst>
          </p:cNvPr>
          <p:cNvSpPr txBox="1"/>
          <p:nvPr/>
        </p:nvSpPr>
        <p:spPr>
          <a:xfrm>
            <a:off x="398718" y="3420348"/>
            <a:ext cx="5787144"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latin typeface="SegoeUI"/>
                <a:ea typeface="+mn-lt"/>
                <a:cs typeface="+mn-lt"/>
              </a:rPr>
              <a:t>Retrieving meeting transcripts in the post-meeting scenario (Beta).</a:t>
            </a:r>
          </a:p>
        </p:txBody>
      </p:sp>
      <p:sp>
        <p:nvSpPr>
          <p:cNvPr id="14" name="TextBox 13">
            <a:extLst>
              <a:ext uri="{FF2B5EF4-FFF2-40B4-BE49-F238E27FC236}">
                <a16:creationId xmlns:a16="http://schemas.microsoft.com/office/drawing/2014/main" id="{8E13537E-F28E-251E-6A7B-E1F836BD4847}"/>
              </a:ext>
            </a:extLst>
          </p:cNvPr>
          <p:cNvSpPr txBox="1"/>
          <p:nvPr/>
        </p:nvSpPr>
        <p:spPr>
          <a:xfrm>
            <a:off x="395418" y="5799265"/>
            <a:ext cx="5758424" cy="66479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r>
              <a:rPr lang="en-US" sz="1200" b="1">
                <a:ea typeface="+mn-lt"/>
                <a:cs typeface="+mn-lt"/>
              </a:rPr>
              <a:t>Docs: </a:t>
            </a:r>
            <a:r>
              <a:rPr lang="en-US" sz="1200">
                <a:ea typeface="+mn-lt"/>
                <a:cs typeface="+mn-lt"/>
                <a:hlinkClick r:id="rId18"/>
              </a:rPr>
              <a:t>http://aka.ms/TeamsDevDocs</a:t>
            </a:r>
            <a:r>
              <a:rPr lang="en-US" sz="1200">
                <a:ea typeface="+mn-lt"/>
                <a:cs typeface="+mn-lt"/>
              </a:rPr>
              <a:t> &gt; </a:t>
            </a:r>
            <a:r>
              <a:rPr lang="en-US" sz="1200">
                <a:solidFill>
                  <a:srgbClr val="171717"/>
                </a:solidFill>
                <a:cs typeface="Segoe UI"/>
              </a:rPr>
              <a:t> Build apps for Teams meetings and calls </a:t>
            </a:r>
            <a:br>
              <a:rPr lang="en-US" sz="1200">
                <a:solidFill>
                  <a:srgbClr val="171717"/>
                </a:solidFill>
                <a:cs typeface="Segoe UI"/>
              </a:rPr>
            </a:br>
            <a:r>
              <a:rPr lang="en-US" sz="1200">
                <a:solidFill>
                  <a:srgbClr val="171717"/>
                </a:solidFill>
                <a:cs typeface="Segoe UI"/>
              </a:rPr>
              <a:t>&gt; </a:t>
            </a:r>
            <a:r>
              <a:rPr lang="en-US" sz="1200">
                <a:solidFill>
                  <a:srgbClr val="171717"/>
                </a:solidFill>
                <a:cs typeface="Segoe UI"/>
                <a:hlinkClick r:id="rId22"/>
              </a:rPr>
              <a:t>Get meeting transcripts</a:t>
            </a:r>
            <a:endParaRPr lang="en-US" sz="1200">
              <a:solidFill>
                <a:srgbClr val="171717"/>
              </a:solidFill>
              <a:cs typeface="Segoe UI"/>
            </a:endParaRPr>
          </a:p>
        </p:txBody>
      </p:sp>
      <p:pic>
        <p:nvPicPr>
          <p:cNvPr id="20" name="Picture 20" descr="Graphical user interface, text, application, email&#10;&#10;Description automatically generated">
            <a:extLst>
              <a:ext uri="{FF2B5EF4-FFF2-40B4-BE49-F238E27FC236}">
                <a16:creationId xmlns:a16="http://schemas.microsoft.com/office/drawing/2014/main" id="{1C414540-6353-0B8C-B2B2-526644111D2E}"/>
              </a:ext>
            </a:extLst>
          </p:cNvPr>
          <p:cNvPicPr>
            <a:picLocks noChangeAspect="1"/>
          </p:cNvPicPr>
          <p:nvPr/>
        </p:nvPicPr>
        <p:blipFill>
          <a:blip r:embed="rId23"/>
          <a:stretch>
            <a:fillRect/>
          </a:stretch>
        </p:blipFill>
        <p:spPr>
          <a:xfrm>
            <a:off x="672418" y="3812311"/>
            <a:ext cx="4299752" cy="1983444"/>
          </a:xfrm>
          <a:prstGeom prst="rect">
            <a:avLst/>
          </a:prstGeom>
        </p:spPr>
      </p:pic>
      <p:sp>
        <p:nvSpPr>
          <p:cNvPr id="21" name="Oval 20">
            <a:extLst>
              <a:ext uri="{FF2B5EF4-FFF2-40B4-BE49-F238E27FC236}">
                <a16:creationId xmlns:a16="http://schemas.microsoft.com/office/drawing/2014/main" id="{B0FFAE20-5F07-B1FC-8781-6B5C74D8A729}"/>
              </a:ext>
            </a:extLst>
          </p:cNvPr>
          <p:cNvSpPr/>
          <p:nvPr/>
        </p:nvSpPr>
        <p:spPr>
          <a:xfrm>
            <a:off x="104282" y="3495758"/>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F5387"/>
                </a:solidFill>
                <a:cs typeface="Segoe UI"/>
              </a:rPr>
              <a:t>2</a:t>
            </a:r>
          </a:p>
        </p:txBody>
      </p:sp>
      <p:pic>
        <p:nvPicPr>
          <p:cNvPr id="4" name="Picture 21">
            <a:extLst>
              <a:ext uri="{FF2B5EF4-FFF2-40B4-BE49-F238E27FC236}">
                <a16:creationId xmlns:a16="http://schemas.microsoft.com/office/drawing/2014/main" id="{E834097C-6544-B776-0CC1-B77AF9941E2A}"/>
              </a:ext>
            </a:extLst>
          </p:cNvPr>
          <p:cNvPicPr>
            <a:picLocks noChangeAspect="1"/>
          </p:cNvPicPr>
          <p:nvPr/>
        </p:nvPicPr>
        <p:blipFill>
          <a:blip r:embed="rId24"/>
          <a:stretch>
            <a:fillRect/>
          </a:stretch>
        </p:blipFill>
        <p:spPr>
          <a:xfrm>
            <a:off x="6528061" y="1180317"/>
            <a:ext cx="3890934" cy="1971168"/>
          </a:xfrm>
          <a:prstGeom prst="rect">
            <a:avLst/>
          </a:prstGeom>
        </p:spPr>
      </p:pic>
      <p:sp>
        <p:nvSpPr>
          <p:cNvPr id="22" name="TextBox 21">
            <a:extLst>
              <a:ext uri="{FF2B5EF4-FFF2-40B4-BE49-F238E27FC236}">
                <a16:creationId xmlns:a16="http://schemas.microsoft.com/office/drawing/2014/main" id="{FF166450-0045-AC57-D694-F62B5B1E1E60}"/>
              </a:ext>
            </a:extLst>
          </p:cNvPr>
          <p:cNvSpPr txBox="1"/>
          <p:nvPr/>
        </p:nvSpPr>
        <p:spPr>
          <a:xfrm>
            <a:off x="6306839" y="705886"/>
            <a:ext cx="5844270" cy="4893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400" dirty="0">
                <a:solidFill>
                  <a:srgbClr val="171717"/>
                </a:solidFill>
                <a:latin typeface="SegoeUI"/>
                <a:cs typeface="Segoe UI"/>
              </a:rPr>
              <a:t>Share apps to the Teams meeting stage in mobile (Dev Preview)</a:t>
            </a:r>
            <a:endParaRPr lang="en-US" sz="1400" dirty="0">
              <a:latin typeface="SegoeUI"/>
              <a:cs typeface="Segoe UI"/>
            </a:endParaRPr>
          </a:p>
        </p:txBody>
      </p:sp>
      <p:sp>
        <p:nvSpPr>
          <p:cNvPr id="24" name="TextBox 23">
            <a:extLst>
              <a:ext uri="{FF2B5EF4-FFF2-40B4-BE49-F238E27FC236}">
                <a16:creationId xmlns:a16="http://schemas.microsoft.com/office/drawing/2014/main" id="{04E2DC70-6848-BDA7-180A-AD1E57FE7BC9}"/>
              </a:ext>
            </a:extLst>
          </p:cNvPr>
          <p:cNvSpPr txBox="1"/>
          <p:nvPr/>
        </p:nvSpPr>
        <p:spPr>
          <a:xfrm>
            <a:off x="6409521" y="3437214"/>
            <a:ext cx="4846348" cy="4893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400" dirty="0">
                <a:solidFill>
                  <a:srgbClr val="171717"/>
                </a:solidFill>
                <a:latin typeface="SegoeUI"/>
                <a:cs typeface="Segoe UI"/>
              </a:rPr>
              <a:t>Enable your app for shared channels</a:t>
            </a:r>
          </a:p>
        </p:txBody>
      </p:sp>
      <p:sp>
        <p:nvSpPr>
          <p:cNvPr id="25" name="Oval 24">
            <a:extLst>
              <a:ext uri="{FF2B5EF4-FFF2-40B4-BE49-F238E27FC236}">
                <a16:creationId xmlns:a16="http://schemas.microsoft.com/office/drawing/2014/main" id="{F6EF27AE-CB8E-BABE-C4F1-1FFBBBAA04A8}"/>
              </a:ext>
            </a:extLst>
          </p:cNvPr>
          <p:cNvSpPr/>
          <p:nvPr/>
        </p:nvSpPr>
        <p:spPr>
          <a:xfrm>
            <a:off x="6067616" y="775204"/>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F5387"/>
                </a:solidFill>
                <a:cs typeface="Segoe UI"/>
              </a:rPr>
              <a:t>3</a:t>
            </a:r>
          </a:p>
        </p:txBody>
      </p:sp>
      <p:pic>
        <p:nvPicPr>
          <p:cNvPr id="26" name="Picture 27" descr="Text&#10;&#10;Description automatically generated">
            <a:extLst>
              <a:ext uri="{FF2B5EF4-FFF2-40B4-BE49-F238E27FC236}">
                <a16:creationId xmlns:a16="http://schemas.microsoft.com/office/drawing/2014/main" id="{BFC58EB6-9A9B-9E33-7D13-0ADCD647112C}"/>
              </a:ext>
            </a:extLst>
          </p:cNvPr>
          <p:cNvPicPr>
            <a:picLocks noChangeAspect="1"/>
          </p:cNvPicPr>
          <p:nvPr/>
        </p:nvPicPr>
        <p:blipFill>
          <a:blip r:embed="rId25"/>
          <a:stretch>
            <a:fillRect/>
          </a:stretch>
        </p:blipFill>
        <p:spPr>
          <a:xfrm>
            <a:off x="6706234" y="3905016"/>
            <a:ext cx="3301831" cy="1162152"/>
          </a:xfrm>
          <a:prstGeom prst="rect">
            <a:avLst/>
          </a:prstGeom>
        </p:spPr>
      </p:pic>
      <p:sp>
        <p:nvSpPr>
          <p:cNvPr id="28" name="Oval 27">
            <a:extLst>
              <a:ext uri="{FF2B5EF4-FFF2-40B4-BE49-F238E27FC236}">
                <a16:creationId xmlns:a16="http://schemas.microsoft.com/office/drawing/2014/main" id="{4D0C3E05-B969-9E9C-E855-286DA57AB728}"/>
              </a:ext>
            </a:extLst>
          </p:cNvPr>
          <p:cNvSpPr/>
          <p:nvPr/>
        </p:nvSpPr>
        <p:spPr>
          <a:xfrm>
            <a:off x="6142723" y="3509580"/>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F5387"/>
                </a:solidFill>
              </a:rPr>
              <a:t>4</a:t>
            </a:r>
            <a:endParaRPr lang="en-US">
              <a:solidFill>
                <a:srgbClr val="0F5387"/>
              </a:solidFill>
              <a:cs typeface="Segoe UI"/>
            </a:endParaRPr>
          </a:p>
        </p:txBody>
      </p:sp>
      <p:sp>
        <p:nvSpPr>
          <p:cNvPr id="29" name="TextBox 28">
            <a:extLst>
              <a:ext uri="{FF2B5EF4-FFF2-40B4-BE49-F238E27FC236}">
                <a16:creationId xmlns:a16="http://schemas.microsoft.com/office/drawing/2014/main" id="{FB01873A-D9A9-7FF9-0431-A089D968778D}"/>
              </a:ext>
            </a:extLst>
          </p:cNvPr>
          <p:cNvSpPr txBox="1"/>
          <p:nvPr/>
        </p:nvSpPr>
        <p:spPr>
          <a:xfrm>
            <a:off x="6600890" y="5230482"/>
            <a:ext cx="5875414" cy="244682"/>
          </a:xfrm>
          <a:prstGeom prst="rect">
            <a:avLst/>
          </a:prstGeom>
          <a:noFill/>
        </p:spPr>
        <p:txBody>
          <a:bodyPr wrap="square" lIns="91440" tIns="45720" rIns="91440" bIns="45720" anchor="t">
            <a:spAutoFit/>
          </a:bodyPr>
          <a:lstStyle/>
          <a:p>
            <a:pPr>
              <a:lnSpc>
                <a:spcPct val="90000"/>
              </a:lnSpc>
              <a:spcAft>
                <a:spcPts val="600"/>
              </a:spcAft>
            </a:pPr>
            <a:r>
              <a:rPr lang="en-US" sz="1100" b="1">
                <a:gradFill>
                  <a:gsLst>
                    <a:gs pos="2917">
                      <a:schemeClr val="tx1"/>
                    </a:gs>
                    <a:gs pos="30000">
                      <a:schemeClr val="tx1"/>
                    </a:gs>
                  </a:gsLst>
                  <a:lin ang="5400000" scaled="0"/>
                </a:gradFill>
              </a:rPr>
              <a:t>Docs: </a:t>
            </a:r>
            <a:r>
              <a:rPr lang="en-US" sz="1100">
                <a:gradFill>
                  <a:gsLst>
                    <a:gs pos="2917">
                      <a:schemeClr val="tx1"/>
                    </a:gs>
                    <a:gs pos="30000">
                      <a:schemeClr val="tx1"/>
                    </a:gs>
                  </a:gsLst>
                  <a:lin ang="5400000" scaled="0"/>
                </a:gradFill>
                <a:hlinkClick r:id="rId18"/>
              </a:rPr>
              <a:t>http://aka.ms/TeamsDevDocs</a:t>
            </a:r>
            <a:r>
              <a:rPr lang="en-US" sz="1100">
                <a:gradFill>
                  <a:gsLst>
                    <a:gs pos="2917">
                      <a:schemeClr val="tx1"/>
                    </a:gs>
                    <a:gs pos="30000">
                      <a:schemeClr val="tx1"/>
                    </a:gs>
                  </a:gsLst>
                  <a:lin ang="5400000" scaled="0"/>
                </a:gradFill>
              </a:rPr>
              <a:t> &gt; </a:t>
            </a:r>
            <a:r>
              <a:rPr lang="en-US" sz="1100">
                <a:ea typeface="+mn-lt"/>
                <a:cs typeface="+mn-lt"/>
              </a:rPr>
              <a:t>Build Tabs &gt; </a:t>
            </a:r>
            <a:r>
              <a:rPr lang="en-US" sz="1100">
                <a:ea typeface="+mn-lt"/>
                <a:cs typeface="+mn-lt"/>
                <a:hlinkClick r:id="rId26"/>
              </a:rPr>
              <a:t>Build apps for shared channels</a:t>
            </a:r>
            <a:endParaRPr lang="en-US" sz="1100" i="0">
              <a:effectLst/>
              <a:ea typeface="+mn-lt"/>
              <a:cs typeface="+mn-lt"/>
            </a:endParaRPr>
          </a:p>
        </p:txBody>
      </p:sp>
    </p:spTree>
    <p:extLst>
      <p:ext uri="{BB962C8B-B14F-4D97-AF65-F5344CB8AC3E}">
        <p14:creationId xmlns:p14="http://schemas.microsoft.com/office/powerpoint/2010/main" val="3194623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8" name="Picture 7" descr="A group of people sitting in a room&#10;&#10;Description automatically generated with low confidence">
            <a:extLst>
              <a:ext uri="{FF2B5EF4-FFF2-40B4-BE49-F238E27FC236}">
                <a16:creationId xmlns:a16="http://schemas.microsoft.com/office/drawing/2014/main" id="{7F0E6FF1-7E7A-4F91-BE2E-573668FB2691}"/>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2" name="Picture 11" descr="A person holding an object&#10;&#10;Description automatically generated with low confidence">
            <a:extLst>
              <a:ext uri="{FF2B5EF4-FFF2-40B4-BE49-F238E27FC236}">
                <a16:creationId xmlns:a16="http://schemas.microsoft.com/office/drawing/2014/main" id="{48A3674F-9F6A-44A6-8220-8CDA97049A57}"/>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4" name="Rectangle 13">
            <a:extLst>
              <a:ext uri="{FF2B5EF4-FFF2-40B4-BE49-F238E27FC236}">
                <a16:creationId xmlns:a16="http://schemas.microsoft.com/office/drawing/2014/main" id="{0229C2B9-16F2-4D1E-9804-5C41819977B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endParaRPr lang="en-FI" sz="16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65543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6908258" y="1838497"/>
            <a:ext cx="5484812" cy="3966085"/>
          </a:xfrm>
        </p:spPr>
        <p:txBody>
          <a:bodyPr vert="horz" wrap="square" lIns="182880" tIns="146304" rIns="182880" bIns="146304" rtlCol="0" anchor="t">
            <a:noAutofit/>
          </a:bodyPr>
          <a:lstStyle/>
          <a:p>
            <a:pPr marL="808990" lvl="1" indent="-342900"/>
            <a:r>
              <a:rPr lang="en-US" sz="2400" b="1" dirty="0">
                <a:solidFill>
                  <a:schemeClr val="tx1"/>
                </a:solidFill>
                <a:latin typeface="+mj-lt"/>
                <a:cs typeface="Segoe UI Light"/>
              </a:rPr>
              <a:t>Latest on eDiscovery Premium APIs on Microsoft Graph</a:t>
            </a:r>
            <a:r>
              <a:rPr lang="en-US" sz="2400" dirty="0">
                <a:solidFill>
                  <a:schemeClr val="tx1"/>
                </a:solidFill>
                <a:latin typeface="+mj-lt"/>
                <a:cs typeface="Segoe UI Light"/>
              </a:rPr>
              <a:t>	    </a:t>
            </a:r>
            <a:r>
              <a:rPr lang="en-US" sz="2400" dirty="0">
                <a:solidFill>
                  <a:schemeClr val="tx1"/>
                </a:solidFill>
                <a:cs typeface="Segoe UI Light"/>
              </a:rPr>
              <a:t>– Brian Jackett</a:t>
            </a:r>
          </a:p>
          <a:p>
            <a:pPr marL="466090" lvl="1" indent="0">
              <a:buNone/>
            </a:pPr>
            <a:r>
              <a:rPr lang="en-US" sz="2400" dirty="0">
                <a:solidFill>
                  <a:schemeClr val="tx1"/>
                </a:solidFill>
                <a:cs typeface="Segoe UI Light"/>
              </a:rPr>
              <a:t>    – Cameron Parker </a:t>
            </a:r>
          </a:p>
          <a:p>
            <a:pPr marL="466090" lvl="1" indent="0">
              <a:buNone/>
            </a:pPr>
            <a:endParaRPr lang="en-US" sz="2400" dirty="0">
              <a:solidFill>
                <a:schemeClr val="tx1"/>
              </a:solidFill>
              <a:latin typeface="+mj-lt"/>
              <a:cs typeface="Segoe UI Light"/>
            </a:endParaRPr>
          </a:p>
          <a:p>
            <a:pPr marL="808990" lvl="1" indent="-342900"/>
            <a:r>
              <a:rPr lang="en-US" sz="2400" dirty="0">
                <a:solidFill>
                  <a:schemeClr val="tx1"/>
                </a:solidFill>
                <a:latin typeface="+mj-lt"/>
                <a:cs typeface="Segoe UI Light"/>
              </a:rPr>
              <a:t>New features in SharePoint Framework 1.16</a:t>
            </a:r>
          </a:p>
          <a:p>
            <a:pPr marL="466090" lvl="1" indent="0">
              <a:buNone/>
            </a:pPr>
            <a:r>
              <a:rPr lang="en-US" sz="2400" dirty="0">
                <a:solidFill>
                  <a:schemeClr val="tx1"/>
                </a:solidFill>
                <a:latin typeface="+mj-lt"/>
                <a:cs typeface="Segoe UI Light"/>
              </a:rPr>
              <a:t>     – </a:t>
            </a:r>
            <a:r>
              <a:rPr lang="en-US" sz="2400" dirty="0">
                <a:solidFill>
                  <a:schemeClr val="tx1"/>
                </a:solidFill>
                <a:cs typeface="Segoe UI Light"/>
              </a:rPr>
              <a:t>Alex Terentiev</a:t>
            </a:r>
          </a:p>
          <a:p>
            <a:pPr marL="466090" lvl="1" indent="0">
              <a:buNone/>
            </a:pPr>
            <a:r>
              <a:rPr lang="en-US" sz="2400" dirty="0">
                <a:solidFill>
                  <a:schemeClr val="tx1"/>
                </a:solidFill>
                <a:cs typeface="Segoe UI Light"/>
              </a:rPr>
              <a:t>     – Vesa Juvonen</a:t>
            </a:r>
          </a:p>
          <a:p>
            <a:pPr marL="808990" lvl="1" indent="-342900"/>
            <a:endParaRPr lang="en-US" sz="2400" dirty="0">
              <a:solidFill>
                <a:schemeClr val="tx1"/>
              </a:solidFill>
              <a:latin typeface="+mj-lt"/>
              <a:cs typeface="Segoe UI Light"/>
            </a:endParaRPr>
          </a:p>
          <a:p>
            <a:pPr marL="808990" lvl="1" indent="-342900"/>
            <a:r>
              <a:rPr lang="en-US" sz="2400" dirty="0">
                <a:solidFill>
                  <a:schemeClr val="tx1"/>
                </a:solidFill>
                <a:latin typeface="+mj-lt"/>
                <a:cs typeface="Segoe UI Light"/>
              </a:rPr>
              <a:t>Introduction to Graph X-Ray project</a:t>
            </a:r>
          </a:p>
          <a:p>
            <a:pPr marL="466090" lvl="1" indent="0">
              <a:buNone/>
            </a:pPr>
            <a:r>
              <a:rPr lang="en-US" sz="2400" dirty="0">
                <a:solidFill>
                  <a:schemeClr val="tx1"/>
                </a:solidFill>
                <a:latin typeface="+mj-lt"/>
                <a:cs typeface="Segoe UI Light"/>
              </a:rPr>
              <a:t>     – </a:t>
            </a:r>
            <a:r>
              <a:rPr lang="en-US" sz="2400" dirty="0" err="1">
                <a:solidFill>
                  <a:schemeClr val="tx1"/>
                </a:solidFill>
                <a:cs typeface="Segoe UI Light"/>
              </a:rPr>
              <a:t>Merill</a:t>
            </a:r>
            <a:r>
              <a:rPr lang="en-US" sz="2400" dirty="0">
                <a:solidFill>
                  <a:schemeClr val="tx1"/>
                </a:solidFill>
                <a:cs typeface="Segoe UI Light"/>
              </a:rPr>
              <a:t> Fernando </a:t>
            </a: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6" name="Picture 2" descr="Image">
            <a:extLst>
              <a:ext uri="{FF2B5EF4-FFF2-40B4-BE49-F238E27FC236}">
                <a16:creationId xmlns:a16="http://schemas.microsoft.com/office/drawing/2014/main" id="{B16E5E44-DD3D-8276-D5FA-804394046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1037" y="2048090"/>
            <a:ext cx="1168898" cy="116889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D8FBE190-8CE0-AAA4-C837-8465BD97E5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6289" y="2471499"/>
            <a:ext cx="1168897" cy="116889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6" descr="Image">
            <a:extLst>
              <a:ext uri="{FF2B5EF4-FFF2-40B4-BE49-F238E27FC236}">
                <a16:creationId xmlns:a16="http://schemas.microsoft.com/office/drawing/2014/main" id="{1131943D-80E8-B6C3-CBEA-0614ED531C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5288" y="3829598"/>
            <a:ext cx="1185449" cy="118544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 name="Picture 8" descr="Image">
            <a:extLst>
              <a:ext uri="{FF2B5EF4-FFF2-40B4-BE49-F238E27FC236}">
                <a16:creationId xmlns:a16="http://schemas.microsoft.com/office/drawing/2014/main" id="{89D99007-3F4B-C302-FE16-AD6A9C17C2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8237" y="5626798"/>
            <a:ext cx="1185450" cy="11854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Picture 4" descr="A person smiling for the camera&#10;&#10;Description automatically generated with medium confidence">
            <a:extLst>
              <a:ext uri="{FF2B5EF4-FFF2-40B4-BE49-F238E27FC236}">
                <a16:creationId xmlns:a16="http://schemas.microsoft.com/office/drawing/2014/main" id="{56A914AF-02BC-4EC4-E794-E3AE2F95FA64}"/>
              </a:ext>
            </a:extLst>
          </p:cNvPr>
          <p:cNvPicPr>
            <a:picLocks noChangeAspect="1"/>
          </p:cNvPicPr>
          <p:nvPr/>
        </p:nvPicPr>
        <p:blipFill>
          <a:blip r:embed="rId9"/>
          <a:stretch>
            <a:fillRect/>
          </a:stretch>
        </p:blipFill>
        <p:spPr>
          <a:xfrm>
            <a:off x="6581861" y="4221301"/>
            <a:ext cx="1168897" cy="1168897"/>
          </a:xfrm>
          <a:prstGeom prst="rect">
            <a:avLst/>
          </a:prstGeom>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2" descr="Download Microsoft SharePoint Logo in SVG Vector or PNG File Format - Logo .wine">
            <a:extLst>
              <a:ext uri="{FF2B5EF4-FFF2-40B4-BE49-F238E27FC236}">
                <a16:creationId xmlns:a16="http://schemas.microsoft.com/office/drawing/2014/main" id="{A71B18F8-0B69-4C7F-B512-CE9AA628D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7301" y="4780708"/>
            <a:ext cx="1697707" cy="11318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8112B4-9D1E-4882-AE6C-FB11F73E481F}"/>
              </a:ext>
            </a:extLst>
          </p:cNvPr>
          <p:cNvSpPr>
            <a:spLocks noGrp="1"/>
          </p:cNvSpPr>
          <p:nvPr>
            <p:ph type="title"/>
          </p:nvPr>
        </p:nvSpPr>
        <p:spPr>
          <a:xfrm>
            <a:off x="600855" y="466302"/>
            <a:ext cx="11237870" cy="1192834"/>
          </a:xfrm>
        </p:spPr>
        <p:txBody>
          <a:bodyPr/>
          <a:lstStyle/>
          <a:p>
            <a:r>
              <a:rPr lang="en-US" sz="3264" dirty="0"/>
              <a:t>SharePoint Framework experiences in Microsoft 365</a:t>
            </a:r>
            <a:br>
              <a:rPr lang="en-US" sz="2856" dirty="0"/>
            </a:br>
            <a:r>
              <a:rPr lang="en-US" sz="1632" dirty="0"/>
              <a:t>The easiest way to build your enterprise solutions for Microsoft Teams, Microsoft Viva and </a:t>
            </a:r>
            <a:r>
              <a:rPr lang="en-US" sz="1632"/>
              <a:t>SharePoint Online</a:t>
            </a:r>
            <a:br>
              <a:rPr lang="en-US" sz="1632" dirty="0"/>
            </a:br>
            <a:endParaRPr lang="en-FI" sz="2856" dirty="0"/>
          </a:p>
        </p:txBody>
      </p:sp>
      <p:sp>
        <p:nvSpPr>
          <p:cNvPr id="6" name="Rectangle 5">
            <a:extLst>
              <a:ext uri="{FF2B5EF4-FFF2-40B4-BE49-F238E27FC236}">
                <a16:creationId xmlns:a16="http://schemas.microsoft.com/office/drawing/2014/main" id="{BFA8470A-2A99-4D7E-807F-6E13C504493E}"/>
              </a:ext>
            </a:extLst>
          </p:cNvPr>
          <p:cNvSpPr/>
          <p:nvPr/>
        </p:nvSpPr>
        <p:spPr>
          <a:xfrm>
            <a:off x="484815"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9" name="Rectangle 8">
            <a:extLst>
              <a:ext uri="{FF2B5EF4-FFF2-40B4-BE49-F238E27FC236}">
                <a16:creationId xmlns:a16="http://schemas.microsoft.com/office/drawing/2014/main" id="{DDA9AA00-CD2B-47E1-874F-EBB2E527B002}"/>
              </a:ext>
            </a:extLst>
          </p:cNvPr>
          <p:cNvSpPr/>
          <p:nvPr/>
        </p:nvSpPr>
        <p:spPr>
          <a:xfrm>
            <a:off x="3420751"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1" name="Rectangle 10">
            <a:extLst>
              <a:ext uri="{FF2B5EF4-FFF2-40B4-BE49-F238E27FC236}">
                <a16:creationId xmlns:a16="http://schemas.microsoft.com/office/drawing/2014/main" id="{6D9B77EC-CD97-4562-B8C6-260746AB99CB}"/>
              </a:ext>
            </a:extLst>
          </p:cNvPr>
          <p:cNvSpPr/>
          <p:nvPr/>
        </p:nvSpPr>
        <p:spPr>
          <a:xfrm>
            <a:off x="1952783"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3" name="Rectangle 12">
            <a:extLst>
              <a:ext uri="{FF2B5EF4-FFF2-40B4-BE49-F238E27FC236}">
                <a16:creationId xmlns:a16="http://schemas.microsoft.com/office/drawing/2014/main" id="{DE030A85-53B2-4C83-88C5-7B87DA33CFD6}"/>
              </a:ext>
            </a:extLst>
          </p:cNvPr>
          <p:cNvSpPr/>
          <p:nvPr/>
        </p:nvSpPr>
        <p:spPr>
          <a:xfrm>
            <a:off x="4888719"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5" name="Rectangle 14">
            <a:extLst>
              <a:ext uri="{FF2B5EF4-FFF2-40B4-BE49-F238E27FC236}">
                <a16:creationId xmlns:a16="http://schemas.microsoft.com/office/drawing/2014/main" id="{0C9F5744-F608-4191-89FA-873F80D369BF}"/>
              </a:ext>
            </a:extLst>
          </p:cNvPr>
          <p:cNvSpPr/>
          <p:nvPr/>
        </p:nvSpPr>
        <p:spPr>
          <a:xfrm>
            <a:off x="6356687"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7" name="Rectangle 16">
            <a:extLst>
              <a:ext uri="{FF2B5EF4-FFF2-40B4-BE49-F238E27FC236}">
                <a16:creationId xmlns:a16="http://schemas.microsoft.com/office/drawing/2014/main" id="{A20EFD51-F3B3-4FCA-863B-42D25DF9C3A6}"/>
              </a:ext>
            </a:extLst>
          </p:cNvPr>
          <p:cNvSpPr/>
          <p:nvPr/>
        </p:nvSpPr>
        <p:spPr>
          <a:xfrm>
            <a:off x="7824655"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Rectangle 18">
            <a:extLst>
              <a:ext uri="{FF2B5EF4-FFF2-40B4-BE49-F238E27FC236}">
                <a16:creationId xmlns:a16="http://schemas.microsoft.com/office/drawing/2014/main" id="{EA6E74D0-56A6-43DE-B2CD-9ABC6CB909F5}"/>
              </a:ext>
            </a:extLst>
          </p:cNvPr>
          <p:cNvSpPr/>
          <p:nvPr/>
        </p:nvSpPr>
        <p:spPr>
          <a:xfrm>
            <a:off x="9292623"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1" name="Rectangle 20">
            <a:extLst>
              <a:ext uri="{FF2B5EF4-FFF2-40B4-BE49-F238E27FC236}">
                <a16:creationId xmlns:a16="http://schemas.microsoft.com/office/drawing/2014/main" id="{3B1343C2-658C-4C3D-834C-847D1FBEDE28}"/>
              </a:ext>
            </a:extLst>
          </p:cNvPr>
          <p:cNvSpPr/>
          <p:nvPr/>
        </p:nvSpPr>
        <p:spPr>
          <a:xfrm>
            <a:off x="10760594" y="2608065"/>
            <a:ext cx="1272185" cy="2110865"/>
          </a:xfrm>
          <a:prstGeom prst="rect">
            <a:avLst/>
          </a:prstGeom>
          <a:solidFill>
            <a:schemeClr val="bg1">
              <a:lumMod val="95000"/>
            </a:schemeClr>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7" name="TextBox 76">
            <a:extLst>
              <a:ext uri="{FF2B5EF4-FFF2-40B4-BE49-F238E27FC236}">
                <a16:creationId xmlns:a16="http://schemas.microsoft.com/office/drawing/2014/main" id="{A504629E-4571-4970-A045-8C4AC2C36FEC}"/>
              </a:ext>
            </a:extLst>
          </p:cNvPr>
          <p:cNvSpPr txBox="1"/>
          <p:nvPr/>
        </p:nvSpPr>
        <p:spPr>
          <a:xfrm>
            <a:off x="8812732" y="5058121"/>
            <a:ext cx="2916786" cy="549642"/>
          </a:xfrm>
          <a:prstGeom prst="rect">
            <a:avLst/>
          </a:prstGeom>
          <a:noFill/>
        </p:spPr>
        <p:txBody>
          <a:bodyPr wrap="squar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Online</a:t>
            </a:r>
          </a:p>
        </p:txBody>
      </p:sp>
      <p:sp>
        <p:nvSpPr>
          <p:cNvPr id="91" name="Rectangle: Rounded Corners 90">
            <a:extLst>
              <a:ext uri="{FF2B5EF4-FFF2-40B4-BE49-F238E27FC236}">
                <a16:creationId xmlns:a16="http://schemas.microsoft.com/office/drawing/2014/main" id="{0CF4C1DE-0C18-4770-90F1-25A72E289E1F}"/>
              </a:ext>
            </a:extLst>
          </p:cNvPr>
          <p:cNvSpPr/>
          <p:nvPr/>
        </p:nvSpPr>
        <p:spPr bwMode="auto">
          <a:xfrm>
            <a:off x="6269745" y="1447638"/>
            <a:ext cx="4409733" cy="3400441"/>
          </a:xfrm>
          <a:prstGeom prst="roundRect">
            <a:avLst>
              <a:gd name="adj" fmla="val 2083"/>
            </a:avLst>
          </a:prstGeom>
          <a:noFill/>
          <a:ln w="28575">
            <a:solidFill>
              <a:srgbClr val="0760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FI" sz="2040" dirty="0" err="1">
              <a:solidFill>
                <a:srgbClr val="FFFFFF"/>
              </a:solidFill>
              <a:ea typeface="Segoe UI" pitchFamily="34" charset="0"/>
              <a:cs typeface="Segoe UI" pitchFamily="34" charset="0"/>
            </a:endParaRPr>
          </a:p>
        </p:txBody>
      </p:sp>
      <p:sp>
        <p:nvSpPr>
          <p:cNvPr id="142" name="Rectangle: Rounded Corners 141">
            <a:extLst>
              <a:ext uri="{FF2B5EF4-FFF2-40B4-BE49-F238E27FC236}">
                <a16:creationId xmlns:a16="http://schemas.microsoft.com/office/drawing/2014/main" id="{5C9477E4-1C7C-469F-9A73-756D31C842A6}"/>
              </a:ext>
            </a:extLst>
          </p:cNvPr>
          <p:cNvSpPr/>
          <p:nvPr/>
        </p:nvSpPr>
        <p:spPr bwMode="auto">
          <a:xfrm>
            <a:off x="188595" y="1583541"/>
            <a:ext cx="7514739" cy="3389163"/>
          </a:xfrm>
          <a:prstGeom prst="roundRect">
            <a:avLst>
              <a:gd name="adj" fmla="val 2083"/>
            </a:avLst>
          </a:prstGeom>
          <a:noFill/>
          <a:ln w="28575">
            <a:solidFill>
              <a:srgbClr val="5159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FI" sz="2040" dirty="0" err="1">
              <a:solidFill>
                <a:srgbClr val="FFFFFF"/>
              </a:solidFill>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CB4816F-E077-4DA1-9AE4-77E9C617DB4F}"/>
              </a:ext>
            </a:extLst>
          </p:cNvPr>
          <p:cNvGrpSpPr/>
          <p:nvPr/>
        </p:nvGrpSpPr>
        <p:grpSpPr>
          <a:xfrm>
            <a:off x="6521720" y="1737799"/>
            <a:ext cx="3942270" cy="716008"/>
            <a:chOff x="5652230" y="1687747"/>
            <a:chExt cx="3865321" cy="702032"/>
          </a:xfrm>
        </p:grpSpPr>
        <p:sp>
          <p:nvSpPr>
            <p:cNvPr id="144" name="TextBox 143">
              <a:extLst>
                <a:ext uri="{FF2B5EF4-FFF2-40B4-BE49-F238E27FC236}">
                  <a16:creationId xmlns:a16="http://schemas.microsoft.com/office/drawing/2014/main" id="{D9EEC039-916A-4632-969F-D96AACC2D381}"/>
                </a:ext>
              </a:extLst>
            </p:cNvPr>
            <p:cNvSpPr txBox="1"/>
            <p:nvPr/>
          </p:nvSpPr>
          <p:spPr>
            <a:xfrm>
              <a:off x="6335760" y="1773704"/>
              <a:ext cx="3181791" cy="538914"/>
            </a:xfrm>
            <a:prstGeom prst="rect">
              <a:avLst/>
            </a:prstGeom>
            <a:solidFill>
              <a:schemeClr val="bg2">
                <a:alpha val="82000"/>
              </a:schemeClr>
            </a:solidFill>
          </p:spPr>
          <p:txBody>
            <a:bodyPr wrap="squar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Microsoft Viva Connections</a:t>
              </a:r>
            </a:p>
          </p:txBody>
        </p:sp>
        <p:pic>
          <p:nvPicPr>
            <p:cNvPr id="145" name="Picture 144" descr="Viva Connections Logo">
              <a:extLst>
                <a:ext uri="{FF2B5EF4-FFF2-40B4-BE49-F238E27FC236}">
                  <a16:creationId xmlns:a16="http://schemas.microsoft.com/office/drawing/2014/main" id="{0B474730-4899-4254-A0CD-311D84EE86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652230" y="1687747"/>
              <a:ext cx="702032" cy="702032"/>
            </a:xfrm>
            <a:prstGeom prst="rect">
              <a:avLst/>
            </a:prstGeom>
          </p:spPr>
        </p:pic>
      </p:grpSp>
      <p:sp>
        <p:nvSpPr>
          <p:cNvPr id="147" name="TextBox 146">
            <a:extLst>
              <a:ext uri="{FF2B5EF4-FFF2-40B4-BE49-F238E27FC236}">
                <a16:creationId xmlns:a16="http://schemas.microsoft.com/office/drawing/2014/main" id="{9CD412D9-3808-42CE-AAE9-9FCB0E4931F7}"/>
              </a:ext>
            </a:extLst>
          </p:cNvPr>
          <p:cNvSpPr txBox="1"/>
          <p:nvPr/>
        </p:nvSpPr>
        <p:spPr>
          <a:xfrm>
            <a:off x="4814825" y="2645612"/>
            <a:ext cx="1398905" cy="510355"/>
          </a:xfrm>
          <a:prstGeom prst="rect">
            <a:avLst/>
          </a:prstGeom>
          <a:noFill/>
        </p:spPr>
        <p:txBody>
          <a:bodyPr wrap="square" rtlCol="0">
            <a:spAutoFit/>
          </a:bodyPr>
          <a:lstStyle/>
          <a:p>
            <a:pPr algn="ctr" defTabSz="932026">
              <a:spcAft>
                <a:spcPts val="612"/>
              </a:spcAft>
              <a:defRPr/>
            </a:pPr>
            <a:r>
              <a:rPr lang="en-US" sz="1326" b="1" dirty="0">
                <a:solidFill>
                  <a:srgbClr val="1A1A1A">
                    <a:lumMod val="75000"/>
                    <a:lumOff val="25000"/>
                  </a:srgbClr>
                </a:solidFill>
                <a:latin typeface="Segoe UI Semibold" panose="020B0502040204020203" pitchFamily="34" charset="0"/>
                <a:cs typeface="Segoe UI Semibold" panose="020B0502040204020203" pitchFamily="34" charset="0"/>
              </a:rPr>
              <a:t>Messaging extensions</a:t>
            </a:r>
            <a:endParaRPr lang="en-US" sz="1326" dirty="0">
              <a:solidFill>
                <a:srgbClr val="E6E6E6">
                  <a:lumMod val="50000"/>
                </a:srgbClr>
              </a:solidFill>
              <a:latin typeface="Segoe UI"/>
              <a:cs typeface="Segoe UI Semibold" panose="020B0502040204020203" pitchFamily="34" charset="0"/>
            </a:endParaRPr>
          </a:p>
        </p:txBody>
      </p:sp>
      <p:sp>
        <p:nvSpPr>
          <p:cNvPr id="149" name="TextBox 148">
            <a:extLst>
              <a:ext uri="{FF2B5EF4-FFF2-40B4-BE49-F238E27FC236}">
                <a16:creationId xmlns:a16="http://schemas.microsoft.com/office/drawing/2014/main" id="{821BED17-9A54-4831-8814-57324BB3AD93}"/>
              </a:ext>
            </a:extLst>
          </p:cNvPr>
          <p:cNvSpPr txBox="1"/>
          <p:nvPr/>
        </p:nvSpPr>
        <p:spPr>
          <a:xfrm>
            <a:off x="468624" y="2746328"/>
            <a:ext cx="1319561" cy="302263"/>
          </a:xfrm>
          <a:prstGeom prst="rect">
            <a:avLst/>
          </a:prstGeom>
          <a:noFill/>
        </p:spPr>
        <p:txBody>
          <a:bodyPr wrap="square" rtlCol="0">
            <a:spAutoFit/>
          </a:bodyPr>
          <a:lstStyle/>
          <a:p>
            <a:pPr algn="ctr" defTabSz="932026">
              <a:spcAft>
                <a:spcPts val="612"/>
              </a:spcAft>
              <a:defRPr/>
            </a:pPr>
            <a:r>
              <a:rPr lang="en-US" sz="1326" b="1" dirty="0">
                <a:solidFill>
                  <a:srgbClr val="1A1A1A">
                    <a:lumMod val="75000"/>
                    <a:lumOff val="25000"/>
                  </a:srgbClr>
                </a:solidFill>
                <a:latin typeface="Segoe UI Semibold" panose="020B0502040204020203" pitchFamily="34" charset="0"/>
                <a:cs typeface="Segoe UI Semibold" panose="020B0502040204020203" pitchFamily="34" charset="0"/>
              </a:rPr>
              <a:t>Personal Apps</a:t>
            </a:r>
            <a:endParaRPr lang="en-US" sz="1326" dirty="0">
              <a:solidFill>
                <a:srgbClr val="E6E6E6">
                  <a:lumMod val="50000"/>
                </a:srgbClr>
              </a:solidFill>
              <a:latin typeface="Segoe UI"/>
              <a:cs typeface="Segoe UI Semibold" panose="020B0502040204020203" pitchFamily="34" charset="0"/>
            </a:endParaRPr>
          </a:p>
        </p:txBody>
      </p:sp>
      <p:sp>
        <p:nvSpPr>
          <p:cNvPr id="151" name="TextBox 150">
            <a:extLst>
              <a:ext uri="{FF2B5EF4-FFF2-40B4-BE49-F238E27FC236}">
                <a16:creationId xmlns:a16="http://schemas.microsoft.com/office/drawing/2014/main" id="{9EEE1664-8E53-4A8C-B265-E61DA1F2B798}"/>
              </a:ext>
            </a:extLst>
          </p:cNvPr>
          <p:cNvSpPr txBox="1"/>
          <p:nvPr/>
        </p:nvSpPr>
        <p:spPr>
          <a:xfrm>
            <a:off x="1944144" y="2747630"/>
            <a:ext cx="1280823" cy="302263"/>
          </a:xfrm>
          <a:prstGeom prst="rect">
            <a:avLst/>
          </a:prstGeom>
          <a:noFill/>
        </p:spPr>
        <p:txBody>
          <a:bodyPr wrap="square" rtlCol="0">
            <a:spAutoFit/>
          </a:bodyPr>
          <a:lstStyle/>
          <a:p>
            <a:pPr algn="ctr" defTabSz="932026">
              <a:spcAft>
                <a:spcPts val="612"/>
              </a:spcAft>
              <a:defRPr/>
            </a:pPr>
            <a:r>
              <a:rPr lang="en-US" sz="1326"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1326" dirty="0">
              <a:solidFill>
                <a:srgbClr val="E6E6E6">
                  <a:lumMod val="50000"/>
                </a:srgbClr>
              </a:solidFill>
              <a:latin typeface="Segoe UI"/>
              <a:cs typeface="Segoe UI Semibold" panose="020B0502040204020203" pitchFamily="34" charset="0"/>
            </a:endParaRPr>
          </a:p>
        </p:txBody>
      </p:sp>
      <p:sp>
        <p:nvSpPr>
          <p:cNvPr id="153" name="TextBox 152">
            <a:extLst>
              <a:ext uri="{FF2B5EF4-FFF2-40B4-BE49-F238E27FC236}">
                <a16:creationId xmlns:a16="http://schemas.microsoft.com/office/drawing/2014/main" id="{FB660E2F-9E57-4EDB-97A8-AC3C72F39DFF}"/>
              </a:ext>
            </a:extLst>
          </p:cNvPr>
          <p:cNvSpPr txBox="1"/>
          <p:nvPr/>
        </p:nvSpPr>
        <p:spPr>
          <a:xfrm>
            <a:off x="3430616" y="2747630"/>
            <a:ext cx="1262319" cy="302263"/>
          </a:xfrm>
          <a:prstGeom prst="rect">
            <a:avLst/>
          </a:prstGeom>
          <a:noFill/>
        </p:spPr>
        <p:txBody>
          <a:bodyPr wrap="square" rtlCol="0">
            <a:spAutoFit/>
          </a:bodyPr>
          <a:lstStyle/>
          <a:p>
            <a:pPr algn="ctr" defTabSz="932026">
              <a:spcAft>
                <a:spcPts val="612"/>
              </a:spcAft>
              <a:defRPr/>
            </a:pPr>
            <a:r>
              <a:rPr lang="en-US" sz="1326" b="1" dirty="0">
                <a:solidFill>
                  <a:srgbClr val="1A1A1A">
                    <a:lumMod val="75000"/>
                    <a:lumOff val="25000"/>
                  </a:srgbClr>
                </a:solidFill>
                <a:latin typeface="Segoe UI Semibold" panose="020B0502040204020203" pitchFamily="34" charset="0"/>
                <a:cs typeface="Segoe UI Semibold" panose="020B0502040204020203" pitchFamily="34" charset="0"/>
              </a:rPr>
              <a:t>Meeting apps</a:t>
            </a:r>
            <a:endParaRPr lang="en-US" sz="1326" dirty="0">
              <a:solidFill>
                <a:srgbClr val="E6E6E6">
                  <a:lumMod val="50000"/>
                </a:srgbClr>
              </a:solidFill>
              <a:latin typeface="Segoe UI"/>
              <a:cs typeface="Segoe UI Semibold" panose="020B0502040204020203" pitchFamily="34" charset="0"/>
            </a:endParaRPr>
          </a:p>
        </p:txBody>
      </p:sp>
      <p:sp>
        <p:nvSpPr>
          <p:cNvPr id="155" name="TextBox 154">
            <a:extLst>
              <a:ext uri="{FF2B5EF4-FFF2-40B4-BE49-F238E27FC236}">
                <a16:creationId xmlns:a16="http://schemas.microsoft.com/office/drawing/2014/main" id="{E63F5CA1-F69E-4648-9D6C-07C23DB0786A}"/>
              </a:ext>
            </a:extLst>
          </p:cNvPr>
          <p:cNvSpPr txBox="1"/>
          <p:nvPr/>
        </p:nvSpPr>
        <p:spPr>
          <a:xfrm>
            <a:off x="6278928" y="2746083"/>
            <a:ext cx="1280823" cy="302263"/>
          </a:xfrm>
          <a:prstGeom prst="rect">
            <a:avLst/>
          </a:prstGeom>
          <a:noFill/>
        </p:spPr>
        <p:txBody>
          <a:bodyPr wrap="square" rtlCol="0">
            <a:spAutoFit/>
          </a:bodyPr>
          <a:lstStyle/>
          <a:p>
            <a:pPr algn="ctr" defTabSz="932026">
              <a:spcAft>
                <a:spcPts val="612"/>
              </a:spcAft>
              <a:defRPr/>
            </a:pPr>
            <a:r>
              <a:rPr lang="en-US" sz="1326" b="1" dirty="0">
                <a:solidFill>
                  <a:srgbClr val="1A1A1A">
                    <a:lumMod val="75000"/>
                    <a:lumOff val="25000"/>
                  </a:srgbClr>
                </a:solidFill>
                <a:latin typeface="Segoe UI Semibold" panose="020B0502040204020203" pitchFamily="34" charset="0"/>
                <a:cs typeface="Segoe UI Semibold" panose="020B0502040204020203" pitchFamily="34" charset="0"/>
              </a:rPr>
              <a:t>Cards</a:t>
            </a:r>
            <a:endParaRPr lang="en-US" sz="1326" dirty="0">
              <a:solidFill>
                <a:srgbClr val="E6E6E6">
                  <a:lumMod val="50000"/>
                </a:srgbClr>
              </a:solidFill>
              <a:latin typeface="Segoe UI"/>
              <a:cs typeface="Segoe UI Semibold" panose="020B0502040204020203" pitchFamily="34" charset="0"/>
            </a:endParaRPr>
          </a:p>
        </p:txBody>
      </p:sp>
      <p:sp>
        <p:nvSpPr>
          <p:cNvPr id="157" name="TextBox 156">
            <a:extLst>
              <a:ext uri="{FF2B5EF4-FFF2-40B4-BE49-F238E27FC236}">
                <a16:creationId xmlns:a16="http://schemas.microsoft.com/office/drawing/2014/main" id="{C9438A99-4570-4AEC-BBB1-9F1BA839BF6D}"/>
              </a:ext>
            </a:extLst>
          </p:cNvPr>
          <p:cNvSpPr txBox="1"/>
          <p:nvPr/>
        </p:nvSpPr>
        <p:spPr>
          <a:xfrm>
            <a:off x="7834200" y="2752720"/>
            <a:ext cx="1280823" cy="302263"/>
          </a:xfrm>
          <a:prstGeom prst="rect">
            <a:avLst/>
          </a:prstGeom>
          <a:noFill/>
        </p:spPr>
        <p:txBody>
          <a:bodyPr wrap="square" rtlCol="0">
            <a:spAutoFit/>
          </a:bodyPr>
          <a:lstStyle/>
          <a:p>
            <a:pPr algn="ctr" defTabSz="932026">
              <a:spcAft>
                <a:spcPts val="612"/>
              </a:spcAft>
              <a:defRPr/>
            </a:pPr>
            <a:r>
              <a:rPr lang="en-US" sz="1326"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1326" dirty="0">
              <a:solidFill>
                <a:srgbClr val="E6E6E6">
                  <a:lumMod val="50000"/>
                </a:srgbClr>
              </a:solidFill>
              <a:latin typeface="Segoe UI"/>
              <a:cs typeface="Segoe UI Semibold" panose="020B0502040204020203" pitchFamily="34" charset="0"/>
            </a:endParaRPr>
          </a:p>
        </p:txBody>
      </p:sp>
      <p:sp>
        <p:nvSpPr>
          <p:cNvPr id="159" name="TextBox 158">
            <a:extLst>
              <a:ext uri="{FF2B5EF4-FFF2-40B4-BE49-F238E27FC236}">
                <a16:creationId xmlns:a16="http://schemas.microsoft.com/office/drawing/2014/main" id="{8B7A033F-432C-42B5-82B5-38BA7C2858C2}"/>
              </a:ext>
            </a:extLst>
          </p:cNvPr>
          <p:cNvSpPr txBox="1"/>
          <p:nvPr/>
        </p:nvSpPr>
        <p:spPr>
          <a:xfrm>
            <a:off x="9271357" y="2746083"/>
            <a:ext cx="1280823" cy="302263"/>
          </a:xfrm>
          <a:prstGeom prst="rect">
            <a:avLst/>
          </a:prstGeom>
          <a:noFill/>
        </p:spPr>
        <p:txBody>
          <a:bodyPr wrap="square" rtlCol="0">
            <a:spAutoFit/>
          </a:bodyPr>
          <a:lstStyle/>
          <a:p>
            <a:pPr algn="ctr" defTabSz="932026">
              <a:spcAft>
                <a:spcPts val="612"/>
              </a:spcAft>
              <a:defRPr/>
            </a:pPr>
            <a:r>
              <a:rPr lang="en-US" sz="1326"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1326" dirty="0">
              <a:solidFill>
                <a:srgbClr val="E6E6E6">
                  <a:lumMod val="50000"/>
                </a:srgbClr>
              </a:solidFill>
              <a:latin typeface="Segoe UI"/>
              <a:cs typeface="Segoe UI Semibold" panose="020B0502040204020203" pitchFamily="34" charset="0"/>
            </a:endParaRPr>
          </a:p>
        </p:txBody>
      </p:sp>
      <p:sp>
        <p:nvSpPr>
          <p:cNvPr id="161" name="TextBox 160">
            <a:extLst>
              <a:ext uri="{FF2B5EF4-FFF2-40B4-BE49-F238E27FC236}">
                <a16:creationId xmlns:a16="http://schemas.microsoft.com/office/drawing/2014/main" id="{5FD0F522-4BDD-421F-BB8D-E89CEFB1AD7C}"/>
              </a:ext>
            </a:extLst>
          </p:cNvPr>
          <p:cNvSpPr txBox="1"/>
          <p:nvPr/>
        </p:nvSpPr>
        <p:spPr>
          <a:xfrm>
            <a:off x="10750513" y="2748423"/>
            <a:ext cx="1280823" cy="302263"/>
          </a:xfrm>
          <a:prstGeom prst="rect">
            <a:avLst/>
          </a:prstGeom>
          <a:noFill/>
        </p:spPr>
        <p:txBody>
          <a:bodyPr wrap="square" rtlCol="0">
            <a:spAutoFit/>
          </a:bodyPr>
          <a:lstStyle/>
          <a:p>
            <a:pPr algn="ctr" defTabSz="932026">
              <a:spcAft>
                <a:spcPts val="612"/>
              </a:spcAft>
              <a:defRPr/>
            </a:pPr>
            <a:r>
              <a:rPr lang="en-US" sz="1326"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1326" dirty="0">
              <a:solidFill>
                <a:srgbClr val="E6E6E6">
                  <a:lumMod val="50000"/>
                </a:srgbClr>
              </a:solidFill>
              <a:latin typeface="Segoe UI"/>
              <a:cs typeface="Segoe UI Semibold" panose="020B0502040204020203" pitchFamily="34" charset="0"/>
            </a:endParaRPr>
          </a:p>
        </p:txBody>
      </p:sp>
      <p:grpSp>
        <p:nvGrpSpPr>
          <p:cNvPr id="162" name="Group 161">
            <a:extLst>
              <a:ext uri="{FF2B5EF4-FFF2-40B4-BE49-F238E27FC236}">
                <a16:creationId xmlns:a16="http://schemas.microsoft.com/office/drawing/2014/main" id="{C27EA34A-4FDB-4919-81F8-4284827B9C43}"/>
              </a:ext>
            </a:extLst>
          </p:cNvPr>
          <p:cNvGrpSpPr/>
          <p:nvPr/>
        </p:nvGrpSpPr>
        <p:grpSpPr>
          <a:xfrm>
            <a:off x="219267" y="1590438"/>
            <a:ext cx="3570077" cy="1045945"/>
            <a:chOff x="196799" y="1240354"/>
            <a:chExt cx="3500393" cy="1025529"/>
          </a:xfrm>
        </p:grpSpPr>
        <p:pic>
          <p:nvPicPr>
            <p:cNvPr id="163" name="Picture 2" descr="Download Microsoft Teams Logo in SVG Vector or PNG File Format - Logo.wine">
              <a:extLst>
                <a:ext uri="{FF2B5EF4-FFF2-40B4-BE49-F238E27FC236}">
                  <a16:creationId xmlns:a16="http://schemas.microsoft.com/office/drawing/2014/main" id="{37FAD80B-D0FF-4C2C-9698-568004B612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799" y="1240354"/>
              <a:ext cx="1538294" cy="1025529"/>
            </a:xfrm>
            <a:prstGeom prst="rect">
              <a:avLst/>
            </a:prstGeom>
            <a:noFill/>
            <a:extLst>
              <a:ext uri="{909E8E84-426E-40DD-AFC4-6F175D3DCCD1}">
                <a14:hiddenFill xmlns:a14="http://schemas.microsoft.com/office/drawing/2010/main">
                  <a:solidFill>
                    <a:srgbClr val="FFFFFF"/>
                  </a:solidFill>
                </a14:hiddenFill>
              </a:ext>
            </a:extLst>
          </p:spPr>
        </p:pic>
        <p:sp>
          <p:nvSpPr>
            <p:cNvPr id="164" name="TextBox 163">
              <a:extLst>
                <a:ext uri="{FF2B5EF4-FFF2-40B4-BE49-F238E27FC236}">
                  <a16:creationId xmlns:a16="http://schemas.microsoft.com/office/drawing/2014/main" id="{084D067B-6CAC-402B-AFE2-1DAA56E48EF8}"/>
                </a:ext>
              </a:extLst>
            </p:cNvPr>
            <p:cNvSpPr txBox="1"/>
            <p:nvPr/>
          </p:nvSpPr>
          <p:spPr>
            <a:xfrm>
              <a:off x="1316824" y="1483661"/>
              <a:ext cx="2380368" cy="538914"/>
            </a:xfrm>
            <a:prstGeom prst="rect">
              <a:avLst/>
            </a:prstGeom>
            <a:noFill/>
          </p:spPr>
          <p:txBody>
            <a:bodyPr wrap="squar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Microsoft Teams</a:t>
              </a:r>
            </a:p>
          </p:txBody>
        </p:sp>
      </p:grpSp>
      <p:pic>
        <p:nvPicPr>
          <p:cNvPr id="167" name="Picture 166" descr="Graphical user interface, application&#10;&#10;Description automatically generated">
            <a:extLst>
              <a:ext uri="{FF2B5EF4-FFF2-40B4-BE49-F238E27FC236}">
                <a16:creationId xmlns:a16="http://schemas.microsoft.com/office/drawing/2014/main" id="{7B41BEA1-0D2E-4D1F-90A7-6F893C8B377F}"/>
              </a:ext>
            </a:extLst>
          </p:cNvPr>
          <p:cNvPicPr>
            <a:picLocks noChangeAspect="1"/>
          </p:cNvPicPr>
          <p:nvPr/>
        </p:nvPicPr>
        <p:blipFill rotWithShape="1">
          <a:blip r:embed="rId6"/>
          <a:srcRect r="59083" b="24605"/>
          <a:stretch/>
        </p:blipFill>
        <p:spPr>
          <a:xfrm>
            <a:off x="600352" y="3210930"/>
            <a:ext cx="1041108" cy="962705"/>
          </a:xfrm>
          <a:prstGeom prst="rect">
            <a:avLst/>
          </a:prstGeom>
          <a:ln>
            <a:solidFill>
              <a:schemeClr val="bg1">
                <a:lumMod val="85000"/>
              </a:schemeClr>
            </a:solidFill>
          </a:ln>
        </p:spPr>
      </p:pic>
      <p:pic>
        <p:nvPicPr>
          <p:cNvPr id="169" name="Picture 168">
            <a:extLst>
              <a:ext uri="{FF2B5EF4-FFF2-40B4-BE49-F238E27FC236}">
                <a16:creationId xmlns:a16="http://schemas.microsoft.com/office/drawing/2014/main" id="{69F2CF81-1B27-47EC-899B-355BF033A4E6}"/>
              </a:ext>
            </a:extLst>
          </p:cNvPr>
          <p:cNvPicPr>
            <a:picLocks noChangeAspect="1"/>
          </p:cNvPicPr>
          <p:nvPr/>
        </p:nvPicPr>
        <p:blipFill>
          <a:blip r:embed="rId7"/>
          <a:stretch>
            <a:fillRect/>
          </a:stretch>
        </p:blipFill>
        <p:spPr>
          <a:xfrm>
            <a:off x="2069861" y="3210930"/>
            <a:ext cx="1032048" cy="1033203"/>
          </a:xfrm>
          <a:prstGeom prst="rect">
            <a:avLst/>
          </a:prstGeom>
          <a:ln>
            <a:solidFill>
              <a:schemeClr val="bg1">
                <a:lumMod val="85000"/>
              </a:schemeClr>
            </a:solidFill>
          </a:ln>
        </p:spPr>
      </p:pic>
      <p:pic>
        <p:nvPicPr>
          <p:cNvPr id="171" name="Picture 170" descr="Graphical user interface, text, application, Teams&#10;&#10;Description automatically generated">
            <a:extLst>
              <a:ext uri="{FF2B5EF4-FFF2-40B4-BE49-F238E27FC236}">
                <a16:creationId xmlns:a16="http://schemas.microsoft.com/office/drawing/2014/main" id="{354B04AA-5470-4CAD-BB44-C4008810ABAA}"/>
              </a:ext>
            </a:extLst>
          </p:cNvPr>
          <p:cNvPicPr>
            <a:picLocks noChangeAspect="1"/>
          </p:cNvPicPr>
          <p:nvPr/>
        </p:nvPicPr>
        <p:blipFill rotWithShape="1">
          <a:blip r:embed="rId8"/>
          <a:srcRect r="46522"/>
          <a:stretch/>
        </p:blipFill>
        <p:spPr>
          <a:xfrm>
            <a:off x="3536906" y="3210096"/>
            <a:ext cx="1050995" cy="991851"/>
          </a:xfrm>
          <a:prstGeom prst="rect">
            <a:avLst/>
          </a:prstGeom>
          <a:ln>
            <a:solidFill>
              <a:schemeClr val="bg1">
                <a:lumMod val="85000"/>
              </a:schemeClr>
            </a:solidFill>
          </a:ln>
        </p:spPr>
      </p:pic>
      <p:pic>
        <p:nvPicPr>
          <p:cNvPr id="173" name="Picture 172">
            <a:extLst>
              <a:ext uri="{FF2B5EF4-FFF2-40B4-BE49-F238E27FC236}">
                <a16:creationId xmlns:a16="http://schemas.microsoft.com/office/drawing/2014/main" id="{00E0AF97-2EE6-42A8-A4A9-C9EB6AB2E0B9}"/>
              </a:ext>
            </a:extLst>
          </p:cNvPr>
          <p:cNvPicPr>
            <a:picLocks noChangeAspect="1"/>
          </p:cNvPicPr>
          <p:nvPr/>
        </p:nvPicPr>
        <p:blipFill>
          <a:blip r:embed="rId9"/>
          <a:stretch>
            <a:fillRect/>
          </a:stretch>
        </p:blipFill>
        <p:spPr>
          <a:xfrm>
            <a:off x="6668625" y="3198098"/>
            <a:ext cx="639804" cy="1285573"/>
          </a:xfrm>
          <a:prstGeom prst="rect">
            <a:avLst/>
          </a:prstGeom>
        </p:spPr>
      </p:pic>
      <p:pic>
        <p:nvPicPr>
          <p:cNvPr id="175" name="Picture 174">
            <a:extLst>
              <a:ext uri="{FF2B5EF4-FFF2-40B4-BE49-F238E27FC236}">
                <a16:creationId xmlns:a16="http://schemas.microsoft.com/office/drawing/2014/main" id="{4F252B35-D7BB-434E-867B-455BB3B67215}"/>
              </a:ext>
            </a:extLst>
          </p:cNvPr>
          <p:cNvPicPr>
            <a:picLocks noChangeAspect="1"/>
          </p:cNvPicPr>
          <p:nvPr/>
        </p:nvPicPr>
        <p:blipFill rotWithShape="1">
          <a:blip r:embed="rId10"/>
          <a:srcRect l="4098" t="4800" r="5044" b="27278"/>
          <a:stretch/>
        </p:blipFill>
        <p:spPr>
          <a:xfrm>
            <a:off x="7924403" y="3185331"/>
            <a:ext cx="1059749" cy="682380"/>
          </a:xfrm>
          <a:prstGeom prst="rect">
            <a:avLst/>
          </a:prstGeom>
          <a:ln>
            <a:solidFill>
              <a:schemeClr val="bg1">
                <a:lumMod val="85000"/>
              </a:schemeClr>
            </a:solidFill>
          </a:ln>
        </p:spPr>
      </p:pic>
      <p:pic>
        <p:nvPicPr>
          <p:cNvPr id="177" name="Picture 2" descr="EDU Portal preview">
            <a:extLst>
              <a:ext uri="{FF2B5EF4-FFF2-40B4-BE49-F238E27FC236}">
                <a16:creationId xmlns:a16="http://schemas.microsoft.com/office/drawing/2014/main" id="{6B99F3C5-C146-4602-9BC1-7599E138297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65774"/>
          <a:stretch/>
        </p:blipFill>
        <p:spPr bwMode="auto">
          <a:xfrm>
            <a:off x="8251072" y="3586236"/>
            <a:ext cx="659804" cy="90330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79" name="Picture 178">
            <a:extLst>
              <a:ext uri="{FF2B5EF4-FFF2-40B4-BE49-F238E27FC236}">
                <a16:creationId xmlns:a16="http://schemas.microsoft.com/office/drawing/2014/main" id="{4F7C7C45-CEAF-4252-A558-35B080D192D6}"/>
              </a:ext>
            </a:extLst>
          </p:cNvPr>
          <p:cNvPicPr>
            <a:picLocks noChangeAspect="1"/>
          </p:cNvPicPr>
          <p:nvPr/>
        </p:nvPicPr>
        <p:blipFill>
          <a:blip r:embed="rId12"/>
          <a:stretch>
            <a:fillRect/>
          </a:stretch>
        </p:blipFill>
        <p:spPr>
          <a:xfrm>
            <a:off x="9377870" y="3198098"/>
            <a:ext cx="982479" cy="628786"/>
          </a:xfrm>
          <a:prstGeom prst="rect">
            <a:avLst/>
          </a:prstGeom>
          <a:ln>
            <a:solidFill>
              <a:schemeClr val="bg1">
                <a:lumMod val="85000"/>
              </a:schemeClr>
            </a:solidFill>
          </a:ln>
        </p:spPr>
      </p:pic>
      <p:pic>
        <p:nvPicPr>
          <p:cNvPr id="181" name="Picture 2" descr="SharePoint Framework extensions samples - Waldek Mastykarz">
            <a:extLst>
              <a:ext uri="{FF2B5EF4-FFF2-40B4-BE49-F238E27FC236}">
                <a16:creationId xmlns:a16="http://schemas.microsoft.com/office/drawing/2014/main" id="{B2194340-4D95-4627-B64C-0A7B37F57B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4526" y="3593418"/>
            <a:ext cx="929914" cy="505399"/>
          </a:xfrm>
          <a:prstGeom prst="rect">
            <a:avLst/>
          </a:prstGeom>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83" name="Picture 182">
            <a:extLst>
              <a:ext uri="{FF2B5EF4-FFF2-40B4-BE49-F238E27FC236}">
                <a16:creationId xmlns:a16="http://schemas.microsoft.com/office/drawing/2014/main" id="{2708A69A-9C10-4F89-A4AA-39ADF7340538}"/>
              </a:ext>
            </a:extLst>
          </p:cNvPr>
          <p:cNvPicPr>
            <a:picLocks noChangeAspect="1"/>
          </p:cNvPicPr>
          <p:nvPr/>
        </p:nvPicPr>
        <p:blipFill>
          <a:blip r:embed="rId14"/>
          <a:stretch>
            <a:fillRect/>
          </a:stretch>
        </p:blipFill>
        <p:spPr>
          <a:xfrm>
            <a:off x="10907306" y="3186934"/>
            <a:ext cx="955376" cy="1100278"/>
          </a:xfrm>
          <a:prstGeom prst="rect">
            <a:avLst/>
          </a:prstGeom>
          <a:ln>
            <a:solidFill>
              <a:schemeClr val="bg1">
                <a:lumMod val="85000"/>
              </a:schemeClr>
            </a:solidFill>
          </a:ln>
        </p:spPr>
      </p:pic>
      <p:sp>
        <p:nvSpPr>
          <p:cNvPr id="90" name="Rectangle: Rounded Corners 89">
            <a:extLst>
              <a:ext uri="{FF2B5EF4-FFF2-40B4-BE49-F238E27FC236}">
                <a16:creationId xmlns:a16="http://schemas.microsoft.com/office/drawing/2014/main" id="{770CB03C-30BB-42D4-81F5-5B22A90C3822}"/>
              </a:ext>
            </a:extLst>
          </p:cNvPr>
          <p:cNvSpPr/>
          <p:nvPr/>
        </p:nvSpPr>
        <p:spPr bwMode="auto">
          <a:xfrm>
            <a:off x="7743542" y="2499071"/>
            <a:ext cx="4447673" cy="3389163"/>
          </a:xfrm>
          <a:prstGeom prst="roundRect">
            <a:avLst>
              <a:gd name="adj" fmla="val 2083"/>
            </a:avLst>
          </a:prstGeom>
          <a:noFill/>
          <a:ln w="28575">
            <a:solidFill>
              <a:srgbClr val="03858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FI" sz="2040" dirty="0" err="1">
              <a:solidFill>
                <a:srgbClr val="FFFFFF"/>
              </a:solidFill>
              <a:ea typeface="Segoe UI" pitchFamily="34" charset="0"/>
              <a:cs typeface="Segoe UI" pitchFamily="34" charset="0"/>
            </a:endParaRPr>
          </a:p>
        </p:txBody>
      </p:sp>
      <p:pic>
        <p:nvPicPr>
          <p:cNvPr id="1026" name="Picture 2" descr="messaging extension action command task module">
            <a:extLst>
              <a:ext uri="{FF2B5EF4-FFF2-40B4-BE49-F238E27FC236}">
                <a16:creationId xmlns:a16="http://schemas.microsoft.com/office/drawing/2014/main" id="{2256E784-33A7-4CC2-84BD-AE620CFDC08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85873" y="3207365"/>
            <a:ext cx="1041201" cy="5856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26538B6-8A01-4ADD-9151-CABDD3574052}"/>
              </a:ext>
            </a:extLst>
          </p:cNvPr>
          <p:cNvSpPr/>
          <p:nvPr/>
        </p:nvSpPr>
        <p:spPr bwMode="auto">
          <a:xfrm>
            <a:off x="387454" y="6173064"/>
            <a:ext cx="11652553" cy="38745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69953" fontAlgn="base">
              <a:defRPr/>
            </a:pPr>
            <a:r>
              <a:rPr lang="en-US" sz="2040" b="1" dirty="0">
                <a:solidFill>
                  <a:schemeClr val="bg2">
                    <a:lumMod val="25000"/>
                  </a:schemeClr>
                </a:solidFill>
                <a:cs typeface="Segoe UI"/>
              </a:rPr>
              <a:t>Content driven applications   |   SSO   |  Automatic code hosting   |   Industry standard tooling</a:t>
            </a:r>
            <a:endParaRPr lang="en-US" sz="2448" b="1" dirty="0">
              <a:solidFill>
                <a:schemeClr val="bg2">
                  <a:lumMod val="25000"/>
                </a:schemeClr>
              </a:solidFill>
              <a:cs typeface="Segoe UI" panose="020B0502040204020203" pitchFamily="34" charset="0"/>
            </a:endParaRPr>
          </a:p>
        </p:txBody>
      </p:sp>
    </p:spTree>
    <p:extLst>
      <p:ext uri="{BB962C8B-B14F-4D97-AF65-F5344CB8AC3E}">
        <p14:creationId xmlns:p14="http://schemas.microsoft.com/office/powerpoint/2010/main" val="930094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1000"/>
                                        <p:tgtEl>
                                          <p:spTgt spid="90"/>
                                        </p:tgtEl>
                                      </p:cBhvr>
                                    </p:animEffect>
                                    <p:anim calcmode="lin" valueType="num">
                                      <p:cBhvr>
                                        <p:cTn id="8" dur="1000" fill="hold"/>
                                        <p:tgtEl>
                                          <p:spTgt spid="90"/>
                                        </p:tgtEl>
                                        <p:attrNameLst>
                                          <p:attrName>ppt_x</p:attrName>
                                        </p:attrNameLst>
                                      </p:cBhvr>
                                      <p:tavLst>
                                        <p:tav tm="0">
                                          <p:val>
                                            <p:strVal val="#ppt_x"/>
                                          </p:val>
                                        </p:tav>
                                        <p:tav tm="100000">
                                          <p:val>
                                            <p:strVal val="#ppt_x"/>
                                          </p:val>
                                        </p:tav>
                                      </p:tavLst>
                                    </p:anim>
                                    <p:anim calcmode="lin" valueType="num">
                                      <p:cBhvr>
                                        <p:cTn id="9" dur="1000" fill="hold"/>
                                        <p:tgtEl>
                                          <p:spTgt spid="9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anim calcmode="lin" valueType="num">
                                      <p:cBhvr>
                                        <p:cTn id="13" dur="1000" fill="hold"/>
                                        <p:tgtEl>
                                          <p:spTgt spid="75"/>
                                        </p:tgtEl>
                                        <p:attrNameLst>
                                          <p:attrName>ppt_x</p:attrName>
                                        </p:attrNameLst>
                                      </p:cBhvr>
                                      <p:tavLst>
                                        <p:tav tm="0">
                                          <p:val>
                                            <p:strVal val="#ppt_x"/>
                                          </p:val>
                                        </p:tav>
                                        <p:tav tm="100000">
                                          <p:val>
                                            <p:strVal val="#ppt_x"/>
                                          </p:val>
                                        </p:tav>
                                      </p:tavLst>
                                    </p:anim>
                                    <p:anim calcmode="lin" valueType="num">
                                      <p:cBhvr>
                                        <p:cTn id="14" dur="1000" fill="hold"/>
                                        <p:tgtEl>
                                          <p:spTgt spid="7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1000"/>
                                        <p:tgtEl>
                                          <p:spTgt spid="77"/>
                                        </p:tgtEl>
                                      </p:cBhvr>
                                    </p:animEffect>
                                    <p:anim calcmode="lin" valueType="num">
                                      <p:cBhvr>
                                        <p:cTn id="18" dur="1000" fill="hold"/>
                                        <p:tgtEl>
                                          <p:spTgt spid="77"/>
                                        </p:tgtEl>
                                        <p:attrNameLst>
                                          <p:attrName>ppt_x</p:attrName>
                                        </p:attrNameLst>
                                      </p:cBhvr>
                                      <p:tavLst>
                                        <p:tav tm="0">
                                          <p:val>
                                            <p:strVal val="#ppt_x"/>
                                          </p:val>
                                        </p:tav>
                                        <p:tav tm="100000">
                                          <p:val>
                                            <p:strVal val="#ppt_x"/>
                                          </p:val>
                                        </p:tav>
                                      </p:tavLst>
                                    </p:anim>
                                    <p:anim calcmode="lin" valueType="num">
                                      <p:cBhvr>
                                        <p:cTn id="19" dur="1000" fill="hold"/>
                                        <p:tgtEl>
                                          <p:spTgt spid="7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00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1000"/>
                                        <p:tgtEl>
                                          <p:spTgt spid="91"/>
                                        </p:tgtEl>
                                      </p:cBhvr>
                                    </p:animEffect>
                                    <p:anim calcmode="lin" valueType="num">
                                      <p:cBhvr>
                                        <p:cTn id="23" dur="1000" fill="hold"/>
                                        <p:tgtEl>
                                          <p:spTgt spid="91"/>
                                        </p:tgtEl>
                                        <p:attrNameLst>
                                          <p:attrName>ppt_x</p:attrName>
                                        </p:attrNameLst>
                                      </p:cBhvr>
                                      <p:tavLst>
                                        <p:tav tm="0">
                                          <p:val>
                                            <p:strVal val="#ppt_x"/>
                                          </p:val>
                                        </p:tav>
                                        <p:tav tm="100000">
                                          <p:val>
                                            <p:strVal val="#ppt_x"/>
                                          </p:val>
                                        </p:tav>
                                      </p:tavLst>
                                    </p:anim>
                                    <p:anim calcmode="lin" valueType="num">
                                      <p:cBhvr>
                                        <p:cTn id="24" dur="1000" fill="hold"/>
                                        <p:tgtEl>
                                          <p:spTgt spid="9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143"/>
                                        </p:tgtEl>
                                        <p:attrNameLst>
                                          <p:attrName>style.visibility</p:attrName>
                                        </p:attrNameLst>
                                      </p:cBhvr>
                                      <p:to>
                                        <p:strVal val="visible"/>
                                      </p:to>
                                    </p:set>
                                    <p:animEffect transition="in" filter="fade">
                                      <p:cBhvr>
                                        <p:cTn id="27" dur="1000"/>
                                        <p:tgtEl>
                                          <p:spTgt spid="143"/>
                                        </p:tgtEl>
                                      </p:cBhvr>
                                    </p:animEffect>
                                    <p:anim calcmode="lin" valueType="num">
                                      <p:cBhvr>
                                        <p:cTn id="28" dur="1000" fill="hold"/>
                                        <p:tgtEl>
                                          <p:spTgt spid="143"/>
                                        </p:tgtEl>
                                        <p:attrNameLst>
                                          <p:attrName>ppt_x</p:attrName>
                                        </p:attrNameLst>
                                      </p:cBhvr>
                                      <p:tavLst>
                                        <p:tav tm="0">
                                          <p:val>
                                            <p:strVal val="#ppt_x"/>
                                          </p:val>
                                        </p:tav>
                                        <p:tav tm="100000">
                                          <p:val>
                                            <p:strVal val="#ppt_x"/>
                                          </p:val>
                                        </p:tav>
                                      </p:tavLst>
                                    </p:anim>
                                    <p:anim calcmode="lin" valueType="num">
                                      <p:cBhvr>
                                        <p:cTn id="29" dur="1000" fill="hold"/>
                                        <p:tgtEl>
                                          <p:spTgt spid="1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50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1000"/>
                                        <p:tgtEl>
                                          <p:spTgt spid="142"/>
                                        </p:tgtEl>
                                      </p:cBhvr>
                                    </p:animEffect>
                                    <p:anim calcmode="lin" valueType="num">
                                      <p:cBhvr>
                                        <p:cTn id="33" dur="1000" fill="hold"/>
                                        <p:tgtEl>
                                          <p:spTgt spid="142"/>
                                        </p:tgtEl>
                                        <p:attrNameLst>
                                          <p:attrName>ppt_x</p:attrName>
                                        </p:attrNameLst>
                                      </p:cBhvr>
                                      <p:tavLst>
                                        <p:tav tm="0">
                                          <p:val>
                                            <p:strVal val="#ppt_x"/>
                                          </p:val>
                                        </p:tav>
                                        <p:tav tm="100000">
                                          <p:val>
                                            <p:strVal val="#ppt_x"/>
                                          </p:val>
                                        </p:tav>
                                      </p:tavLst>
                                    </p:anim>
                                    <p:anim calcmode="lin" valueType="num">
                                      <p:cBhvr>
                                        <p:cTn id="34" dur="1000" fill="hold"/>
                                        <p:tgtEl>
                                          <p:spTgt spid="14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500"/>
                                  </p:stCondLst>
                                  <p:childTnLst>
                                    <p:set>
                                      <p:cBhvr>
                                        <p:cTn id="36" dur="1" fill="hold">
                                          <p:stCondLst>
                                            <p:cond delay="0"/>
                                          </p:stCondLst>
                                        </p:cTn>
                                        <p:tgtEl>
                                          <p:spTgt spid="162"/>
                                        </p:tgtEl>
                                        <p:attrNameLst>
                                          <p:attrName>style.visibility</p:attrName>
                                        </p:attrNameLst>
                                      </p:cBhvr>
                                      <p:to>
                                        <p:strVal val="visible"/>
                                      </p:to>
                                    </p:set>
                                    <p:animEffect transition="in" filter="fade">
                                      <p:cBhvr>
                                        <p:cTn id="37" dur="1000"/>
                                        <p:tgtEl>
                                          <p:spTgt spid="162"/>
                                        </p:tgtEl>
                                      </p:cBhvr>
                                    </p:animEffect>
                                    <p:anim calcmode="lin" valueType="num">
                                      <p:cBhvr>
                                        <p:cTn id="38" dur="1000" fill="hold"/>
                                        <p:tgtEl>
                                          <p:spTgt spid="162"/>
                                        </p:tgtEl>
                                        <p:attrNameLst>
                                          <p:attrName>ppt_x</p:attrName>
                                        </p:attrNameLst>
                                      </p:cBhvr>
                                      <p:tavLst>
                                        <p:tav tm="0">
                                          <p:val>
                                            <p:strVal val="#ppt_x"/>
                                          </p:val>
                                        </p:tav>
                                        <p:tav tm="100000">
                                          <p:val>
                                            <p:strVal val="#ppt_x"/>
                                          </p:val>
                                        </p:tav>
                                      </p:tavLst>
                                    </p:anim>
                                    <p:anim calcmode="lin" valueType="num">
                                      <p:cBhvr>
                                        <p:cTn id="3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1" grpId="0" animBg="1"/>
      <p:bldP spid="142" grpId="0" animBg="1"/>
      <p:bldP spid="9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dirty="0"/>
              <a:t>SPFx 1.16 and forward</a:t>
            </a:r>
            <a:endParaRPr lang="en-US" sz="2856" dirty="0">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5282" y="1208512"/>
            <a:ext cx="5536482" cy="5320817"/>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800" dirty="0">
                <a:latin typeface="+mn-lt"/>
              </a:rPr>
              <a:t>1.16 preview in upcoming week(s)</a:t>
            </a:r>
          </a:p>
          <a:p>
            <a:pPr marL="519430" lvl="1" indent="-290830">
              <a:spcBef>
                <a:spcPts val="382"/>
              </a:spcBef>
              <a:spcAft>
                <a:spcPts val="600"/>
              </a:spcAft>
              <a:buFont typeface="Arial" panose="020B0604020202020204" pitchFamily="34" charset="0"/>
              <a:buChar char="•"/>
              <a:defRPr/>
            </a:pPr>
            <a:r>
              <a:rPr lang="en-US" sz="1400" dirty="0">
                <a:gradFill>
                  <a:gsLst>
                    <a:gs pos="1250">
                      <a:srgbClr val="2F2F2F"/>
                    </a:gs>
                    <a:gs pos="100000">
                      <a:srgbClr val="2F2F2F"/>
                    </a:gs>
                  </a:gsLst>
                  <a:lin ang="5400000" scaled="0"/>
                </a:gradFill>
              </a:rPr>
              <a:t>New </a:t>
            </a:r>
            <a:r>
              <a:rPr lang="en-US" sz="1400" b="1" dirty="0">
                <a:gradFill>
                  <a:gsLst>
                    <a:gs pos="1250">
                      <a:srgbClr val="2F2F2F"/>
                    </a:gs>
                    <a:gs pos="100000">
                      <a:srgbClr val="2F2F2F"/>
                    </a:gs>
                  </a:gsLst>
                  <a:lin ang="5400000" scaled="0"/>
                </a:gradFill>
              </a:rPr>
              <a:t>Top Actions support for web parts </a:t>
            </a:r>
            <a:r>
              <a:rPr lang="en-US" sz="1400" dirty="0">
                <a:gradFill>
                  <a:gsLst>
                    <a:gs pos="1250">
                      <a:srgbClr val="2F2F2F"/>
                    </a:gs>
                    <a:gs pos="100000">
                      <a:srgbClr val="2F2F2F"/>
                    </a:gs>
                  </a:gsLst>
                  <a:lin ang="5400000" scaled="0"/>
                </a:gradFill>
              </a:rPr>
              <a:t>- Top Actions allow developers to add custom actions to web part's command bar. The feature is like property pane controls but based on cleaner UI approach</a:t>
            </a:r>
          </a:p>
          <a:p>
            <a:pPr marL="519430" lvl="1" indent="-290830">
              <a:spcBef>
                <a:spcPts val="382"/>
              </a:spcBef>
              <a:spcAft>
                <a:spcPts val="600"/>
              </a:spcAft>
              <a:buFont typeface="Arial" panose="020B0604020202020204" pitchFamily="34" charset="0"/>
              <a:buChar char="•"/>
              <a:defRPr/>
            </a:pPr>
            <a:r>
              <a:rPr lang="en-US" sz="1400" b="1" dirty="0">
                <a:gradFill>
                  <a:gsLst>
                    <a:gs pos="1250">
                      <a:srgbClr val="2F2F2F"/>
                    </a:gs>
                    <a:gs pos="100000">
                      <a:srgbClr val="2F2F2F"/>
                    </a:gs>
                  </a:gsLst>
                  <a:lin ang="5400000" scaled="0"/>
                </a:gradFill>
              </a:rPr>
              <a:t>Teams JavaScript SDK v2 native support in SPFx solutions </a:t>
            </a:r>
            <a:r>
              <a:rPr lang="en-US" sz="1400" dirty="0">
                <a:gradFill>
                  <a:gsLst>
                    <a:gs pos="1250">
                      <a:srgbClr val="2F2F2F"/>
                    </a:gs>
                    <a:gs pos="100000">
                      <a:srgbClr val="2F2F2F"/>
                    </a:gs>
                  </a:gsLst>
                  <a:lin ang="5400000" scaled="0"/>
                </a:gradFill>
              </a:rPr>
              <a:t>– rolling out also to existing solution</a:t>
            </a:r>
          </a:p>
          <a:p>
            <a:pPr marL="519430" lvl="1" indent="-290830">
              <a:spcBef>
                <a:spcPts val="382"/>
              </a:spcBef>
              <a:spcAft>
                <a:spcPts val="600"/>
              </a:spcAft>
              <a:buFont typeface="Arial" panose="020B0604020202020204" pitchFamily="34" charset="0"/>
              <a:buChar char="•"/>
              <a:defRPr/>
            </a:pPr>
            <a:r>
              <a:rPr lang="en-US" sz="1400" dirty="0">
                <a:gradFill>
                  <a:gsLst>
                    <a:gs pos="1250">
                      <a:srgbClr val="2F2F2F"/>
                    </a:gs>
                    <a:gs pos="100000">
                      <a:srgbClr val="2F2F2F"/>
                    </a:gs>
                  </a:gsLst>
                  <a:lin ang="5400000" scaled="0"/>
                </a:gradFill>
              </a:rPr>
              <a:t>Asynchronous support for Viva Connections ACEs rendering</a:t>
            </a:r>
          </a:p>
          <a:p>
            <a:pPr marL="519430" lvl="1" indent="-290830">
              <a:spcBef>
                <a:spcPts val="382"/>
              </a:spcBef>
              <a:spcAft>
                <a:spcPts val="600"/>
              </a:spcAft>
              <a:buFont typeface="Arial" panose="020B0604020202020204" pitchFamily="34" charset="0"/>
              <a:buChar char="•"/>
              <a:defRPr/>
            </a:pPr>
            <a:r>
              <a:rPr lang="en-US" sz="1400" dirty="0">
                <a:gradFill>
                  <a:gsLst>
                    <a:gs pos="1250">
                      <a:srgbClr val="2F2F2F"/>
                    </a:gs>
                    <a:gs pos="100000">
                      <a:srgbClr val="2F2F2F"/>
                    </a:gs>
                  </a:gsLst>
                  <a:lin ang="5400000" scaled="0"/>
                </a:gradFill>
                <a:cs typeface="Segoe UI"/>
              </a:rPr>
              <a:t>… and more… 🚀</a:t>
            </a:r>
          </a:p>
          <a:p>
            <a:pPr marL="228600" lvl="1" indent="0">
              <a:spcBef>
                <a:spcPts val="382"/>
              </a:spcBef>
              <a:spcAft>
                <a:spcPts val="600"/>
              </a:spcAft>
              <a:buNone/>
            </a:pPr>
            <a:endParaRPr lang="en-US" sz="700" dirty="0"/>
          </a:p>
          <a:p>
            <a:pPr marL="290830" indent="-290830">
              <a:spcBef>
                <a:spcPts val="382"/>
              </a:spcBef>
              <a:spcAft>
                <a:spcPts val="600"/>
              </a:spcAft>
              <a:buFont typeface="Arial" panose="020B0604020202020204" pitchFamily="34" charset="0"/>
              <a:buChar char="•"/>
            </a:pPr>
            <a:r>
              <a:rPr lang="en-US" sz="1800" dirty="0">
                <a:latin typeface="+mn-lt"/>
              </a:rPr>
              <a:t>1.16 General Availability in by end of 2022</a:t>
            </a:r>
          </a:p>
          <a:p>
            <a:pPr marL="290830" indent="-290830">
              <a:spcBef>
                <a:spcPts val="382"/>
              </a:spcBef>
              <a:spcAft>
                <a:spcPts val="600"/>
              </a:spcAft>
              <a:buFont typeface="Arial" panose="020B0604020202020204" pitchFamily="34" charset="0"/>
              <a:buChar char="•"/>
            </a:pPr>
            <a:endParaRPr lang="en-US" sz="1800" dirty="0">
              <a:gradFill>
                <a:gsLst>
                  <a:gs pos="1250">
                    <a:srgbClr val="2F2F2F"/>
                  </a:gs>
                  <a:gs pos="100000">
                    <a:srgbClr val="2F2F2F"/>
                  </a:gs>
                </a:gsLst>
                <a:lin ang="5400000" scaled="0"/>
              </a:gradFill>
              <a:latin typeface="Segoe UI"/>
            </a:endParaRPr>
          </a:p>
          <a:p>
            <a:pPr marL="290830" indent="-290830">
              <a:spcBef>
                <a:spcPts val="382"/>
              </a:spcBef>
              <a:spcAft>
                <a:spcPts val="600"/>
              </a:spcAft>
              <a:buFont typeface="Arial" panose="020B0604020202020204" pitchFamily="34" charset="0"/>
              <a:buChar char="•"/>
            </a:pPr>
            <a:r>
              <a:rPr lang="en-US" sz="1800" dirty="0">
                <a:gradFill>
                  <a:gsLst>
                    <a:gs pos="1250">
                      <a:srgbClr val="2F2F2F"/>
                    </a:gs>
                    <a:gs pos="100000">
                      <a:srgbClr val="2F2F2F"/>
                    </a:gs>
                  </a:gsLst>
                  <a:lin ang="5400000" scaled="0"/>
                </a:gradFill>
                <a:latin typeface="Segoe UI"/>
              </a:rPr>
              <a:t>In development</a:t>
            </a:r>
          </a:p>
          <a:p>
            <a:pPr marL="519430" lvl="1" indent="-290830">
              <a:spcBef>
                <a:spcPts val="382"/>
              </a:spcBef>
              <a:spcAft>
                <a:spcPts val="600"/>
              </a:spcAft>
              <a:buFont typeface="Arial" panose="020B0604020202020204" pitchFamily="34" charset="0"/>
              <a:buChar char="•"/>
            </a:pPr>
            <a:r>
              <a:rPr lang="en-US" sz="1400" dirty="0">
                <a:gradFill>
                  <a:gsLst>
                    <a:gs pos="1250">
                      <a:srgbClr val="2F2F2F"/>
                    </a:gs>
                    <a:gs pos="100000">
                      <a:srgbClr val="2F2F2F"/>
                    </a:gs>
                  </a:gsLst>
                  <a:lin ang="5400000" scaled="0"/>
                </a:gradFill>
                <a:latin typeface="Segoe UI"/>
              </a:rPr>
              <a:t>Bot Framework powered Viva Connections cards</a:t>
            </a:r>
          </a:p>
          <a:p>
            <a:pPr marL="519430" lvl="1" indent="-290830">
              <a:spcBef>
                <a:spcPts val="382"/>
              </a:spcBef>
              <a:spcAft>
                <a:spcPts val="600"/>
              </a:spcAft>
              <a:buFont typeface="Arial" panose="020B0604020202020204" pitchFamily="34" charset="0"/>
              <a:buChar char="•"/>
            </a:pPr>
            <a:r>
              <a:rPr lang="en-US" sz="1400" dirty="0">
                <a:gradFill>
                  <a:gsLst>
                    <a:gs pos="1250">
                      <a:srgbClr val="2F2F2F"/>
                    </a:gs>
                    <a:gs pos="100000">
                      <a:srgbClr val="2F2F2F"/>
                    </a:gs>
                  </a:gsLst>
                  <a:lin ang="5400000" scaled="0"/>
                </a:gradFill>
                <a:latin typeface="Segoe UI"/>
              </a:rPr>
              <a:t>Aligning to Microsoft Teams packaging model – Teams zip file contains also </a:t>
            </a:r>
            <a:r>
              <a:rPr lang="en-US" sz="1400" dirty="0" err="1">
                <a:gradFill>
                  <a:gsLst>
                    <a:gs pos="1250">
                      <a:srgbClr val="2F2F2F"/>
                    </a:gs>
                    <a:gs pos="100000">
                      <a:srgbClr val="2F2F2F"/>
                    </a:gs>
                  </a:gsLst>
                  <a:lin ang="5400000" scaled="0"/>
                </a:gradFill>
                <a:latin typeface="Segoe UI"/>
              </a:rPr>
              <a:t>sppkg</a:t>
            </a:r>
            <a:r>
              <a:rPr lang="en-US" sz="1400" dirty="0">
                <a:gradFill>
                  <a:gsLst>
                    <a:gs pos="1250">
                      <a:srgbClr val="2F2F2F"/>
                    </a:gs>
                    <a:gs pos="100000">
                      <a:srgbClr val="2F2F2F"/>
                    </a:gs>
                  </a:gsLst>
                  <a:lin ang="5400000" scaled="0"/>
                </a:gradFill>
                <a:latin typeface="Segoe UI"/>
              </a:rPr>
              <a:t> file</a:t>
            </a:r>
          </a:p>
          <a:p>
            <a:pPr marL="0" indent="0">
              <a:spcBef>
                <a:spcPts val="382"/>
              </a:spcBef>
              <a:spcAft>
                <a:spcPts val="600"/>
              </a:spcAft>
              <a:buNone/>
            </a:pPr>
            <a:br>
              <a:rPr lang="en-US" sz="1400" dirty="0">
                <a:gradFill>
                  <a:gsLst>
                    <a:gs pos="1250">
                      <a:srgbClr val="2F2F2F"/>
                    </a:gs>
                    <a:gs pos="100000">
                      <a:srgbClr val="2F2F2F"/>
                    </a:gs>
                  </a:gsLst>
                  <a:lin ang="5400000" scaled="0"/>
                </a:gradFill>
                <a:latin typeface="Segoe UI"/>
              </a:rPr>
            </a:br>
            <a:r>
              <a:rPr lang="en-US" sz="1400" dirty="0">
                <a:gradFill>
                  <a:gsLst>
                    <a:gs pos="1250">
                      <a:srgbClr val="2F2F2F"/>
                    </a:gs>
                    <a:gs pos="100000">
                      <a:srgbClr val="2F2F2F"/>
                    </a:gs>
                  </a:gsLst>
                  <a:lin ang="5400000" scaled="0"/>
                </a:gradFill>
                <a:latin typeface="Segoe UI"/>
              </a:rPr>
              <a:t>and more across Microsoft Viva, Microsoft Teams and SharePoint</a:t>
            </a: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3452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B32762-05A3-6269-EC51-2D97E3B68806}"/>
              </a:ext>
            </a:extLst>
          </p:cNvPr>
          <p:cNvSpPr>
            <a:spLocks noGrp="1"/>
          </p:cNvSpPr>
          <p:nvPr>
            <p:ph type="title"/>
          </p:nvPr>
        </p:nvSpPr>
        <p:spPr/>
        <p:txBody>
          <a:bodyPr/>
          <a:lstStyle/>
          <a:p>
            <a:r>
              <a:rPr lang="en-US" dirty="0"/>
              <a:t>DEMO</a:t>
            </a:r>
            <a:endParaRPr lang="en-FI" dirty="0"/>
          </a:p>
        </p:txBody>
      </p:sp>
      <p:sp>
        <p:nvSpPr>
          <p:cNvPr id="5" name="Text Placeholder 4">
            <a:extLst>
              <a:ext uri="{FF2B5EF4-FFF2-40B4-BE49-F238E27FC236}">
                <a16:creationId xmlns:a16="http://schemas.microsoft.com/office/drawing/2014/main" id="{35E05725-CA36-6278-146A-1C1BD3EFBA4D}"/>
              </a:ext>
            </a:extLst>
          </p:cNvPr>
          <p:cNvSpPr>
            <a:spLocks noGrp="1"/>
          </p:cNvSpPr>
          <p:nvPr>
            <p:ph type="body" sz="quarter" idx="12"/>
          </p:nvPr>
        </p:nvSpPr>
        <p:spPr>
          <a:xfrm>
            <a:off x="7342188" y="3736976"/>
            <a:ext cx="4540269" cy="1828800"/>
          </a:xfrm>
        </p:spPr>
        <p:txBody>
          <a:bodyPr/>
          <a:lstStyle/>
          <a:p>
            <a:r>
              <a:rPr lang="en-US" dirty="0"/>
              <a:t>Using new web part top actions in Viva Connection desktop or in SharePoint Online</a:t>
            </a:r>
            <a:endParaRPr lang="en-FI" dirty="0"/>
          </a:p>
        </p:txBody>
      </p:sp>
    </p:spTree>
    <p:extLst>
      <p:ext uri="{BB962C8B-B14F-4D97-AF65-F5344CB8AC3E}">
        <p14:creationId xmlns:p14="http://schemas.microsoft.com/office/powerpoint/2010/main" val="651868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icture of the extension in action">
            <a:extLst>
              <a:ext uri="{FF2B5EF4-FFF2-40B4-BE49-F238E27FC236}">
                <a16:creationId xmlns:a16="http://schemas.microsoft.com/office/drawing/2014/main" id="{C536EBAF-52F9-457B-95CF-F68BB39B3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4031" y="1978632"/>
            <a:ext cx="1835867" cy="442574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3364072-7735-48B4-8E2F-3106980A6F42}"/>
              </a:ext>
            </a:extLst>
          </p:cNvPr>
          <p:cNvGrpSpPr/>
          <p:nvPr/>
        </p:nvGrpSpPr>
        <p:grpSpPr>
          <a:xfrm>
            <a:off x="457997" y="5573707"/>
            <a:ext cx="5452677" cy="1125544"/>
            <a:chOff x="6096000" y="5056118"/>
            <a:chExt cx="5346247" cy="1103575"/>
          </a:xfrm>
        </p:grpSpPr>
        <p:sp>
          <p:nvSpPr>
            <p:cNvPr id="33" name="Oval 32">
              <a:extLst>
                <a:ext uri="{FF2B5EF4-FFF2-40B4-BE49-F238E27FC236}">
                  <a16:creationId xmlns:a16="http://schemas.microsoft.com/office/drawing/2014/main" id="{5BA31F72-A8B4-4B6B-B391-4022E17C1D29}"/>
                </a:ext>
              </a:extLst>
            </p:cNvPr>
            <p:cNvSpPr/>
            <p:nvPr/>
          </p:nvSpPr>
          <p:spPr bwMode="auto">
            <a:xfrm>
              <a:off x="9938368" y="5946296"/>
              <a:ext cx="248748" cy="213397"/>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2C3716E2-761E-4B7B-8382-2330EAF0F377}"/>
                </a:ext>
              </a:extLst>
            </p:cNvPr>
            <p:cNvSpPr/>
            <p:nvPr/>
          </p:nvSpPr>
          <p:spPr bwMode="auto">
            <a:xfrm>
              <a:off x="6573668" y="5246821"/>
              <a:ext cx="4670683" cy="451736"/>
            </a:xfrm>
            <a:prstGeom prst="rect">
              <a:avLst/>
            </a:prstGeom>
            <a:noFill/>
            <a:ln w="19050">
              <a:solidFill>
                <a:schemeClr val="tx2">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D3575AFE-F774-4291-A269-8BDEE0F50AB9}"/>
                </a:ext>
              </a:extLst>
            </p:cNvPr>
            <p:cNvSpPr/>
            <p:nvPr/>
          </p:nvSpPr>
          <p:spPr bwMode="auto">
            <a:xfrm>
              <a:off x="6632275" y="5320517"/>
              <a:ext cx="248748" cy="213397"/>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0C6E1D4C-4629-4AEF-A124-8709A2DF884A}"/>
                </a:ext>
              </a:extLst>
            </p:cNvPr>
            <p:cNvSpPr/>
            <p:nvPr/>
          </p:nvSpPr>
          <p:spPr bwMode="auto">
            <a:xfrm>
              <a:off x="8072974" y="5327289"/>
              <a:ext cx="248748" cy="213397"/>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6DE66E1-1AB5-4F2E-BFA5-DB9894EC03FE}"/>
                </a:ext>
              </a:extLst>
            </p:cNvPr>
            <p:cNvSpPr/>
            <p:nvPr/>
          </p:nvSpPr>
          <p:spPr bwMode="auto">
            <a:xfrm>
              <a:off x="6831622" y="5800962"/>
              <a:ext cx="248748" cy="213397"/>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0C30979A-BE31-4856-8C11-D6FEF115DE88}"/>
                </a:ext>
              </a:extLst>
            </p:cNvPr>
            <p:cNvSpPr/>
            <p:nvPr/>
          </p:nvSpPr>
          <p:spPr bwMode="auto">
            <a:xfrm>
              <a:off x="6096251" y="5100391"/>
              <a:ext cx="248748" cy="213397"/>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A459CA6B-3DC1-484B-89EF-7921EA4A581D}"/>
                </a:ext>
              </a:extLst>
            </p:cNvPr>
            <p:cNvSpPr/>
            <p:nvPr/>
          </p:nvSpPr>
          <p:spPr bwMode="auto">
            <a:xfrm>
              <a:off x="9625935" y="5215915"/>
              <a:ext cx="248748" cy="213397"/>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32F2D74-1914-43E8-AA32-329C8C7B37FF}"/>
                </a:ext>
              </a:extLst>
            </p:cNvPr>
            <p:cNvSpPr/>
            <p:nvPr/>
          </p:nvSpPr>
          <p:spPr bwMode="auto">
            <a:xfrm>
              <a:off x="10391379" y="5374462"/>
              <a:ext cx="248748" cy="213397"/>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8B7E6AD0-FA29-45AF-8FB5-E9B8DAB003AC}"/>
                </a:ext>
              </a:extLst>
            </p:cNvPr>
            <p:cNvSpPr/>
            <p:nvPr/>
          </p:nvSpPr>
          <p:spPr bwMode="auto">
            <a:xfrm>
              <a:off x="11119977" y="5764108"/>
              <a:ext cx="248748" cy="213397"/>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CC72E20B-BD02-4D82-9659-806EE52787BB}"/>
                </a:ext>
              </a:extLst>
            </p:cNvPr>
            <p:cNvSpPr/>
            <p:nvPr/>
          </p:nvSpPr>
          <p:spPr bwMode="auto">
            <a:xfrm>
              <a:off x="11346347" y="5390418"/>
              <a:ext cx="95900" cy="82271"/>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A612D3EE-83CC-4F41-82A2-C5E6BFCE4B36}"/>
                </a:ext>
              </a:extLst>
            </p:cNvPr>
            <p:cNvSpPr/>
            <p:nvPr/>
          </p:nvSpPr>
          <p:spPr bwMode="auto">
            <a:xfrm>
              <a:off x="7069868" y="5056118"/>
              <a:ext cx="95900" cy="82271"/>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C2C7843-D1EB-4A85-882D-F9A4F9E92F74}"/>
                </a:ext>
              </a:extLst>
            </p:cNvPr>
            <p:cNvSpPr/>
            <p:nvPr/>
          </p:nvSpPr>
          <p:spPr bwMode="auto">
            <a:xfrm>
              <a:off x="8590544" y="5905160"/>
              <a:ext cx="95900" cy="82271"/>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6AA4CE22-FAD0-434E-8BC1-7C530DA5CAC4}"/>
                </a:ext>
              </a:extLst>
            </p:cNvPr>
            <p:cNvSpPr/>
            <p:nvPr/>
          </p:nvSpPr>
          <p:spPr bwMode="auto">
            <a:xfrm>
              <a:off x="8465945" y="5106490"/>
              <a:ext cx="95900" cy="82271"/>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FF6A7087-0450-4F9E-9BD3-0B67262191F1}"/>
                </a:ext>
              </a:extLst>
            </p:cNvPr>
            <p:cNvSpPr/>
            <p:nvPr/>
          </p:nvSpPr>
          <p:spPr bwMode="auto">
            <a:xfrm>
              <a:off x="6391542" y="5895234"/>
              <a:ext cx="95900" cy="82271"/>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63B91631-C8F8-46D6-93BB-835E64759C8A}"/>
                </a:ext>
              </a:extLst>
            </p:cNvPr>
            <p:cNvSpPr/>
            <p:nvPr/>
          </p:nvSpPr>
          <p:spPr bwMode="auto">
            <a:xfrm>
              <a:off x="7537064" y="5364596"/>
              <a:ext cx="95900" cy="82271"/>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C237ED7A-E5C6-4FD2-A98C-92DA99C921AC}"/>
                </a:ext>
              </a:extLst>
            </p:cNvPr>
            <p:cNvSpPr/>
            <p:nvPr/>
          </p:nvSpPr>
          <p:spPr bwMode="auto">
            <a:xfrm>
              <a:off x="6096000" y="5613242"/>
              <a:ext cx="95900" cy="82271"/>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89F7589F-5C0A-4DE8-8880-EE494ADEB638}"/>
                </a:ext>
              </a:extLst>
            </p:cNvPr>
            <p:cNvCxnSpPr>
              <a:cxnSpLocks/>
              <a:stCxn id="39" idx="2"/>
              <a:endCxn id="36" idx="6"/>
            </p:cNvCxnSpPr>
            <p:nvPr/>
          </p:nvCxnSpPr>
          <p:spPr>
            <a:xfrm flipH="1">
              <a:off x="8321722" y="5322614"/>
              <a:ext cx="1304213" cy="111374"/>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958D7E4-8BC1-4038-8AE9-CC0E8369EC16}"/>
                </a:ext>
              </a:extLst>
            </p:cNvPr>
            <p:cNvCxnSpPr>
              <a:cxnSpLocks/>
              <a:stCxn id="43" idx="2"/>
              <a:endCxn id="38" idx="6"/>
            </p:cNvCxnSpPr>
            <p:nvPr/>
          </p:nvCxnSpPr>
          <p:spPr>
            <a:xfrm flipH="1">
              <a:off x="6344999" y="5097254"/>
              <a:ext cx="724869" cy="10983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66041E2-5990-4850-8E16-625C11B971A6}"/>
                </a:ext>
              </a:extLst>
            </p:cNvPr>
            <p:cNvCxnSpPr>
              <a:cxnSpLocks/>
              <a:stCxn id="46" idx="1"/>
              <a:endCxn id="48" idx="5"/>
            </p:cNvCxnSpPr>
            <p:nvPr/>
          </p:nvCxnSpPr>
          <p:spPr>
            <a:xfrm flipH="1" flipV="1">
              <a:off x="6177856" y="5683465"/>
              <a:ext cx="227730" cy="223817"/>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9086948-71B5-4DAA-8DD3-E501386CA667}"/>
                </a:ext>
              </a:extLst>
            </p:cNvPr>
            <p:cNvCxnSpPr>
              <a:cxnSpLocks/>
              <a:stCxn id="38" idx="6"/>
              <a:endCxn id="35" idx="0"/>
            </p:cNvCxnSpPr>
            <p:nvPr/>
          </p:nvCxnSpPr>
          <p:spPr>
            <a:xfrm>
              <a:off x="6344999" y="5207090"/>
              <a:ext cx="411650" cy="113427"/>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088C211-81DE-4C20-B220-5C6DFB52B3BC}"/>
                </a:ext>
              </a:extLst>
            </p:cNvPr>
            <p:cNvCxnSpPr>
              <a:cxnSpLocks/>
              <a:stCxn id="47" idx="4"/>
              <a:endCxn id="37" idx="7"/>
            </p:cNvCxnSpPr>
            <p:nvPr/>
          </p:nvCxnSpPr>
          <p:spPr>
            <a:xfrm flipH="1">
              <a:off x="7043942" y="5446867"/>
              <a:ext cx="541072" cy="38534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069D345-03C6-429A-9874-7BBDE0A81887}"/>
                </a:ext>
              </a:extLst>
            </p:cNvPr>
            <p:cNvCxnSpPr>
              <a:cxnSpLocks/>
              <a:stCxn id="47" idx="2"/>
            </p:cNvCxnSpPr>
            <p:nvPr/>
          </p:nvCxnSpPr>
          <p:spPr>
            <a:xfrm flipH="1">
              <a:off x="6711089" y="5405732"/>
              <a:ext cx="825975" cy="2548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9861034-FC15-450F-80C8-EAD860EEF655}"/>
                </a:ext>
              </a:extLst>
            </p:cNvPr>
            <p:cNvCxnSpPr>
              <a:cxnSpLocks/>
              <a:stCxn id="35" idx="3"/>
            </p:cNvCxnSpPr>
            <p:nvPr/>
          </p:nvCxnSpPr>
          <p:spPr>
            <a:xfrm flipH="1">
              <a:off x="6439492" y="5502663"/>
              <a:ext cx="229211" cy="41441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ED13D2-ADEE-4A94-856C-52F0EBA2759C}"/>
                </a:ext>
              </a:extLst>
            </p:cNvPr>
            <p:cNvCxnSpPr>
              <a:cxnSpLocks/>
              <a:stCxn id="35" idx="3"/>
              <a:endCxn id="48" idx="6"/>
            </p:cNvCxnSpPr>
            <p:nvPr/>
          </p:nvCxnSpPr>
          <p:spPr>
            <a:xfrm flipH="1">
              <a:off x="6191900" y="5502663"/>
              <a:ext cx="476803" cy="151715"/>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4B6BE06-3492-47C4-8C7D-B5C9BAD957AE}"/>
                </a:ext>
              </a:extLst>
            </p:cNvPr>
            <p:cNvCxnSpPr>
              <a:cxnSpLocks/>
              <a:stCxn id="36" idx="3"/>
              <a:endCxn id="37" idx="6"/>
            </p:cNvCxnSpPr>
            <p:nvPr/>
          </p:nvCxnSpPr>
          <p:spPr>
            <a:xfrm flipH="1">
              <a:off x="7080370" y="5509436"/>
              <a:ext cx="1029033" cy="398225"/>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EB7FBA-56E4-4012-9743-4D4700F7485C}"/>
                </a:ext>
              </a:extLst>
            </p:cNvPr>
            <p:cNvCxnSpPr>
              <a:cxnSpLocks/>
              <a:stCxn id="33" idx="2"/>
              <a:endCxn id="36" idx="5"/>
            </p:cNvCxnSpPr>
            <p:nvPr/>
          </p:nvCxnSpPr>
          <p:spPr>
            <a:xfrm flipH="1" flipV="1">
              <a:off x="8285294" y="5509436"/>
              <a:ext cx="1653074" cy="54355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6F89B2D-068B-414E-B6AC-3EC2851BEC8C}"/>
                </a:ext>
              </a:extLst>
            </p:cNvPr>
            <p:cNvCxnSpPr>
              <a:cxnSpLocks/>
            </p:cNvCxnSpPr>
            <p:nvPr/>
          </p:nvCxnSpPr>
          <p:spPr>
            <a:xfrm flipH="1" flipV="1">
              <a:off x="9775881" y="5333852"/>
              <a:ext cx="764939" cy="140471"/>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684E4FA-E3C1-4A60-A284-0040559E9E4E}"/>
                </a:ext>
              </a:extLst>
            </p:cNvPr>
            <p:cNvCxnSpPr>
              <a:cxnSpLocks/>
            </p:cNvCxnSpPr>
            <p:nvPr/>
          </p:nvCxnSpPr>
          <p:spPr>
            <a:xfrm flipH="1" flipV="1">
              <a:off x="10550597" y="5520449"/>
              <a:ext cx="686735" cy="35013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19004AC-4856-48CC-B63E-4B78DAD711CA}"/>
                </a:ext>
              </a:extLst>
            </p:cNvPr>
            <p:cNvCxnSpPr>
              <a:cxnSpLocks/>
              <a:endCxn id="40" idx="6"/>
            </p:cNvCxnSpPr>
            <p:nvPr/>
          </p:nvCxnSpPr>
          <p:spPr>
            <a:xfrm flipH="1">
              <a:off x="10640127" y="5427215"/>
              <a:ext cx="769329" cy="5394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EC9B8FF-948D-4E32-A9CA-776BF9B7B471}"/>
                </a:ext>
              </a:extLst>
            </p:cNvPr>
            <p:cNvCxnSpPr>
              <a:cxnSpLocks/>
              <a:stCxn id="45" idx="3"/>
              <a:endCxn id="36" idx="7"/>
            </p:cNvCxnSpPr>
            <p:nvPr/>
          </p:nvCxnSpPr>
          <p:spPr>
            <a:xfrm flipH="1">
              <a:off x="8285294" y="5176713"/>
              <a:ext cx="194695" cy="181827"/>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6E212590-3AA3-42A6-A15F-7680EC516C1D}"/>
                </a:ext>
              </a:extLst>
            </p:cNvPr>
            <p:cNvSpPr/>
            <p:nvPr/>
          </p:nvSpPr>
          <p:spPr bwMode="auto">
            <a:xfrm>
              <a:off x="10962099" y="5125810"/>
              <a:ext cx="95900" cy="82271"/>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BCFC5FC0-5B0D-45C4-8EBD-C68632D8E021}"/>
                </a:ext>
              </a:extLst>
            </p:cNvPr>
            <p:cNvCxnSpPr>
              <a:cxnSpLocks/>
              <a:stCxn id="40" idx="7"/>
              <a:endCxn id="63" idx="4"/>
            </p:cNvCxnSpPr>
            <p:nvPr/>
          </p:nvCxnSpPr>
          <p:spPr>
            <a:xfrm flipV="1">
              <a:off x="10603699" y="5208081"/>
              <a:ext cx="406350" cy="197632"/>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FF134C0-DADD-4EED-920D-F6A3F6A5CAD6}"/>
                </a:ext>
              </a:extLst>
            </p:cNvPr>
            <p:cNvCxnSpPr>
              <a:cxnSpLocks/>
              <a:endCxn id="41" idx="7"/>
            </p:cNvCxnSpPr>
            <p:nvPr/>
          </p:nvCxnSpPr>
          <p:spPr>
            <a:xfrm flipH="1">
              <a:off x="11332297" y="5429313"/>
              <a:ext cx="73617" cy="366046"/>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16551BF-61EC-424A-88CD-059C6363A1D0}"/>
                </a:ext>
              </a:extLst>
            </p:cNvPr>
            <p:cNvCxnSpPr>
              <a:cxnSpLocks/>
              <a:stCxn id="44" idx="6"/>
              <a:endCxn id="33" idx="2"/>
            </p:cNvCxnSpPr>
            <p:nvPr/>
          </p:nvCxnSpPr>
          <p:spPr>
            <a:xfrm>
              <a:off x="8686444" y="5946296"/>
              <a:ext cx="1251924" cy="106699"/>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9476CCE-54A8-4B87-B414-7A2D57B3D7A9}"/>
                </a:ext>
              </a:extLst>
            </p:cNvPr>
            <p:cNvCxnSpPr>
              <a:cxnSpLocks/>
              <a:stCxn id="39" idx="4"/>
              <a:endCxn id="33" idx="1"/>
            </p:cNvCxnSpPr>
            <p:nvPr/>
          </p:nvCxnSpPr>
          <p:spPr>
            <a:xfrm>
              <a:off x="9750309" y="5429313"/>
              <a:ext cx="224488" cy="548234"/>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D91B7FB7-514A-4566-8000-B3C10B81267F}"/>
                </a:ext>
              </a:extLst>
            </p:cNvPr>
            <p:cNvSpPr/>
            <p:nvPr/>
          </p:nvSpPr>
          <p:spPr bwMode="auto">
            <a:xfrm>
              <a:off x="7838819" y="5681727"/>
              <a:ext cx="1856726" cy="5472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766DCCC-CCF3-44FC-B8B9-58F8C9CA5791}"/>
                </a:ext>
              </a:extLst>
            </p:cNvPr>
            <p:cNvSpPr/>
            <p:nvPr/>
          </p:nvSpPr>
          <p:spPr bwMode="auto">
            <a:xfrm>
              <a:off x="10415393" y="5827524"/>
              <a:ext cx="95900" cy="82271"/>
            </a:xfrm>
            <a:prstGeom prst="ellipse">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68C86D5A-F5A4-454F-8DDB-EC025FEA498E}"/>
                </a:ext>
              </a:extLst>
            </p:cNvPr>
            <p:cNvCxnSpPr>
              <a:cxnSpLocks/>
              <a:endCxn id="33" idx="7"/>
            </p:cNvCxnSpPr>
            <p:nvPr/>
          </p:nvCxnSpPr>
          <p:spPr>
            <a:xfrm flipH="1">
              <a:off x="10150688" y="5863324"/>
              <a:ext cx="317393" cy="114223"/>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0C8D622E-9A74-48CC-BE00-D748A7DB0C08}"/>
                </a:ext>
              </a:extLst>
            </p:cNvPr>
            <p:cNvSpPr txBox="1">
              <a:spLocks/>
            </p:cNvSpPr>
            <p:nvPr/>
          </p:nvSpPr>
          <p:spPr>
            <a:xfrm>
              <a:off x="7576369" y="5418144"/>
              <a:ext cx="2354129" cy="294504"/>
            </a:xfrm>
            <a:prstGeom prst="rect">
              <a:avLst/>
            </a:prstGeom>
            <a:solidFill>
              <a:srgbClr val="FFFFFF">
                <a:alpha val="50196"/>
              </a:srgbClr>
            </a:solidFill>
          </p:spPr>
          <p:txBody>
            <a:bodyPr vert="horz" wrap="square" lIns="146263" tIns="91414" rIns="146263" bIns="91414"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6046">
                <a:defRPr/>
              </a:pPr>
              <a:r>
                <a:rPr lang="en-US" sz="1836" kern="0" spc="-50" dirty="0">
                  <a:gradFill>
                    <a:gsLst>
                      <a:gs pos="0">
                        <a:schemeClr val="bg2">
                          <a:lumMod val="50000"/>
                        </a:schemeClr>
                      </a:gs>
                      <a:gs pos="100000">
                        <a:schemeClr val="bg2">
                          <a:lumMod val="50000"/>
                        </a:schemeClr>
                      </a:gs>
                    </a:gsLst>
                    <a:lin ang="5400000" scaled="0"/>
                  </a:gradFill>
                  <a:latin typeface="Segoe UI Semibold" panose="020B0702040204020203" pitchFamily="34" charset="0"/>
                  <a:cs typeface="Segoe UI Semibold" panose="020B0702040204020203" pitchFamily="34" charset="0"/>
                </a:rPr>
                <a:t>Microsoft</a:t>
              </a:r>
              <a:r>
                <a:rPr lang="en-US" sz="1836" kern="0" spc="-50" dirty="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 </a:t>
              </a:r>
              <a:r>
                <a:rPr lang="en-US" sz="1836" kern="0" spc="-50" dirty="0">
                  <a:ln>
                    <a:noFill/>
                  </a:ln>
                  <a:gradFill>
                    <a:gsLst>
                      <a:gs pos="0">
                        <a:schemeClr val="bg2">
                          <a:lumMod val="50000"/>
                        </a:schemeClr>
                      </a:gs>
                      <a:gs pos="100000">
                        <a:schemeClr val="bg2">
                          <a:lumMod val="50000"/>
                        </a:schemeClr>
                      </a:gs>
                    </a:gsLst>
                    <a:lin ang="5400000" scaled="0"/>
                  </a:gradFill>
                  <a:latin typeface="Segoe UI Semibold" panose="020B0702040204020203" pitchFamily="34" charset="0"/>
                  <a:cs typeface="Segoe UI Semibold" panose="020B0702040204020203" pitchFamily="34" charset="0"/>
                </a:rPr>
                <a:t>Graph  other API surfaces</a:t>
              </a:r>
              <a:endParaRPr lang="en-US" sz="1836" dirty="0">
                <a:gradFill>
                  <a:gsLst>
                    <a:gs pos="0">
                      <a:schemeClr val="bg2">
                        <a:lumMod val="50000"/>
                      </a:schemeClr>
                    </a:gs>
                    <a:gs pos="100000">
                      <a:schemeClr val="bg2">
                        <a:lumMod val="50000"/>
                      </a:schemeClr>
                    </a:gs>
                  </a:gsLst>
                  <a:lin ang="5400000" scaled="0"/>
                </a:gradFill>
              </a:endParaRPr>
            </a:p>
          </p:txBody>
        </p:sp>
      </p:grpSp>
      <p:cxnSp>
        <p:nvCxnSpPr>
          <p:cNvPr id="84" name="Straight Arrow Connector 83">
            <a:extLst>
              <a:ext uri="{FF2B5EF4-FFF2-40B4-BE49-F238E27FC236}">
                <a16:creationId xmlns:a16="http://schemas.microsoft.com/office/drawing/2014/main" id="{7F40C0E4-1F41-4EB2-9303-6C6AB739A2A9}"/>
              </a:ext>
            </a:extLst>
          </p:cNvPr>
          <p:cNvCxnSpPr>
            <a:cxnSpLocks/>
          </p:cNvCxnSpPr>
          <p:nvPr/>
        </p:nvCxnSpPr>
        <p:spPr>
          <a:xfrm flipV="1">
            <a:off x="2303020" y="5172406"/>
            <a:ext cx="8490" cy="36570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5" name="Straight Arrow Connector 84">
            <a:extLst>
              <a:ext uri="{FF2B5EF4-FFF2-40B4-BE49-F238E27FC236}">
                <a16:creationId xmlns:a16="http://schemas.microsoft.com/office/drawing/2014/main" id="{2D3131D8-6013-4E83-A358-8C3A11138D27}"/>
              </a:ext>
            </a:extLst>
          </p:cNvPr>
          <p:cNvCxnSpPr>
            <a:cxnSpLocks/>
          </p:cNvCxnSpPr>
          <p:nvPr/>
        </p:nvCxnSpPr>
        <p:spPr>
          <a:xfrm flipV="1">
            <a:off x="3912089" y="5186706"/>
            <a:ext cx="8490" cy="36570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6" name="Straight Arrow Connector 85">
            <a:extLst>
              <a:ext uri="{FF2B5EF4-FFF2-40B4-BE49-F238E27FC236}">
                <a16:creationId xmlns:a16="http://schemas.microsoft.com/office/drawing/2014/main" id="{3B9FAEF2-3799-47EA-B4A1-F563A4534ADA}"/>
              </a:ext>
            </a:extLst>
          </p:cNvPr>
          <p:cNvCxnSpPr>
            <a:cxnSpLocks/>
          </p:cNvCxnSpPr>
          <p:nvPr/>
        </p:nvCxnSpPr>
        <p:spPr>
          <a:xfrm flipV="1">
            <a:off x="2276741" y="3087382"/>
            <a:ext cx="8490" cy="36570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7" name="Straight Arrow Connector 86">
            <a:extLst>
              <a:ext uri="{FF2B5EF4-FFF2-40B4-BE49-F238E27FC236}">
                <a16:creationId xmlns:a16="http://schemas.microsoft.com/office/drawing/2014/main" id="{418ED46B-5D53-4462-949F-3469CA9DF7C2}"/>
              </a:ext>
            </a:extLst>
          </p:cNvPr>
          <p:cNvCxnSpPr>
            <a:cxnSpLocks/>
          </p:cNvCxnSpPr>
          <p:nvPr/>
        </p:nvCxnSpPr>
        <p:spPr>
          <a:xfrm flipV="1">
            <a:off x="3885810" y="3101683"/>
            <a:ext cx="8490" cy="36570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18" name="Group 17">
            <a:extLst>
              <a:ext uri="{FF2B5EF4-FFF2-40B4-BE49-F238E27FC236}">
                <a16:creationId xmlns:a16="http://schemas.microsoft.com/office/drawing/2014/main" id="{F6CB35A4-F6AB-2E8D-32DF-387DCE149B58}"/>
              </a:ext>
            </a:extLst>
          </p:cNvPr>
          <p:cNvGrpSpPr/>
          <p:nvPr/>
        </p:nvGrpSpPr>
        <p:grpSpPr>
          <a:xfrm>
            <a:off x="457998" y="1066490"/>
            <a:ext cx="5279882" cy="1964586"/>
            <a:chOff x="457998" y="1066490"/>
            <a:chExt cx="5279882" cy="1964586"/>
          </a:xfrm>
        </p:grpSpPr>
        <p:pic>
          <p:nvPicPr>
            <p:cNvPr id="29" name="Picture 28">
              <a:extLst>
                <a:ext uri="{FF2B5EF4-FFF2-40B4-BE49-F238E27FC236}">
                  <a16:creationId xmlns:a16="http://schemas.microsoft.com/office/drawing/2014/main" id="{142B63FF-8D76-4F2C-BEDF-FDB02326D6AF}"/>
                </a:ext>
              </a:extLst>
            </p:cNvPr>
            <p:cNvPicPr>
              <a:picLocks noChangeAspect="1"/>
            </p:cNvPicPr>
            <p:nvPr/>
          </p:nvPicPr>
          <p:blipFill>
            <a:blip r:embed="rId3"/>
            <a:stretch>
              <a:fillRect/>
            </a:stretch>
          </p:blipFill>
          <p:spPr>
            <a:xfrm>
              <a:off x="1023805" y="1587176"/>
              <a:ext cx="876316" cy="1201174"/>
            </a:xfrm>
            <a:prstGeom prst="rect">
              <a:avLst/>
            </a:prstGeom>
          </p:spPr>
        </p:pic>
        <p:sp>
          <p:nvSpPr>
            <p:cNvPr id="31" name="Rectangle 30">
              <a:extLst>
                <a:ext uri="{FF2B5EF4-FFF2-40B4-BE49-F238E27FC236}">
                  <a16:creationId xmlns:a16="http://schemas.microsoft.com/office/drawing/2014/main" id="{76447BD1-2817-4D22-8B76-9E8F76AC93CA}"/>
                </a:ext>
              </a:extLst>
            </p:cNvPr>
            <p:cNvSpPr/>
            <p:nvPr/>
          </p:nvSpPr>
          <p:spPr bwMode="auto">
            <a:xfrm>
              <a:off x="457998" y="1319359"/>
              <a:ext cx="5279882" cy="1711717"/>
            </a:xfrm>
            <a:prstGeom prst="rect">
              <a:avLst/>
            </a:prstGeom>
            <a:noFill/>
            <a:ln w="19050">
              <a:solidFill>
                <a:schemeClr val="tx2">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C11E5E44-F91F-4F4F-B975-28B92E0834DA}"/>
                </a:ext>
              </a:extLst>
            </p:cNvPr>
            <p:cNvSpPr/>
            <p:nvPr/>
          </p:nvSpPr>
          <p:spPr bwMode="auto">
            <a:xfrm>
              <a:off x="1402347" y="1253408"/>
              <a:ext cx="3476775" cy="11262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Title 1">
              <a:extLst>
                <a:ext uri="{FF2B5EF4-FFF2-40B4-BE49-F238E27FC236}">
                  <a16:creationId xmlns:a16="http://schemas.microsoft.com/office/drawing/2014/main" id="{6C74356E-22BD-481B-AA9D-3A1DC405918A}"/>
                </a:ext>
              </a:extLst>
            </p:cNvPr>
            <p:cNvSpPr txBox="1">
              <a:spLocks/>
            </p:cNvSpPr>
            <p:nvPr/>
          </p:nvSpPr>
          <p:spPr>
            <a:xfrm>
              <a:off x="1415993" y="1066490"/>
              <a:ext cx="3500735" cy="486463"/>
            </a:xfrm>
            <a:prstGeom prst="rect">
              <a:avLst/>
            </a:prstGeom>
            <a:noFill/>
          </p:spPr>
          <p:txBody>
            <a:bodyPr vert="horz" wrap="square" lIns="146263" tIns="91414" rIns="146263" bIns="91414"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6046">
                <a:defRPr/>
              </a:pPr>
              <a:r>
                <a:rPr lang="en-US" sz="2040" kern="0" spc="-50" dirty="0">
                  <a:gradFill>
                    <a:gsLst>
                      <a:gs pos="0">
                        <a:schemeClr val="bg2">
                          <a:lumMod val="50000"/>
                        </a:schemeClr>
                      </a:gs>
                      <a:gs pos="100000">
                        <a:schemeClr val="bg2">
                          <a:lumMod val="50000"/>
                        </a:schemeClr>
                      </a:gs>
                    </a:gsLst>
                    <a:lin ang="5400000" scaled="0"/>
                  </a:gradFill>
                  <a:latin typeface="Segoe UI Semibold" panose="020B0702040204020203" pitchFamily="34" charset="0"/>
                  <a:cs typeface="Segoe UI Semibold" panose="020B0702040204020203" pitchFamily="34" charset="0"/>
                </a:rPr>
                <a:t>ACE cards and quick views </a:t>
              </a:r>
              <a:endParaRPr lang="en-US" sz="2040" dirty="0">
                <a:gradFill>
                  <a:gsLst>
                    <a:gs pos="0">
                      <a:schemeClr val="bg2">
                        <a:lumMod val="50000"/>
                      </a:schemeClr>
                    </a:gs>
                    <a:gs pos="100000">
                      <a:schemeClr val="bg2">
                        <a:lumMod val="50000"/>
                      </a:schemeClr>
                    </a:gs>
                  </a:gsLst>
                  <a:lin ang="5400000" scaled="0"/>
                </a:gradFill>
              </a:endParaRPr>
            </a:p>
          </p:txBody>
        </p:sp>
        <p:sp>
          <p:nvSpPr>
            <p:cNvPr id="81" name="TextBox 80">
              <a:extLst>
                <a:ext uri="{FF2B5EF4-FFF2-40B4-BE49-F238E27FC236}">
                  <a16:creationId xmlns:a16="http://schemas.microsoft.com/office/drawing/2014/main" id="{0D13C6B2-9574-488B-8705-1DB3D5505759}"/>
                </a:ext>
              </a:extLst>
            </p:cNvPr>
            <p:cNvSpPr txBox="1"/>
            <p:nvPr/>
          </p:nvSpPr>
          <p:spPr>
            <a:xfrm>
              <a:off x="2133796" y="1657916"/>
              <a:ext cx="3128856" cy="1208729"/>
            </a:xfrm>
            <a:prstGeom prst="rect">
              <a:avLst/>
            </a:prstGeom>
            <a:noFill/>
          </p:spPr>
          <p:txBody>
            <a:bodyPr wrap="square" lIns="0" tIns="0" rIns="0" bIns="0" rtlCol="0">
              <a:spAutoFit/>
            </a:bodyPr>
            <a:lstStyle/>
            <a:p>
              <a:pPr algn="l"/>
              <a:r>
                <a:rPr lang="en-US" sz="1122" dirty="0"/>
                <a:t>Bot responses and reacts on the Adaptive Card events which are rendered in the Viva Connection dashboard. </a:t>
              </a:r>
            </a:p>
            <a:p>
              <a:pPr algn="l"/>
              <a:endParaRPr lang="en-US" sz="1122" dirty="0"/>
            </a:p>
            <a:p>
              <a:pPr algn="l"/>
              <a:r>
                <a:rPr lang="en-US" sz="1122" dirty="0"/>
                <a:t>Cards provided from the Bot Framework are exposed to be available in the dashboard designer in same way as SPFx cards.</a:t>
              </a:r>
              <a:endParaRPr lang="en-FI" sz="1122" dirty="0" err="1"/>
            </a:p>
          </p:txBody>
        </p:sp>
      </p:grpSp>
      <p:sp>
        <p:nvSpPr>
          <p:cNvPr id="7" name="Title 6">
            <a:extLst>
              <a:ext uri="{FF2B5EF4-FFF2-40B4-BE49-F238E27FC236}">
                <a16:creationId xmlns:a16="http://schemas.microsoft.com/office/drawing/2014/main" id="{DC02F661-580C-3D32-86FF-FC560BBC9D6B}"/>
              </a:ext>
            </a:extLst>
          </p:cNvPr>
          <p:cNvSpPr>
            <a:spLocks noGrp="1"/>
          </p:cNvSpPr>
          <p:nvPr>
            <p:ph type="title"/>
          </p:nvPr>
        </p:nvSpPr>
        <p:spPr/>
        <p:txBody>
          <a:bodyPr/>
          <a:lstStyle/>
          <a:p>
            <a:r>
              <a:rPr lang="en-US" sz="3200" dirty="0"/>
              <a:t>Bot Framework driven Viva  Connection cards</a:t>
            </a:r>
            <a:endParaRPr lang="en-FI" sz="3200" dirty="0"/>
          </a:p>
        </p:txBody>
      </p:sp>
      <p:pic>
        <p:nvPicPr>
          <p:cNvPr id="11" name="Picture 10" descr="Graphical user interface, application&#10;&#10;Description automatically generated">
            <a:extLst>
              <a:ext uri="{FF2B5EF4-FFF2-40B4-BE49-F238E27FC236}">
                <a16:creationId xmlns:a16="http://schemas.microsoft.com/office/drawing/2014/main" id="{85A57130-AC15-FA37-D642-3B3D4FEED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999" y="950409"/>
            <a:ext cx="2805714" cy="5051428"/>
          </a:xfrm>
          <a:prstGeom prst="rect">
            <a:avLst/>
          </a:prstGeom>
        </p:spPr>
      </p:pic>
      <p:grpSp>
        <p:nvGrpSpPr>
          <p:cNvPr id="16" name="Group 15">
            <a:extLst>
              <a:ext uri="{FF2B5EF4-FFF2-40B4-BE49-F238E27FC236}">
                <a16:creationId xmlns:a16="http://schemas.microsoft.com/office/drawing/2014/main" id="{E4CD34C9-D183-AF2E-EA4D-7C2F12EF8541}"/>
              </a:ext>
            </a:extLst>
          </p:cNvPr>
          <p:cNvGrpSpPr/>
          <p:nvPr/>
        </p:nvGrpSpPr>
        <p:grpSpPr>
          <a:xfrm>
            <a:off x="457997" y="3432328"/>
            <a:ext cx="5262710" cy="1667782"/>
            <a:chOff x="457997" y="3432328"/>
            <a:chExt cx="5262710" cy="1667782"/>
          </a:xfrm>
        </p:grpSpPr>
        <p:sp>
          <p:nvSpPr>
            <p:cNvPr id="25" name="Rectangle 24">
              <a:extLst>
                <a:ext uri="{FF2B5EF4-FFF2-40B4-BE49-F238E27FC236}">
                  <a16:creationId xmlns:a16="http://schemas.microsoft.com/office/drawing/2014/main" id="{41FF573C-9096-4174-878C-E40CC12E7241}"/>
                </a:ext>
              </a:extLst>
            </p:cNvPr>
            <p:cNvSpPr/>
            <p:nvPr/>
          </p:nvSpPr>
          <p:spPr bwMode="auto">
            <a:xfrm>
              <a:off x="457997" y="3634807"/>
              <a:ext cx="5262710" cy="1465303"/>
            </a:xfrm>
            <a:prstGeom prst="rect">
              <a:avLst/>
            </a:prstGeom>
            <a:noFill/>
            <a:ln w="19050">
              <a:solidFill>
                <a:srgbClr val="01676C"/>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926" fontAlgn="base">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681C4283-3BE0-4EFE-A4CA-5507C040D421}"/>
                </a:ext>
              </a:extLst>
            </p:cNvPr>
            <p:cNvSpPr/>
            <p:nvPr/>
          </p:nvSpPr>
          <p:spPr bwMode="auto">
            <a:xfrm>
              <a:off x="1415993" y="3619246"/>
              <a:ext cx="3476775" cy="11262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Title 1">
              <a:extLst>
                <a:ext uri="{FF2B5EF4-FFF2-40B4-BE49-F238E27FC236}">
                  <a16:creationId xmlns:a16="http://schemas.microsoft.com/office/drawing/2014/main" id="{B7156401-6BCC-4C30-B30C-12A8C628ED8B}"/>
                </a:ext>
              </a:extLst>
            </p:cNvPr>
            <p:cNvSpPr txBox="1">
              <a:spLocks/>
            </p:cNvSpPr>
            <p:nvPr/>
          </p:nvSpPr>
          <p:spPr>
            <a:xfrm>
              <a:off x="1353444" y="3432328"/>
              <a:ext cx="3661094" cy="486463"/>
            </a:xfrm>
            <a:prstGeom prst="rect">
              <a:avLst/>
            </a:prstGeom>
            <a:noFill/>
          </p:spPr>
          <p:txBody>
            <a:bodyPr vert="horz" wrap="square" lIns="146263" tIns="91414" rIns="146263" bIns="91414"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896046">
                <a:defRPr/>
              </a:pPr>
              <a:r>
                <a:rPr lang="en-US" sz="2040" kern="0" spc="-50" dirty="0">
                  <a:gradFill>
                    <a:gsLst>
                      <a:gs pos="0">
                        <a:schemeClr val="bg2">
                          <a:lumMod val="50000"/>
                        </a:schemeClr>
                      </a:gs>
                      <a:gs pos="100000">
                        <a:schemeClr val="bg2">
                          <a:lumMod val="50000"/>
                        </a:schemeClr>
                      </a:gs>
                    </a:gsLst>
                    <a:lin ang="5400000" scaled="0"/>
                  </a:gradFill>
                  <a:latin typeface="Segoe UI Semibold" panose="020B0702040204020203" pitchFamily="34" charset="0"/>
                  <a:cs typeface="Segoe UI Semibold" panose="020B0702040204020203" pitchFamily="34" charset="0"/>
                </a:rPr>
                <a:t>Bot Framework Code</a:t>
              </a:r>
              <a:endParaRPr lang="en-US" sz="2040" dirty="0">
                <a:gradFill>
                  <a:gsLst>
                    <a:gs pos="0">
                      <a:schemeClr val="bg2">
                        <a:lumMod val="50000"/>
                      </a:schemeClr>
                    </a:gs>
                    <a:gs pos="100000">
                      <a:schemeClr val="bg2">
                        <a:lumMod val="50000"/>
                      </a:schemeClr>
                    </a:gs>
                  </a:gsLst>
                  <a:lin ang="5400000" scaled="0"/>
                </a:gradFill>
              </a:endParaRPr>
            </a:p>
          </p:txBody>
        </p:sp>
        <p:sp>
          <p:nvSpPr>
            <p:cNvPr id="83" name="TextBox 82">
              <a:extLst>
                <a:ext uri="{FF2B5EF4-FFF2-40B4-BE49-F238E27FC236}">
                  <a16:creationId xmlns:a16="http://schemas.microsoft.com/office/drawing/2014/main" id="{8C1D1367-2E59-4AAF-A384-708FAC1C8B60}"/>
                </a:ext>
              </a:extLst>
            </p:cNvPr>
            <p:cNvSpPr txBox="1"/>
            <p:nvPr/>
          </p:nvSpPr>
          <p:spPr>
            <a:xfrm>
              <a:off x="1711325" y="4164099"/>
              <a:ext cx="3231362" cy="345351"/>
            </a:xfrm>
            <a:prstGeom prst="rect">
              <a:avLst/>
            </a:prstGeom>
            <a:noFill/>
          </p:spPr>
          <p:txBody>
            <a:bodyPr wrap="square" lIns="0" tIns="0" rIns="0" bIns="0" rtlCol="0">
              <a:spAutoFit/>
            </a:bodyPr>
            <a:lstStyle/>
            <a:p>
              <a:pPr algn="l"/>
              <a:r>
                <a:rPr lang="en-US" sz="1122" dirty="0"/>
                <a:t>Bot deployed to the tenant and registered to be a source of the Viva Connections Adaptive Cards.</a:t>
              </a:r>
              <a:endParaRPr lang="en-FI" sz="1122" dirty="0" err="1"/>
            </a:p>
          </p:txBody>
        </p:sp>
        <p:pic>
          <p:nvPicPr>
            <p:cNvPr id="3076" name="Picture 4" descr="Microsoft Bot Framework">
              <a:extLst>
                <a:ext uri="{FF2B5EF4-FFF2-40B4-BE49-F238E27FC236}">
                  <a16:creationId xmlns:a16="http://schemas.microsoft.com/office/drawing/2014/main" id="{82C38876-A36F-0E81-5167-C022F0B01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93" y="3981089"/>
              <a:ext cx="728463" cy="7322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71557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4"/>
                                        </p:tgtEl>
                                        <p:attrNameLst>
                                          <p:attrName>style.visibility</p:attrName>
                                        </p:attrNameLst>
                                      </p:cBhvr>
                                      <p:to>
                                        <p:strVal val="visible"/>
                                      </p:to>
                                    </p:set>
                                    <p:animEffect transition="in" filter="fade">
                                      <p:cBhvr>
                                        <p:cTn id="14" dur="1000"/>
                                        <p:tgtEl>
                                          <p:spTgt spid="84"/>
                                        </p:tgtEl>
                                      </p:cBhvr>
                                    </p:animEffect>
                                    <p:anim calcmode="lin" valueType="num">
                                      <p:cBhvr>
                                        <p:cTn id="15" dur="1000" fill="hold"/>
                                        <p:tgtEl>
                                          <p:spTgt spid="84"/>
                                        </p:tgtEl>
                                        <p:attrNameLst>
                                          <p:attrName>ppt_x</p:attrName>
                                        </p:attrNameLst>
                                      </p:cBhvr>
                                      <p:tavLst>
                                        <p:tav tm="0">
                                          <p:val>
                                            <p:strVal val="#ppt_x"/>
                                          </p:val>
                                        </p:tav>
                                        <p:tav tm="100000">
                                          <p:val>
                                            <p:strVal val="#ppt_x"/>
                                          </p:val>
                                        </p:tav>
                                      </p:tavLst>
                                    </p:anim>
                                    <p:anim calcmode="lin" valueType="num">
                                      <p:cBhvr>
                                        <p:cTn id="16" dur="1000" fill="hold"/>
                                        <p:tgtEl>
                                          <p:spTgt spid="8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1000"/>
                                        <p:tgtEl>
                                          <p:spTgt spid="85"/>
                                        </p:tgtEl>
                                      </p:cBhvr>
                                    </p:animEffect>
                                    <p:anim calcmode="lin" valueType="num">
                                      <p:cBhvr>
                                        <p:cTn id="20" dur="1000" fill="hold"/>
                                        <p:tgtEl>
                                          <p:spTgt spid="85"/>
                                        </p:tgtEl>
                                        <p:attrNameLst>
                                          <p:attrName>ppt_x</p:attrName>
                                        </p:attrNameLst>
                                      </p:cBhvr>
                                      <p:tavLst>
                                        <p:tav tm="0">
                                          <p:val>
                                            <p:strVal val="#ppt_x"/>
                                          </p:val>
                                        </p:tav>
                                        <p:tav tm="100000">
                                          <p:val>
                                            <p:strVal val="#ppt_x"/>
                                          </p:val>
                                        </p:tav>
                                      </p:tavLst>
                                    </p:anim>
                                    <p:anim calcmode="lin" valueType="num">
                                      <p:cBhvr>
                                        <p:cTn id="21" dur="1000" fill="hold"/>
                                        <p:tgtEl>
                                          <p:spTgt spid="8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1000"/>
                                        <p:tgtEl>
                                          <p:spTgt spid="86"/>
                                        </p:tgtEl>
                                      </p:cBhvr>
                                    </p:animEffect>
                                    <p:anim calcmode="lin" valueType="num">
                                      <p:cBhvr>
                                        <p:cTn id="37" dur="1000" fill="hold"/>
                                        <p:tgtEl>
                                          <p:spTgt spid="86"/>
                                        </p:tgtEl>
                                        <p:attrNameLst>
                                          <p:attrName>ppt_x</p:attrName>
                                        </p:attrNameLst>
                                      </p:cBhvr>
                                      <p:tavLst>
                                        <p:tav tm="0">
                                          <p:val>
                                            <p:strVal val="#ppt_x"/>
                                          </p:val>
                                        </p:tav>
                                        <p:tav tm="100000">
                                          <p:val>
                                            <p:strVal val="#ppt_x"/>
                                          </p:val>
                                        </p:tav>
                                      </p:tavLst>
                                    </p:anim>
                                    <p:anim calcmode="lin" valueType="num">
                                      <p:cBhvr>
                                        <p:cTn id="38" dur="1000" fill="hold"/>
                                        <p:tgtEl>
                                          <p:spTgt spid="8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1000"/>
                                        <p:tgtEl>
                                          <p:spTgt spid="87"/>
                                        </p:tgtEl>
                                      </p:cBhvr>
                                    </p:animEffect>
                                    <p:anim calcmode="lin" valueType="num">
                                      <p:cBhvr>
                                        <p:cTn id="42" dur="1000" fill="hold"/>
                                        <p:tgtEl>
                                          <p:spTgt spid="87"/>
                                        </p:tgtEl>
                                        <p:attrNameLst>
                                          <p:attrName>ppt_x</p:attrName>
                                        </p:attrNameLst>
                                      </p:cBhvr>
                                      <p:tavLst>
                                        <p:tav tm="0">
                                          <p:val>
                                            <p:strVal val="#ppt_x"/>
                                          </p:val>
                                        </p:tav>
                                        <p:tav tm="100000">
                                          <p:val>
                                            <p:strVal val="#ppt_x"/>
                                          </p:val>
                                        </p:tav>
                                      </p:tavLst>
                                    </p:anim>
                                    <p:anim calcmode="lin" valueType="num">
                                      <p:cBhvr>
                                        <p:cTn id="43" dur="1000" fill="hold"/>
                                        <p:tgtEl>
                                          <p:spTgt spid="87"/>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42" presetClass="entr" presetSubtype="0"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28"/>
                                        </p:tgtEl>
                                        <p:attrNameLst>
                                          <p:attrName>style.visibility</p:attrName>
                                        </p:attrNameLst>
                                      </p:cBhvr>
                                      <p:to>
                                        <p:strVal val="visible"/>
                                      </p:to>
                                    </p:set>
                                    <p:animEffect transition="in" filter="fade">
                                      <p:cBhvr>
                                        <p:cTn id="52" dur="1000"/>
                                        <p:tgtEl>
                                          <p:spTgt spid="1028"/>
                                        </p:tgtEl>
                                      </p:cBhvr>
                                    </p:animEffect>
                                    <p:anim calcmode="lin" valueType="num">
                                      <p:cBhvr>
                                        <p:cTn id="53" dur="1000" fill="hold"/>
                                        <p:tgtEl>
                                          <p:spTgt spid="1028"/>
                                        </p:tgtEl>
                                        <p:attrNameLst>
                                          <p:attrName>ppt_x</p:attrName>
                                        </p:attrNameLst>
                                      </p:cBhvr>
                                      <p:tavLst>
                                        <p:tav tm="0">
                                          <p:val>
                                            <p:strVal val="#ppt_x"/>
                                          </p:val>
                                        </p:tav>
                                        <p:tav tm="100000">
                                          <p:val>
                                            <p:strVal val="#ppt_x"/>
                                          </p:val>
                                        </p:tav>
                                      </p:tavLst>
                                    </p:anim>
                                    <p:anim calcmode="lin" valueType="num">
                                      <p:cBhvr>
                                        <p:cTn id="54"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563129"/>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400">
                <a:latin typeface="Segoe UI"/>
                <a:cs typeface="Segoe UI Semibold"/>
              </a:rPr>
              <a:t>Next Microsoft 365 Platform call: </a:t>
            </a:r>
            <a:r>
              <a:rPr lang="en-US" sz="2400" b="1">
                <a:latin typeface="Segoe UI"/>
                <a:cs typeface="Segoe UI Semibold"/>
              </a:rPr>
              <a:t>September 13</a:t>
            </a:r>
            <a:r>
              <a:rPr lang="en-US" sz="2400" b="1" baseline="30000">
                <a:latin typeface="Segoe UI"/>
                <a:cs typeface="Segoe UI Semibold"/>
              </a:rPr>
              <a:t>th</a:t>
            </a:r>
            <a:r>
              <a:rPr lang="en-US" sz="2400" b="1">
                <a:latin typeface="Segoe UI"/>
                <a:cs typeface="Segoe UI Semibold"/>
              </a:rPr>
              <a:t> at 08:00 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hlinkClick r:id="rId4"/>
              </a:rPr>
              <a:t>https://aka.ms/m365/calls</a:t>
            </a:r>
            <a:endParaRPr lang="en-US" sz="2000" u="sng">
              <a:solidFill>
                <a:schemeClr val="accent1"/>
              </a:solidFill>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0"/>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37033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789270"/>
            <a:ext cx="4968892" cy="4985980"/>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b="1" dirty="0">
                <a:solidFill>
                  <a:schemeClr val="bg1"/>
                </a:solidFill>
                <a:latin typeface="Segoe UI Light"/>
                <a:cs typeface="Segoe UI Light"/>
              </a:rPr>
              <a:t>Latest updates and news on the Microsoft 365 platform</a:t>
            </a:r>
          </a:p>
          <a:p>
            <a:pPr marL="342900" indent="-342900">
              <a:buFont typeface="Arial" panose="020B0604020202020204" pitchFamily="34" charset="0"/>
              <a:buChar char="•"/>
            </a:pPr>
            <a:endParaRPr lang="en-US" b="1" dirty="0">
              <a:solidFill>
                <a:schemeClr val="bg1"/>
              </a:solidFill>
              <a:latin typeface="Segoe UI Light"/>
              <a:cs typeface="Segoe UI Light"/>
            </a:endParaRPr>
          </a:p>
          <a:p>
            <a:pPr marL="342900" indent="-342900">
              <a:buFont typeface="Arial" panose="020B0604020202020204" pitchFamily="34" charset="0"/>
              <a:buChar char="•"/>
            </a:pPr>
            <a:r>
              <a:rPr lang="en-US" b="1" dirty="0">
                <a:solidFill>
                  <a:schemeClr val="bg1"/>
                </a:solidFill>
                <a:latin typeface="Segoe UI Light"/>
                <a:cs typeface="Segoe UI Light"/>
              </a:rPr>
              <a:t>Updates on the Microsoft Teams documentation</a:t>
            </a:r>
          </a:p>
          <a:p>
            <a:endParaRPr lang="en-US" b="1" dirty="0">
              <a:solidFill>
                <a:schemeClr val="bg1"/>
              </a:solidFill>
              <a:latin typeface="Segoe UI Light"/>
              <a:cs typeface="Segoe UI Light"/>
            </a:endParaRPr>
          </a:p>
          <a:p>
            <a:pPr marL="342900" indent="-342900">
              <a:buFont typeface="Arial" panose="020B0604020202020204" pitchFamily="34" charset="0"/>
              <a:buChar char="•"/>
            </a:pPr>
            <a:r>
              <a:rPr lang="en-US" b="1" dirty="0">
                <a:solidFill>
                  <a:schemeClr val="bg1"/>
                </a:solidFill>
                <a:latin typeface="Segoe UI Light"/>
                <a:cs typeface="Segoe UI Light"/>
              </a:rPr>
              <a:t>Group picture time with Together Mode!</a:t>
            </a:r>
          </a:p>
          <a:p>
            <a:endParaRPr lang="en-US" b="1" dirty="0">
              <a:solidFill>
                <a:schemeClr val="bg1"/>
              </a:solidFill>
              <a:latin typeface="Segoe UI Light"/>
              <a:cs typeface="Segoe UI Light"/>
            </a:endParaRPr>
          </a:p>
          <a:p>
            <a:pPr marL="342900" indent="-342900">
              <a:buFont typeface="Arial" panose="020B0604020202020204" pitchFamily="34" charset="0"/>
              <a:buChar char="•"/>
            </a:pPr>
            <a:r>
              <a:rPr lang="en-US" b="1" dirty="0">
                <a:solidFill>
                  <a:schemeClr val="bg1"/>
                </a:solidFill>
                <a:latin typeface="Segoe UI Light"/>
                <a:cs typeface="Segoe UI Light"/>
              </a:rPr>
              <a:t>Demos</a:t>
            </a:r>
            <a:endParaRPr lang="en-US" dirty="0">
              <a:solidFill>
                <a:schemeClr val="bg1"/>
              </a:solidFill>
              <a:cs typeface="Segoe UI Light"/>
            </a:endParaRPr>
          </a:p>
          <a:p>
            <a:pPr marL="808990" lvl="1" indent="-342900">
              <a:buFont typeface="Arial" panose="020B0604020202020204" pitchFamily="34" charset="0"/>
              <a:buChar char="•"/>
            </a:pPr>
            <a:r>
              <a:rPr lang="en-US" b="1" dirty="0">
                <a:solidFill>
                  <a:schemeClr val="bg1"/>
                </a:solidFill>
                <a:cs typeface="Segoe UI Light"/>
              </a:rPr>
              <a:t>Brian Jackett </a:t>
            </a:r>
            <a:r>
              <a:rPr lang="en-US" dirty="0">
                <a:solidFill>
                  <a:schemeClr val="bg1"/>
                </a:solidFill>
                <a:cs typeface="Segoe UI Light"/>
              </a:rPr>
              <a:t>and </a:t>
            </a:r>
            <a:r>
              <a:rPr lang="en-US" b="1" dirty="0">
                <a:solidFill>
                  <a:schemeClr val="bg1"/>
                </a:solidFill>
                <a:cs typeface="Segoe UI Light"/>
              </a:rPr>
              <a:t>Cameron Parker </a:t>
            </a:r>
            <a:r>
              <a:rPr lang="en-US" dirty="0">
                <a:solidFill>
                  <a:schemeClr val="bg1"/>
                </a:solidFill>
                <a:cs typeface="Segoe UI Light"/>
              </a:rPr>
              <a:t>- Latest on eDiscovery Premium APIs on Microsoft Graph</a:t>
            </a:r>
            <a:br>
              <a:rPr lang="en-US" dirty="0">
                <a:solidFill>
                  <a:schemeClr val="bg1"/>
                </a:solidFill>
                <a:cs typeface="Segoe UI Light"/>
              </a:rPr>
            </a:br>
            <a:endParaRPr lang="en-US" dirty="0">
              <a:solidFill>
                <a:schemeClr val="bg1"/>
              </a:solidFill>
              <a:cs typeface="Segoe UI Light"/>
            </a:endParaRPr>
          </a:p>
          <a:p>
            <a:pPr marL="808990" lvl="1" indent="-342900">
              <a:buFont typeface="Arial" panose="020B0604020202020204" pitchFamily="34" charset="0"/>
              <a:buChar char="•"/>
            </a:pPr>
            <a:r>
              <a:rPr lang="en-US" b="1" dirty="0">
                <a:solidFill>
                  <a:schemeClr val="bg1"/>
                </a:solidFill>
                <a:cs typeface="Segoe UI Light"/>
              </a:rPr>
              <a:t>Alex Terentiev </a:t>
            </a:r>
            <a:r>
              <a:rPr lang="en-US" dirty="0">
                <a:solidFill>
                  <a:schemeClr val="bg1"/>
                </a:solidFill>
                <a:cs typeface="Segoe UI Light"/>
              </a:rPr>
              <a:t>and </a:t>
            </a:r>
            <a:r>
              <a:rPr lang="en-US" b="1" dirty="0">
                <a:solidFill>
                  <a:schemeClr val="bg1"/>
                </a:solidFill>
                <a:cs typeface="Segoe UI Light"/>
              </a:rPr>
              <a:t>Vesa Juvonen </a:t>
            </a:r>
            <a:r>
              <a:rPr lang="en-US" dirty="0">
                <a:solidFill>
                  <a:schemeClr val="bg1"/>
                </a:solidFill>
                <a:cs typeface="Segoe UI Light"/>
              </a:rPr>
              <a:t>– New features in SharePoint Framework 1.16</a:t>
            </a:r>
            <a:br>
              <a:rPr lang="en-US" dirty="0">
                <a:solidFill>
                  <a:schemeClr val="bg1"/>
                </a:solidFill>
                <a:cs typeface="Segoe UI Light"/>
              </a:rPr>
            </a:br>
            <a:endParaRPr lang="en-US" dirty="0">
              <a:solidFill>
                <a:schemeClr val="bg1"/>
              </a:solidFill>
              <a:cs typeface="Segoe UI Light"/>
            </a:endParaRPr>
          </a:p>
          <a:p>
            <a:pPr marL="808990" lvl="1" indent="-342900">
              <a:buFont typeface="Arial" panose="020B0604020202020204" pitchFamily="34" charset="0"/>
              <a:buChar char="•"/>
            </a:pPr>
            <a:r>
              <a:rPr lang="en-US" b="1" dirty="0" err="1">
                <a:solidFill>
                  <a:schemeClr val="bg1"/>
                </a:solidFill>
                <a:cs typeface="Segoe UI Light"/>
              </a:rPr>
              <a:t>Merill</a:t>
            </a:r>
            <a:r>
              <a:rPr lang="en-US" b="1" dirty="0">
                <a:solidFill>
                  <a:schemeClr val="bg1"/>
                </a:solidFill>
                <a:cs typeface="Segoe UI Light"/>
              </a:rPr>
              <a:t> Fernando </a:t>
            </a:r>
            <a:r>
              <a:rPr lang="en-US" dirty="0">
                <a:solidFill>
                  <a:schemeClr val="bg1"/>
                </a:solidFill>
                <a:cs typeface="Segoe UI Light"/>
              </a:rPr>
              <a:t>- Introduction to Microsoft Graph X-Ray project</a:t>
            </a:r>
          </a:p>
        </p:txBody>
      </p:sp>
      <p:pic>
        <p:nvPicPr>
          <p:cNvPr id="10" name="Picture 2" descr="Image">
            <a:extLst>
              <a:ext uri="{FF2B5EF4-FFF2-40B4-BE49-F238E27FC236}">
                <a16:creationId xmlns:a16="http://schemas.microsoft.com/office/drawing/2014/main" id="{1A10EF33-E842-5456-B008-784C43876E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4395" y="172409"/>
            <a:ext cx="1463039" cy="146303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CFEF73C-B386-9E2A-AE35-230ACCB52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9341" y="172409"/>
            <a:ext cx="1463038" cy="14630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Image">
            <a:extLst>
              <a:ext uri="{FF2B5EF4-FFF2-40B4-BE49-F238E27FC236}">
                <a16:creationId xmlns:a16="http://schemas.microsoft.com/office/drawing/2014/main" id="{E8FC06F7-7641-9B3F-EC8D-DC356B8D04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1831" y="172409"/>
            <a:ext cx="1463038" cy="14630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6" name="Picture 8" descr="Image">
            <a:extLst>
              <a:ext uri="{FF2B5EF4-FFF2-40B4-BE49-F238E27FC236}">
                <a16:creationId xmlns:a16="http://schemas.microsoft.com/office/drawing/2014/main" id="{70419B9B-8757-3710-A85F-775B863B71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4321" y="172409"/>
            <a:ext cx="1463038" cy="146303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childTnLst>
                          </p:cTn>
                        </p:par>
                        <p:par>
                          <p:cTn id="25" fill="hold">
                            <p:stCondLst>
                              <p:cond delay="7500"/>
                            </p:stCondLst>
                            <p:childTnLst>
                              <p:par>
                                <p:cTn id="26" presetID="16" presetClass="entr" presetSubtype="4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Horizont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10"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5" name="Group 4">
            <a:extLst>
              <a:ext uri="{FF2B5EF4-FFF2-40B4-BE49-F238E27FC236}">
                <a16:creationId xmlns:a16="http://schemas.microsoft.com/office/drawing/2014/main" id="{D71D33B0-EAC5-2CAC-5442-DA15658F6567}"/>
              </a:ext>
            </a:extLst>
          </p:cNvPr>
          <p:cNvGrpSpPr/>
          <p:nvPr/>
        </p:nvGrpSpPr>
        <p:grpSpPr>
          <a:xfrm>
            <a:off x="9947183" y="1092789"/>
            <a:ext cx="2549363" cy="4075027"/>
            <a:chOff x="9947183" y="1092789"/>
            <a:chExt cx="2549363" cy="4075027"/>
          </a:xfrm>
        </p:grpSpPr>
        <p:pic>
          <p:nvPicPr>
            <p:cNvPr id="4" name="Picture 3">
              <a:extLst>
                <a:ext uri="{FF2B5EF4-FFF2-40B4-BE49-F238E27FC236}">
                  <a16:creationId xmlns:a16="http://schemas.microsoft.com/office/drawing/2014/main" id="{CCE625CB-A4BA-801A-859A-3C16AE297E87}"/>
                </a:ext>
              </a:extLst>
            </p:cNvPr>
            <p:cNvPicPr>
              <a:picLocks noChangeAspect="1"/>
            </p:cNvPicPr>
            <p:nvPr/>
          </p:nvPicPr>
          <p:blipFill>
            <a:blip r:embed="rId6"/>
            <a:stretch>
              <a:fillRect/>
            </a:stretch>
          </p:blipFill>
          <p:spPr>
            <a:xfrm>
              <a:off x="10143377" y="2391537"/>
              <a:ext cx="2123401" cy="1590891"/>
            </a:xfrm>
            <a:prstGeom prst="rect">
              <a:avLst/>
            </a:prstGeom>
          </p:spPr>
        </p:pic>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3" cy="4075027"/>
              <a:chOff x="9956370" y="1471029"/>
              <a:chExt cx="2549363"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3"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grpSp>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Tree>
    <p:extLst>
      <p:ext uri="{BB962C8B-B14F-4D97-AF65-F5344CB8AC3E}">
        <p14:creationId xmlns:p14="http://schemas.microsoft.com/office/powerpoint/2010/main" val="355497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entr" presetSubtype="0" fill="hold" nodeType="withEffect">
                                  <p:stCondLst>
                                    <p:cond delay="10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entr" presetSubtype="0" fill="hold" nodeType="withEffect">
                                  <p:stCondLst>
                                    <p:cond delay="1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entr" presetSubtype="0" fill="hold" nodeType="withEffect">
                                  <p:stCondLst>
                                    <p:cond delay="20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2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entr" presetSubtype="0" fill="hold" nodeType="withEffect">
                                  <p:stCondLst>
                                    <p:cond delay="25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55249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1"/>
                </a:solidFill>
                <a:hlinkClick r:id="rId3">
                  <a:extLst>
                    <a:ext uri="{A12FA001-AC4F-418D-AE19-62706E023703}">
                      <ahyp:hlinkClr xmlns:ahyp="http://schemas.microsoft.com/office/drawing/2018/hyperlinkcolor" val="tx"/>
                    </a:ext>
                  </a:extLst>
                </a:hlinkClick>
              </a:rPr>
              <a:t>https://aka.ms/m365-dev-call</a:t>
            </a:r>
            <a:r>
              <a:rPr lang="en-US" sz="2448">
                <a:solidFill>
                  <a:schemeClr val="accent1"/>
                </a:solidFill>
              </a:rPr>
              <a:t> </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https://aka.ms/PowerAppsMonthlyCall</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Getting started assets for Microsoft 365 dev</a:t>
            </a:r>
            <a:endParaRPr lang="en-FI"/>
          </a:p>
        </p:txBody>
      </p:sp>
      <p:pic>
        <p:nvPicPr>
          <p:cNvPr id="5" name="Picture 4">
            <a:extLst>
              <a:ext uri="{FF2B5EF4-FFF2-40B4-BE49-F238E27FC236}">
                <a16:creationId xmlns:a16="http://schemas.microsoft.com/office/drawing/2014/main" id="{5CB94B8B-0A46-F9CC-1CBD-51DB5F5CC05A}"/>
              </a:ext>
            </a:extLst>
          </p:cNvPr>
          <p:cNvPicPr>
            <a:picLocks noChangeAspect="1"/>
          </p:cNvPicPr>
          <p:nvPr/>
        </p:nvPicPr>
        <p:blipFill>
          <a:blip r:embed="rId2"/>
          <a:stretch>
            <a:fillRect/>
          </a:stretch>
        </p:blipFill>
        <p:spPr>
          <a:xfrm>
            <a:off x="499152" y="1888425"/>
            <a:ext cx="5368077" cy="3022241"/>
          </a:xfrm>
          <a:prstGeom prst="rect">
            <a:avLst/>
          </a:prstGeom>
        </p:spPr>
      </p:pic>
      <p:pic>
        <p:nvPicPr>
          <p:cNvPr id="7" name="Picture 6">
            <a:extLst>
              <a:ext uri="{FF2B5EF4-FFF2-40B4-BE49-F238E27FC236}">
                <a16:creationId xmlns:a16="http://schemas.microsoft.com/office/drawing/2014/main" id="{9B026584-9D9C-6259-DD12-081518A18018}"/>
              </a:ext>
            </a:extLst>
          </p:cNvPr>
          <p:cNvPicPr>
            <a:picLocks noChangeAspect="1"/>
          </p:cNvPicPr>
          <p:nvPr/>
        </p:nvPicPr>
        <p:blipFill>
          <a:blip r:embed="rId3"/>
          <a:stretch>
            <a:fillRect/>
          </a:stretch>
        </p:blipFill>
        <p:spPr>
          <a:xfrm>
            <a:off x="6538768" y="1888426"/>
            <a:ext cx="5368075" cy="3022241"/>
          </a:xfrm>
          <a:prstGeom prst="rect">
            <a:avLst/>
          </a:prstGeom>
        </p:spPr>
      </p:pic>
      <p:sp>
        <p:nvSpPr>
          <p:cNvPr id="9" name="Rectangle 8">
            <a:extLst>
              <a:ext uri="{FF2B5EF4-FFF2-40B4-BE49-F238E27FC236}">
                <a16:creationId xmlns:a16="http://schemas.microsoft.com/office/drawing/2014/main" id="{1002D07A-F6B3-4008-16C8-0064270E97EA}"/>
              </a:ext>
            </a:extLst>
          </p:cNvPr>
          <p:cNvSpPr/>
          <p:nvPr/>
        </p:nvSpPr>
        <p:spPr>
          <a:xfrm>
            <a:off x="7360661" y="5010363"/>
            <a:ext cx="3743909"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aka.ms/m365/dev/learn</a:t>
            </a:r>
          </a:p>
        </p:txBody>
      </p:sp>
      <p:sp>
        <p:nvSpPr>
          <p:cNvPr id="11" name="Rectangle 10">
            <a:extLst>
              <a:ext uri="{FF2B5EF4-FFF2-40B4-BE49-F238E27FC236}">
                <a16:creationId xmlns:a16="http://schemas.microsoft.com/office/drawing/2014/main" id="{D0A6F38E-9A28-8833-3ABF-C271753B1176}"/>
              </a:ext>
            </a:extLst>
          </p:cNvPr>
          <p:cNvSpPr/>
          <p:nvPr/>
        </p:nvSpPr>
        <p:spPr>
          <a:xfrm>
            <a:off x="1095503" y="5027066"/>
            <a:ext cx="4175374"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a:t>
            </a:r>
            <a:r>
              <a:rPr lang="en-US" sz="28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devprogram</a:t>
            </a:r>
          </a:p>
        </p:txBody>
      </p:sp>
    </p:spTree>
    <p:extLst>
      <p:ext uri="{BB962C8B-B14F-4D97-AF65-F5344CB8AC3E}">
        <p14:creationId xmlns:p14="http://schemas.microsoft.com/office/powerpoint/2010/main" val="14220797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Microsoft 365 Developer podcasts</a:t>
            </a:r>
            <a:endParaRPr lang="en-FI"/>
          </a:p>
        </p:txBody>
      </p:sp>
      <p:pic>
        <p:nvPicPr>
          <p:cNvPr id="4" name="Picture 3">
            <a:extLst>
              <a:ext uri="{FF2B5EF4-FFF2-40B4-BE49-F238E27FC236}">
                <a16:creationId xmlns:a16="http://schemas.microsoft.com/office/drawing/2014/main" id="{B7215015-3BB3-91AD-7B5D-8C7C906BE980}"/>
              </a:ext>
            </a:extLst>
          </p:cNvPr>
          <p:cNvPicPr>
            <a:picLocks noChangeAspect="1"/>
          </p:cNvPicPr>
          <p:nvPr/>
        </p:nvPicPr>
        <p:blipFill>
          <a:blip r:embed="rId2"/>
          <a:stretch>
            <a:fillRect/>
          </a:stretch>
        </p:blipFill>
        <p:spPr>
          <a:xfrm>
            <a:off x="499152" y="1888425"/>
            <a:ext cx="5368077" cy="3022418"/>
          </a:xfrm>
          <a:prstGeom prst="rect">
            <a:avLst/>
          </a:prstGeom>
        </p:spPr>
      </p:pic>
      <p:pic>
        <p:nvPicPr>
          <p:cNvPr id="14" name="Picture 13">
            <a:extLst>
              <a:ext uri="{FF2B5EF4-FFF2-40B4-BE49-F238E27FC236}">
                <a16:creationId xmlns:a16="http://schemas.microsoft.com/office/drawing/2014/main" id="{F97C2365-2B3F-4A42-48A3-176ABAB1DC90}"/>
              </a:ext>
            </a:extLst>
          </p:cNvPr>
          <p:cNvPicPr>
            <a:picLocks noChangeAspect="1"/>
          </p:cNvPicPr>
          <p:nvPr/>
        </p:nvPicPr>
        <p:blipFill>
          <a:blip r:embed="rId3"/>
          <a:stretch>
            <a:fillRect/>
          </a:stretch>
        </p:blipFill>
        <p:spPr>
          <a:xfrm>
            <a:off x="6569246" y="1888425"/>
            <a:ext cx="5368077" cy="3022418"/>
          </a:xfrm>
          <a:prstGeom prst="rect">
            <a:avLst/>
          </a:prstGeom>
        </p:spPr>
      </p:pic>
      <p:sp>
        <p:nvSpPr>
          <p:cNvPr id="16" name="Rectangle 15">
            <a:extLst>
              <a:ext uri="{FF2B5EF4-FFF2-40B4-BE49-F238E27FC236}">
                <a16:creationId xmlns:a16="http://schemas.microsoft.com/office/drawing/2014/main" id="{34BADC18-4A4B-008D-6FDC-FE512B8AE337}"/>
              </a:ext>
            </a:extLst>
          </p:cNvPr>
          <p:cNvSpPr/>
          <p:nvPr/>
        </p:nvSpPr>
        <p:spPr>
          <a:xfrm>
            <a:off x="6835069" y="5010363"/>
            <a:ext cx="4795094" cy="830997"/>
          </a:xfrm>
          <a:prstGeom prst="rect">
            <a:avLst/>
          </a:prstGeom>
        </p:spPr>
        <p:txBody>
          <a:bodyPr wrap="none">
            <a:spAutoFit/>
          </a:bodyPr>
          <a:lstStyle/>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Video – aka.ms/</a:t>
            </a:r>
            <a:r>
              <a:rPr lang="en-US" sz="24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pnpweekly</a:t>
            </a:r>
            <a:endPar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Podcast –  pnpweekly.podbean.com</a:t>
            </a:r>
          </a:p>
        </p:txBody>
      </p:sp>
      <p:sp>
        <p:nvSpPr>
          <p:cNvPr id="18" name="Rectangle 17">
            <a:extLst>
              <a:ext uri="{FF2B5EF4-FFF2-40B4-BE49-F238E27FC236}">
                <a16:creationId xmlns:a16="http://schemas.microsoft.com/office/drawing/2014/main" id="{EE3EB0BC-8C92-DFB6-B38B-AF43BC57FD9B}"/>
              </a:ext>
            </a:extLst>
          </p:cNvPr>
          <p:cNvSpPr/>
          <p:nvPr/>
        </p:nvSpPr>
        <p:spPr>
          <a:xfrm>
            <a:off x="1433352" y="5034182"/>
            <a:ext cx="3499676" cy="523220"/>
          </a:xfrm>
          <a:prstGeom prst="rect">
            <a:avLst/>
          </a:prstGeom>
        </p:spPr>
        <p:txBody>
          <a:bodyPr wrap="none">
            <a:spAutoFit/>
          </a:bodyPr>
          <a:lstStyle/>
          <a:p>
            <a:pPr algn="ctr"/>
            <a:r>
              <a:rPr lang="en-US" sz="28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m365devpodcast.com</a:t>
            </a:r>
          </a:p>
        </p:txBody>
      </p:sp>
    </p:spTree>
    <p:extLst>
      <p:ext uri="{BB962C8B-B14F-4D97-AF65-F5344CB8AC3E}">
        <p14:creationId xmlns:p14="http://schemas.microsoft.com/office/powerpoint/2010/main" val="1979995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D328A-D155-4B90-8424-B5A3A8AF6E0A}"/>
              </a:ext>
            </a:extLst>
          </p:cNvPr>
          <p:cNvPicPr>
            <a:picLocks noChangeAspect="1"/>
          </p:cNvPicPr>
          <p:nvPr/>
        </p:nvPicPr>
        <p:blipFill>
          <a:blip r:embed="rId3"/>
          <a:stretch>
            <a:fillRect/>
          </a:stretch>
        </p:blipFill>
        <p:spPr>
          <a:xfrm>
            <a:off x="5907095" y="1558155"/>
            <a:ext cx="5121545" cy="4217953"/>
          </a:xfrm>
          <a:prstGeom prst="rect">
            <a:avLst/>
          </a:prstGeom>
          <a:ln>
            <a:solidFill>
              <a:schemeClr val="bg1">
                <a:lumMod val="90000"/>
              </a:schemeClr>
            </a:solidFill>
          </a:ln>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3531736" cy="523220"/>
          </a:xfrm>
          <a:prstGeom prst="rect">
            <a:avLst/>
          </a:prstGeom>
        </p:spPr>
        <p:txBody>
          <a:bodyPr wrap="none">
            <a:spAutoFit/>
          </a:bodyPr>
          <a:lstStyle/>
          <a:p>
            <a:r>
              <a:rPr lang="en-US" sz="28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aka.ms/m365/samples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SAMPLES</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511457"/>
          </a:xfrm>
          <a:prstGeom prst="rect">
            <a:avLst/>
          </a:prstGeom>
          <a:noFill/>
        </p:spPr>
        <p:txBody>
          <a:bodyPr wrap="square" lIns="182880" tIns="146304" rIns="182880" bIns="146304" rtlCol="0">
            <a:spAutoFit/>
          </a:bodyPr>
          <a:lstStyle/>
          <a:p>
            <a:pPr>
              <a:lnSpc>
                <a:spcPct val="90000"/>
              </a:lnSpc>
              <a:spcAft>
                <a:spcPts val="600"/>
              </a:spcAft>
            </a:pPr>
            <a:r>
              <a:rPr lang="en-US" sz="3200" dirty="0"/>
              <a:t>New </a:t>
            </a:r>
            <a:r>
              <a:rPr lang="en-US" sz="3200" dirty="0">
                <a:solidFill>
                  <a:schemeClr val="accent1"/>
                </a:solidFill>
              </a:rPr>
              <a:t>Microsoft 365 </a:t>
            </a:r>
            <a:r>
              <a:rPr lang="en-US" sz="3200" dirty="0"/>
              <a:t>sample gallery with more than 500 samples from Microsoft and community</a:t>
            </a:r>
            <a:endParaRPr lang="en-US" dirty="0"/>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D93BDAB2-0D8E-40FD-BE74-409F9AFD71E2}"/>
              </a:ext>
            </a:extLst>
          </p:cNvPr>
          <p:cNvSpPr/>
          <p:nvPr/>
        </p:nvSpPr>
        <p:spPr bwMode="auto">
          <a:xfrm rot="21259034">
            <a:off x="2603919" y="3469646"/>
            <a:ext cx="726781" cy="435017"/>
          </a:xfrm>
          <a:prstGeom prst="rect">
            <a:avLst/>
          </a:prstGeom>
          <a:solidFill>
            <a:srgbClr val="FFC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solidFill>
                  <a:schemeClr val="tx1"/>
                </a:solidFill>
                <a:latin typeface="Segoe UI Black" panose="020B0A02040204020203" pitchFamily="34" charset="0"/>
                <a:ea typeface="Segoe UI Black" panose="020B0A02040204020203" pitchFamily="34" charset="0"/>
                <a:cs typeface="Segoe UI Semibold" panose="020B0702040204020203" pitchFamily="34" charset="0"/>
              </a:rPr>
              <a:t>1100</a:t>
            </a:r>
          </a:p>
        </p:txBody>
      </p:sp>
      <p:pic>
        <p:nvPicPr>
          <p:cNvPr id="16" name="Picture 15">
            <a:extLst>
              <a:ext uri="{FF2B5EF4-FFF2-40B4-BE49-F238E27FC236}">
                <a16:creationId xmlns:a16="http://schemas.microsoft.com/office/drawing/2014/main" id="{B8A4D75A-FB65-449C-AA7A-1367ED969B64}"/>
              </a:ext>
            </a:extLst>
          </p:cNvPr>
          <p:cNvPicPr>
            <a:picLocks noChangeAspect="1"/>
          </p:cNvPicPr>
          <p:nvPr/>
        </p:nvPicPr>
        <p:blipFill>
          <a:blip r:embed="rId6"/>
          <a:stretch>
            <a:fillRect/>
          </a:stretch>
        </p:blipFill>
        <p:spPr>
          <a:xfrm>
            <a:off x="7844998" y="1969253"/>
            <a:ext cx="4306992" cy="2282646"/>
          </a:xfrm>
          <a:prstGeom prst="rect">
            <a:avLst/>
          </a:prstGeom>
          <a:ln>
            <a:solidFill>
              <a:schemeClr val="bg1">
                <a:lumMod val="90000"/>
              </a:schemeClr>
            </a:solidFill>
          </a:ln>
        </p:spPr>
      </p:pic>
      <p:pic>
        <p:nvPicPr>
          <p:cNvPr id="13" name="Picture 12">
            <a:extLst>
              <a:ext uri="{FF2B5EF4-FFF2-40B4-BE49-F238E27FC236}">
                <a16:creationId xmlns:a16="http://schemas.microsoft.com/office/drawing/2014/main" id="{B8D78118-1AF8-2187-3BBB-847010DF1B6D}"/>
              </a:ext>
            </a:extLst>
          </p:cNvPr>
          <p:cNvPicPr>
            <a:picLocks noChangeAspect="1"/>
          </p:cNvPicPr>
          <p:nvPr/>
        </p:nvPicPr>
        <p:blipFill>
          <a:blip r:embed="rId7"/>
          <a:stretch>
            <a:fillRect/>
          </a:stretch>
        </p:blipFill>
        <p:spPr>
          <a:xfrm>
            <a:off x="10689521" y="3248651"/>
            <a:ext cx="1624885" cy="2371869"/>
          </a:xfrm>
          <a:prstGeom prst="rect">
            <a:avLst/>
          </a:prstGeom>
        </p:spPr>
      </p:pic>
    </p:spTree>
    <p:extLst>
      <p:ext uri="{BB962C8B-B14F-4D97-AF65-F5344CB8AC3E}">
        <p14:creationId xmlns:p14="http://schemas.microsoft.com/office/powerpoint/2010/main" val="46015374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203238" cy="7235892"/>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dirty="0">
                <a:latin typeface="Segoe UI Semibold"/>
                <a:cs typeface="Segoe UI Semibold"/>
              </a:rPr>
              <a:t>Upcoming Sessions:</a:t>
            </a:r>
            <a:endParaRPr lang="en-US" sz="1700" dirty="0">
              <a:cs typeface="Segoe UI"/>
            </a:endParaRPr>
          </a:p>
          <a:p>
            <a:pPr marL="285750" indent="-285750">
              <a:lnSpc>
                <a:spcPct val="150000"/>
              </a:lnSpc>
              <a:buFont typeface="Arial,Sans-Serif"/>
              <a:buChar char="•"/>
            </a:pPr>
            <a:r>
              <a:rPr lang="en-US" sz="1500" b="1" dirty="0">
                <a:solidFill>
                  <a:srgbClr val="1973B9"/>
                </a:solidFill>
                <a:latin typeface="Segoe UI Semibold"/>
                <a:cs typeface="Segoe UI Semibold"/>
              </a:rPr>
              <a:t>General First Time Contributor</a:t>
            </a:r>
          </a:p>
          <a:p>
            <a:pPr marL="285750" indent="-285750">
              <a:lnSpc>
                <a:spcPct val="150000"/>
              </a:lnSpc>
              <a:buFont typeface="Arial"/>
              <a:buChar char="•"/>
            </a:pPr>
            <a:r>
              <a:rPr lang="en-US" sz="1500" b="1" dirty="0">
                <a:solidFill>
                  <a:srgbClr val="1973B9"/>
                </a:solidFill>
                <a:latin typeface="Segoe UI"/>
                <a:cs typeface="Segoe UI"/>
              </a:rPr>
              <a:t>Power Platform Samples Contributor</a:t>
            </a:r>
          </a:p>
          <a:p>
            <a:pPr marL="285750" indent="-285750">
              <a:lnSpc>
                <a:spcPct val="150000"/>
              </a:lnSpc>
              <a:buFont typeface="Arial"/>
              <a:buChar char="•"/>
            </a:pPr>
            <a:r>
              <a:rPr lang="en-US" sz="1500" b="1" dirty="0">
                <a:solidFill>
                  <a:srgbClr val="1973B9"/>
                </a:solidFill>
                <a:latin typeface="Segoe UI"/>
                <a:cs typeface="Segoe UI"/>
              </a:rPr>
              <a:t>Writing for the Web</a:t>
            </a:r>
            <a:endParaRPr lang="en-US" sz="1500" dirty="0">
              <a:ea typeface="+mn-lt"/>
              <a:cs typeface="+mn-lt"/>
            </a:endParaRPr>
          </a:p>
          <a:p>
            <a:pPr marL="285750" indent="-285750">
              <a:lnSpc>
                <a:spcPct val="150000"/>
              </a:lnSpc>
              <a:buFont typeface="Arial,Sans-Serif"/>
              <a:buChar char="•"/>
            </a:pPr>
            <a:r>
              <a:rPr lang="en-US" sz="1500" b="1" dirty="0">
                <a:solidFill>
                  <a:srgbClr val="1973B9"/>
                </a:solidFill>
                <a:latin typeface="Segoe UI Semibold"/>
                <a:cs typeface="Segoe UI Semibold"/>
              </a:rPr>
              <a:t>SPFx Developer Workstation Setup</a:t>
            </a:r>
          </a:p>
          <a:p>
            <a:pPr marL="285750" indent="-285750">
              <a:lnSpc>
                <a:spcPct val="150000"/>
              </a:lnSpc>
              <a:buFont typeface="Arial,Sans-Serif"/>
              <a:buChar char="•"/>
            </a:pPr>
            <a:r>
              <a:rPr lang="en-US" sz="1500" b="1" dirty="0">
                <a:solidFill>
                  <a:srgbClr val="1973B9"/>
                </a:solidFill>
                <a:latin typeface="Segoe UI Semibold"/>
                <a:cs typeface="Segoe UI Semibold"/>
              </a:rPr>
              <a:t>Using PnP SPFx samples w/ NVM</a:t>
            </a:r>
            <a:endParaRPr lang="en-US" sz="1500" dirty="0">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ea typeface="+mn-lt"/>
                <a:cs typeface="Segoe UI Semibold"/>
              </a:rPr>
              <a:t>More than code with VS Code</a:t>
            </a:r>
            <a:endParaRPr lang="en-US" sz="1500" dirty="0">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ea typeface="+mn-lt"/>
                <a:cs typeface="Segoe UI Semibold"/>
              </a:rPr>
              <a:t>First-time presenter</a:t>
            </a:r>
            <a:endParaRPr lang="en-US" sz="1500" dirty="0">
              <a:ea typeface="+mn-lt"/>
              <a:cs typeface="Segoe UI Semibold"/>
            </a:endParaRPr>
          </a:p>
          <a:p>
            <a:pPr marL="285750" indent="-285750">
              <a:lnSpc>
                <a:spcPct val="150000"/>
              </a:lnSpc>
              <a:buFont typeface="Arial,Sans-Serif"/>
              <a:buChar char="•"/>
            </a:pPr>
            <a:r>
              <a:rPr lang="en-US" sz="1500" b="1" dirty="0">
                <a:solidFill>
                  <a:srgbClr val="1973B9"/>
                </a:solidFill>
                <a:latin typeface="Segoe UI Semibold"/>
                <a:ea typeface="+mn-lt"/>
                <a:cs typeface="Segoe UI Semibold"/>
              </a:rPr>
              <a:t>M365 Maturity Model Practitioners</a:t>
            </a:r>
            <a:endParaRPr lang="en-US" sz="1500" dirty="0">
              <a:ea typeface="+mn-lt"/>
              <a:cs typeface="Segoe UI Semibold"/>
            </a:endParaRPr>
          </a:p>
          <a:p>
            <a:pPr marL="285750" indent="-285750">
              <a:lnSpc>
                <a:spcPct val="150000"/>
              </a:lnSpc>
              <a:buFont typeface="Arial,Sans-Serif"/>
              <a:buChar char="•"/>
            </a:pPr>
            <a:endParaRPr lang="en-US" sz="1500" b="1" dirty="0">
              <a:solidFill>
                <a:srgbClr val="1973B9"/>
              </a:solidFill>
              <a:latin typeface="Segoe UI Semibold"/>
              <a:ea typeface="Segoe UI Black"/>
              <a:cs typeface="Segoe UI Semibold"/>
            </a:endParaRPr>
          </a:p>
          <a:p>
            <a:pPr>
              <a:lnSpc>
                <a:spcPct val="150000"/>
              </a:lnSpc>
            </a:pPr>
            <a:endParaRPr lang="en-US" sz="1500" b="1" dirty="0">
              <a:solidFill>
                <a:srgbClr val="1973B9"/>
              </a:solidFill>
              <a:latin typeface="Segoe UI Semibold"/>
              <a:ea typeface="Segoe UI Black"/>
              <a:cs typeface="Segoe UI Semibold"/>
            </a:endParaRPr>
          </a:p>
          <a:p>
            <a:pPr>
              <a:lnSpc>
                <a:spcPct val="150000"/>
              </a:lnSpc>
            </a:pPr>
            <a:endParaRPr lang="en-US" sz="1500" b="1" dirty="0">
              <a:solidFill>
                <a:srgbClr val="1973B9"/>
              </a:solidFill>
              <a:latin typeface="Segoe UI Semibold"/>
              <a:ea typeface="Segoe UI Black"/>
              <a:cs typeface="Segoe UI Semibold"/>
            </a:endParaRPr>
          </a:p>
          <a:p>
            <a:pPr marL="285750" indent="-285750">
              <a:lnSpc>
                <a:spcPct val="150000"/>
              </a:lnSpc>
              <a:buFont typeface="Arial"/>
              <a:buChar char="•"/>
            </a:pPr>
            <a:r>
              <a:rPr lang="en-US" sz="1500" b="1" dirty="0">
                <a:solidFill>
                  <a:srgbClr val="1973B9"/>
                </a:solidFill>
                <a:latin typeface="Segoe UI"/>
                <a:cs typeface="Segoe UI"/>
              </a:rPr>
              <a:t>Power Platform Samples Contributor</a:t>
            </a:r>
            <a:endParaRPr lang="en-US" sz="1500" b="1" dirty="0">
              <a:solidFill>
                <a:srgbClr val="1973B9"/>
              </a:solidFill>
              <a:latin typeface="Segoe UI"/>
              <a:ea typeface="Segoe UI Black"/>
              <a:cs typeface="Segoe UI Semibold"/>
            </a:endParaRPr>
          </a:p>
          <a:p>
            <a:pPr marL="285750" indent="-285750">
              <a:lnSpc>
                <a:spcPct val="150000"/>
              </a:lnSpc>
              <a:buFont typeface="Arial"/>
              <a:buChar char="•"/>
            </a:pPr>
            <a:endParaRPr lang="en-US" sz="1500" b="1" dirty="0">
              <a:solidFill>
                <a:srgbClr val="1973B9"/>
              </a:solidFill>
              <a:latin typeface="Segoe UI"/>
              <a:ea typeface="Segoe UI Black"/>
              <a:cs typeface="Segoe UI Semibold"/>
            </a:endParaRPr>
          </a:p>
          <a:p>
            <a:pPr marL="285750" indent="-285750">
              <a:lnSpc>
                <a:spcPct val="150000"/>
              </a:lnSpc>
              <a:buFont typeface="Arial"/>
              <a:buChar char="•"/>
            </a:pPr>
            <a:endParaRPr lang="en-US" sz="1500" b="1" dirty="0">
              <a:solidFill>
                <a:srgbClr val="D83B01"/>
              </a:solidFill>
              <a:latin typeface="Segoe UI Semibold"/>
              <a:ea typeface="Segoe UI Black"/>
              <a:cs typeface="Segoe UI Semibold"/>
            </a:endParaRPr>
          </a:p>
          <a:p>
            <a:pPr marL="285750" indent="-285750">
              <a:lnSpc>
                <a:spcPct val="150000"/>
              </a:lnSpc>
              <a:buFont typeface="Arial"/>
              <a:buChar char="•"/>
            </a:pPr>
            <a:endParaRPr lang="en-US" sz="1500" b="1" dirty="0">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dirty="0">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dirty="0">
              <a:solidFill>
                <a:schemeClr val="accent3"/>
              </a:solidFill>
              <a:latin typeface="Segoe UI Semibold"/>
              <a:ea typeface="Segoe UI Black"/>
              <a:cs typeface="Segoe UI Semibold"/>
            </a:endParaRPr>
          </a:p>
          <a:p>
            <a:pPr marL="285750" indent="-285750">
              <a:lnSpc>
                <a:spcPct val="150000"/>
              </a:lnSpc>
              <a:buFont typeface="Arial"/>
              <a:buChar char="•"/>
            </a:pPr>
            <a:endParaRPr lang="en-US" sz="1500" b="1" dirty="0">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dirty="0">
              <a:solidFill>
                <a:schemeClr val="accent3"/>
              </a:solidFill>
              <a:latin typeface="Segoe UI Semibold"/>
              <a:cs typeface="Segoe UI Semibold"/>
            </a:endParaRPr>
          </a:p>
          <a:p>
            <a:pPr marL="466090" lvl="1">
              <a:lnSpc>
                <a:spcPct val="150000"/>
              </a:lnSpc>
            </a:pPr>
            <a:endParaRPr lang="en-US" sz="1500" b="1" dirty="0">
              <a:solidFill>
                <a:schemeClr val="accent3"/>
              </a:solidFill>
              <a:latin typeface="Segoe UI Semibold"/>
              <a:cs typeface="Segoe UI"/>
            </a:endParaRPr>
          </a:p>
        </p:txBody>
      </p:sp>
      <p:pic>
        <p:nvPicPr>
          <p:cNvPr id="2" name="Picture 2" descr="Graphical user interface, application, Word&#10;&#10;Description automatically generated">
            <a:extLst>
              <a:ext uri="{FF2B5EF4-FFF2-40B4-BE49-F238E27FC236}">
                <a16:creationId xmlns:a16="http://schemas.microsoft.com/office/drawing/2014/main" id="{FC60F5A1-39AF-6BC5-71E3-8175A500900B}"/>
              </a:ext>
            </a:extLst>
          </p:cNvPr>
          <p:cNvPicPr>
            <a:picLocks noChangeAspect="1"/>
          </p:cNvPicPr>
          <p:nvPr/>
        </p:nvPicPr>
        <p:blipFill rotWithShape="1">
          <a:blip r:embed="rId4"/>
          <a:srcRect l="-50" r="117"/>
          <a:stretch/>
        </p:blipFill>
        <p:spPr>
          <a:xfrm>
            <a:off x="5818904" y="1030930"/>
            <a:ext cx="6986143" cy="4245395"/>
          </a:xfrm>
          <a:prstGeom prst="rect">
            <a:avLst/>
          </a:prstGeom>
        </p:spPr>
      </p:pic>
      <p:sp>
        <p:nvSpPr>
          <p:cNvPr id="3" name="Rectangle 2">
            <a:extLst>
              <a:ext uri="{FF2B5EF4-FFF2-40B4-BE49-F238E27FC236}">
                <a16:creationId xmlns:a16="http://schemas.microsoft.com/office/drawing/2014/main" id="{F23C29A6-15E7-A6E3-92A2-5F577C9EBCBA}"/>
              </a:ext>
            </a:extLst>
          </p:cNvPr>
          <p:cNvSpPr/>
          <p:nvPr/>
        </p:nvSpPr>
        <p:spPr bwMode="auto">
          <a:xfrm rot="493639">
            <a:off x="3550969" y="5483084"/>
            <a:ext cx="2332331" cy="635091"/>
          </a:xfrm>
          <a:prstGeom prst="rect">
            <a:avLst/>
          </a:prstGeom>
          <a:solidFill>
            <a:srgbClr val="ED7D3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spcBef>
                <a:spcPct val="0"/>
              </a:spcBef>
              <a:spcAft>
                <a:spcPct val="0"/>
              </a:spcAft>
            </a:pPr>
            <a:r>
              <a:rPr lang="en-US" sz="1500" dirty="0">
                <a:gradFill>
                  <a:gsLst>
                    <a:gs pos="0">
                      <a:srgbClr val="FFFFFF"/>
                    </a:gs>
                    <a:gs pos="100000">
                      <a:srgbClr val="FFFFFF"/>
                    </a:gs>
                  </a:gsLst>
                  <a:lin ang="5400000" scaled="0"/>
                </a:gradFill>
                <a:latin typeface="Segoe UI Black"/>
                <a:cs typeface="Segoe UI"/>
              </a:rPr>
              <a:t>Power Platform</a:t>
            </a:r>
          </a:p>
          <a:p>
            <a:pPr algn="ctr" defTabSz="932472">
              <a:lnSpc>
                <a:spcPct val="90000"/>
              </a:lnSpc>
              <a:spcBef>
                <a:spcPct val="0"/>
              </a:spcBef>
              <a:spcAft>
                <a:spcPct val="0"/>
              </a:spcAft>
            </a:pPr>
            <a:r>
              <a:rPr lang="en-US" sz="1500" dirty="0">
                <a:gradFill>
                  <a:gsLst>
                    <a:gs pos="0">
                      <a:srgbClr val="FFFFFF"/>
                    </a:gs>
                    <a:gs pos="100000">
                      <a:srgbClr val="FFFFFF"/>
                    </a:gs>
                  </a:gsLst>
                  <a:lin ang="5400000" scaled="0"/>
                </a:gradFill>
                <a:latin typeface="Segoe UI Black"/>
                <a:cs typeface="Segoe UI"/>
              </a:rPr>
              <a:t>Conference Session</a:t>
            </a:r>
            <a:endParaRPr lang="en-US" dirty="0"/>
          </a:p>
        </p:txBody>
      </p:sp>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D6C98-024C-5E95-5B6D-19194CAB657E}"/>
              </a:ext>
            </a:extLst>
          </p:cNvPr>
          <p:cNvSpPr>
            <a:spLocks noGrp="1"/>
          </p:cNvSpPr>
          <p:nvPr>
            <p:ph type="title"/>
          </p:nvPr>
        </p:nvSpPr>
        <p:spPr/>
        <p:txBody>
          <a:bodyPr/>
          <a:lstStyle/>
          <a:p>
            <a:endParaRPr lang="en-FI"/>
          </a:p>
        </p:txBody>
      </p:sp>
      <p:pic>
        <p:nvPicPr>
          <p:cNvPr id="1026" name="Picture 2">
            <a:extLst>
              <a:ext uri="{FF2B5EF4-FFF2-40B4-BE49-F238E27FC236}">
                <a16:creationId xmlns:a16="http://schemas.microsoft.com/office/drawing/2014/main" id="{FDE4E2BD-97A3-8E5C-C6CA-AE6526465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436475" cy="6989762"/>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3">
            <a:extLst>
              <a:ext uri="{FF2B5EF4-FFF2-40B4-BE49-F238E27FC236}">
                <a16:creationId xmlns:a16="http://schemas.microsoft.com/office/drawing/2014/main" id="{DDDE752C-8527-C00B-9107-BCB8CF4F1F6C}"/>
              </a:ext>
            </a:extLst>
          </p:cNvPr>
          <p:cNvSpPr/>
          <p:nvPr/>
        </p:nvSpPr>
        <p:spPr bwMode="auto">
          <a:xfrm rot="10800000" flipH="1">
            <a:off x="0" y="-1"/>
            <a:ext cx="9210745" cy="6994525"/>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ADFC39CE-8FB7-3539-E13D-162227E8874F}"/>
              </a:ext>
            </a:extLst>
          </p:cNvPr>
          <p:cNvSpPr txBox="1"/>
          <p:nvPr/>
        </p:nvSpPr>
        <p:spPr>
          <a:xfrm>
            <a:off x="544467" y="5208292"/>
            <a:ext cx="7358083" cy="584775"/>
          </a:xfrm>
          <a:prstGeom prst="rect">
            <a:avLst/>
          </a:prstGeom>
          <a:noFill/>
        </p:spPr>
        <p:txBody>
          <a:bodyPr wrap="square">
            <a:spAutoFit/>
          </a:bodyPr>
          <a:lstStyle/>
          <a:p>
            <a:r>
              <a:rPr lang="en-US" sz="3200" dirty="0">
                <a:solidFill>
                  <a:schemeClr val="bg1"/>
                </a:solidFill>
              </a:rPr>
              <a:t>https://aka.ms/</a:t>
            </a:r>
            <a:r>
              <a:rPr lang="en-FI" sz="3200" dirty="0">
                <a:solidFill>
                  <a:schemeClr val="bg1"/>
                </a:solidFill>
              </a:rPr>
              <a:t>TeamsDevSurvey2022</a:t>
            </a:r>
          </a:p>
        </p:txBody>
      </p:sp>
      <p:sp>
        <p:nvSpPr>
          <p:cNvPr id="8" name="TextBox 7">
            <a:extLst>
              <a:ext uri="{FF2B5EF4-FFF2-40B4-BE49-F238E27FC236}">
                <a16:creationId xmlns:a16="http://schemas.microsoft.com/office/drawing/2014/main" id="{F1196839-26A0-A998-FDA7-82FF928D6B81}"/>
              </a:ext>
            </a:extLst>
          </p:cNvPr>
          <p:cNvSpPr txBox="1"/>
          <p:nvPr/>
        </p:nvSpPr>
        <p:spPr>
          <a:xfrm>
            <a:off x="465138" y="2117537"/>
            <a:ext cx="7117040" cy="2289858"/>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chemeClr val="bg1"/>
                </a:solidFill>
              </a:rPr>
              <a:t>Please provide us input around your current experiences on </a:t>
            </a:r>
            <a:r>
              <a:rPr lang="en-US" sz="3600" b="1" dirty="0">
                <a:solidFill>
                  <a:schemeClr val="bg1"/>
                </a:solidFill>
              </a:rPr>
              <a:t>Microsoft Teams development </a:t>
            </a:r>
            <a:r>
              <a:rPr lang="en-US" sz="3600" dirty="0">
                <a:solidFill>
                  <a:schemeClr val="bg1"/>
                </a:solidFill>
              </a:rPr>
              <a:t>– we would like to hear from you!</a:t>
            </a:r>
            <a:endParaRPr lang="en-US" sz="2000" dirty="0">
              <a:solidFill>
                <a:schemeClr val="bg1"/>
              </a:solidFill>
            </a:endParaRPr>
          </a:p>
        </p:txBody>
      </p:sp>
    </p:spTree>
    <p:extLst>
      <p:ext uri="{BB962C8B-B14F-4D97-AF65-F5344CB8AC3E}">
        <p14:creationId xmlns:p14="http://schemas.microsoft.com/office/powerpoint/2010/main" val="3716159814"/>
      </p:ext>
    </p:extLst>
  </p:cSld>
  <p:clrMapOvr>
    <a:masterClrMapping/>
  </p:clrMapOvr>
  <p:transition>
    <p:fade/>
  </p:transition>
</p:sld>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d9b4ba5-6540-40b0-81f5-3562e9d8b90e">
      <UserInfo>
        <DisplayName>Roina Ochieng</DisplayName>
        <AccountId>56</AccountId>
        <AccountType/>
      </UserInfo>
      <UserInfo>
        <DisplayName>Elise Yang</DisplayName>
        <AccountId>57</AccountId>
        <AccountType/>
      </UserInfo>
      <UserInfo>
        <DisplayName>Harini Saladi</DisplayName>
        <AccountId>58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098A076DBD1224F96637AD01A86D468" ma:contentTypeVersion="4" ma:contentTypeDescription="Create a new document." ma:contentTypeScope="" ma:versionID="e98adc90e20c6c9316fe3d0e5ad12cd3">
  <xsd:schema xmlns:xsd="http://www.w3.org/2001/XMLSchema" xmlns:xs="http://www.w3.org/2001/XMLSchema" xmlns:p="http://schemas.microsoft.com/office/2006/metadata/properties" xmlns:ns2="f8e27f31-441a-4316-8e9c-bda7ad7a93d1" xmlns:ns3="ad9b4ba5-6540-40b0-81f5-3562e9d8b90e" targetNamespace="http://schemas.microsoft.com/office/2006/metadata/properties" ma:root="true" ma:fieldsID="b1ce02a1fec946ec727802b36565b4e9" ns2:_="" ns3:_="">
    <xsd:import namespace="f8e27f31-441a-4316-8e9c-bda7ad7a93d1"/>
    <xsd:import namespace="ad9b4ba5-6540-40b0-81f5-3562e9d8b9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27f31-441a-4316-8e9c-bda7ad7a9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9b4ba5-6540-40b0-81f5-3562e9d8b9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ad9b4ba5-6540-40b0-81f5-3562e9d8b90e"/>
    <ds:schemaRef ds:uri="f8e27f31-441a-4316-8e9c-bda7ad7a93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3C35897-57E5-4EBC-86C2-3E69A78E7DB5}">
  <ds:schemaRefs>
    <ds:schemaRef ds:uri="ad9b4ba5-6540-40b0-81f5-3562e9d8b90e"/>
    <ds:schemaRef ds:uri="f8e27f31-441a-4316-8e9c-bda7ad7a93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54</TotalTime>
  <Words>1810</Words>
  <Application>Microsoft Office PowerPoint</Application>
  <PresentationFormat>Custom</PresentationFormat>
  <Paragraphs>220</Paragraphs>
  <Slides>20</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-apple-system</vt:lpstr>
      <vt:lpstr>Arial</vt:lpstr>
      <vt:lpstr>Arial,Sans-Serif</vt:lpstr>
      <vt:lpstr>Calibri</vt:lpstr>
      <vt:lpstr>Consolas</vt:lpstr>
      <vt:lpstr>Segoe UI</vt:lpstr>
      <vt:lpstr>Segoe UI Black</vt:lpstr>
      <vt:lpstr>Segoe UI Light</vt:lpstr>
      <vt:lpstr>Segoe UI Semibold</vt:lpstr>
      <vt:lpstr>SegoeUI</vt:lpstr>
      <vt:lpstr>Wingdings</vt:lpstr>
      <vt:lpstr>Office 365 PPT Template - 2017</vt:lpstr>
      <vt:lpstr>Microsoft 365 platform community call</vt:lpstr>
      <vt:lpstr>PowerPoint Presentation</vt:lpstr>
      <vt:lpstr>PowerPoint Presentation</vt:lpstr>
      <vt:lpstr>PowerPoint Presentation</vt:lpstr>
      <vt:lpstr>Getting started assets for Microsoft 365 dev</vt:lpstr>
      <vt:lpstr>Microsoft 365 Developer podcasts</vt:lpstr>
      <vt:lpstr>PowerPoint Presentation</vt:lpstr>
      <vt:lpstr>PowerPoint Presentation</vt:lpstr>
      <vt:lpstr>PowerPoint Presentation</vt:lpstr>
      <vt:lpstr>PowerPoint Presentation</vt:lpstr>
      <vt:lpstr>PowerPoint Presentation</vt:lpstr>
      <vt:lpstr>PowerPoint Presentation</vt:lpstr>
      <vt:lpstr>Optional picture time!</vt:lpstr>
      <vt:lpstr>DEMO</vt:lpstr>
      <vt:lpstr>SharePoint Framework experiences in Microsoft 365 The easiest way to build your enterprise solutions for Microsoft Teams, Microsoft Viva and SharePoint Online </vt:lpstr>
      <vt:lpstr>SPFx 1.16 and forward</vt:lpstr>
      <vt:lpstr>DEMO</vt:lpstr>
      <vt:lpstr>Bot Framework driven Viva  Connection cards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lastModifiedBy>Andrew Benson</cp:lastModifiedBy>
  <cp:revision>1</cp:revision>
  <dcterms:modified xsi:type="dcterms:W3CDTF">2022-09-06T18:36:51Z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vesaj@microsoft.com</vt:lpwstr>
  </property>
  <property fmtid="{D5CDD505-2E9C-101B-9397-08002B2CF9AE}" pid="13" name="MSIP_Label_f42aa342-8706-4288-bd11-ebb85995028c_SetDate">
    <vt:lpwstr>2017-11-09T07:32:25.6996789Z</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AuthorIds_UIVersion_5120">
    <vt:lpwstr>13,11</vt:lpwstr>
  </property>
  <property fmtid="{D5CDD505-2E9C-101B-9397-08002B2CF9AE}" pid="19" name="ContentTypeId">
    <vt:lpwstr>0x0101004098A076DBD1224F96637AD01A86D468</vt:lpwstr>
  </property>
</Properties>
</file>